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1.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2.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0" r:id="rId1"/>
  </p:sldMasterIdLst>
  <p:notesMasterIdLst>
    <p:notesMasterId r:id="rId11"/>
  </p:notesMasterIdLst>
  <p:handoutMasterIdLst>
    <p:handoutMasterId r:id="rId12"/>
  </p:handoutMasterIdLst>
  <p:sldIdLst>
    <p:sldId id="433" r:id="rId2"/>
    <p:sldId id="434" r:id="rId3"/>
    <p:sldId id="435" r:id="rId4"/>
    <p:sldId id="439" r:id="rId5"/>
    <p:sldId id="398" r:id="rId6"/>
    <p:sldId id="436" r:id="rId7"/>
    <p:sldId id="437" r:id="rId8"/>
    <p:sldId id="441" r:id="rId9"/>
    <p:sldId id="377" r:id="rId10"/>
  </p:sldIdLst>
  <p:sldSz cx="10058400" cy="7772400"/>
  <p:notesSz cx="6858000" cy="9296400"/>
  <p:custDataLst>
    <p:tags r:id="rId13"/>
  </p:custDataLst>
  <p:defaultText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0606"/>
    <a:srgbClr val="DC6900"/>
    <a:srgbClr val="FFC283"/>
    <a:srgbClr val="DCB900"/>
    <a:srgbClr val="FFB83D"/>
    <a:srgbClr val="FF4051"/>
    <a:srgbClr val="E7EBE0"/>
    <a:srgbClr val="CCFFFF"/>
    <a:srgbClr val="FCC3D7"/>
    <a:srgbClr val="C42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D5C30875-5027-47A9-8995-C2BF9F8F2FF4}">
  <a:tblStyle styleId="{D5C30875-5027-47A9-8995-C2BF9F8F2FF4}" styleName="Smart Colour Block">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solidFill>
                <a:schemeClr val="lt1"/>
              </a:solidFill>
            </a:ln>
          </a:bottom>
        </a:tcBdr>
      </a:tcStyle>
    </a:band1H>
    <a:band2H>
      <a:tcStyle>
        <a:tcBdr>
          <a:bottom>
            <a:ln w="38100" cmpd="sng">
              <a:solidFill>
                <a:schemeClr val="lt1"/>
              </a:solidFill>
            </a:ln>
          </a:bottom>
        </a:tcBdr>
      </a:tcStyle>
    </a:band2H>
    <a:firstCol>
      <a:tcTxStyle b="on">
        <a:fontRef idx="major">
          <a:prstClr val="black"/>
        </a:fontRef>
        <a:schemeClr val="dk1"/>
      </a:tcTxStyle>
      <a:tcStyle>
        <a:tcBdr/>
        <a:fill>
          <a:solidFill>
            <a:schemeClr val="accent1">
              <a:lumMod val="20000"/>
              <a:lumOff val="80000"/>
            </a:schemeClr>
          </a:solidFill>
        </a:fill>
      </a:tcStyle>
    </a:firstCol>
    <a:firstRow>
      <a:tcTxStyle b="on">
        <a:fontRef idx="major">
          <a:prstClr val="black"/>
        </a:fontRef>
        <a:schemeClr val="dk2"/>
      </a:tcTxStyle>
      <a:tcStyle>
        <a:tcBdr>
          <a:bottom>
            <a:ln w="38100" cmpd="sng">
              <a:solidFill>
                <a:schemeClr val="lt1"/>
              </a:solidFill>
            </a:ln>
          </a:bottom>
        </a:tcBdr>
        <a:fill>
          <a:noFill/>
        </a:fill>
      </a:tcStyle>
    </a:firstRow>
  </a:tblStyle>
  <a:tblStyle styleId="{74ED0A72-4B8E-423B-AE2F-120ADE3C16FB}" styleName="Smart Table Tex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ajor">
          <a:prstClr val="black"/>
        </a:fontRef>
        <a:schemeClr val="dk1"/>
      </a:tcTxStyle>
      <a:tcStyle>
        <a:tcBdr/>
        <a:fill>
          <a:noFill/>
        </a:fill>
      </a:tcStyle>
    </a:firstCol>
    <a:lastRow>
      <a:tcTxStyle b="on">
        <a:fontRef idx="maj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8D360D96-D63B-11DF-A243-F2A3DFD72085}" styleName="Smart Table Figures">
    <a:wholeTbl>
      <a:tcTxStyle>
        <a:fontRef idx="min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12700" cmpd="sng">
              <a:solidFill>
                <a:schemeClr val="accent1"/>
              </a:solidFill>
              <a:prstDash val="sysDot"/>
              <a:round/>
              <a:headEnd type="none" w="med" len="med"/>
              <a:tailEnd type="none" w="med" len="med"/>
            </a:ln>
          </a:bottom>
        </a:tcBdr>
      </a:tcStyle>
    </a:band1H>
    <a:band2H>
      <a:tcStyle>
        <a:tcBdr>
          <a:bottom>
            <a:ln w="12700" cmpd="sng">
              <a:solidFill>
                <a:schemeClr val="accent1"/>
              </a:solidFill>
              <a:prstDash val="sysDot"/>
              <a:round/>
              <a:headEnd type="none" w="med" len="med"/>
              <a:tailEnd type="none" w="med" len="med"/>
            </a:ln>
          </a:bottom>
        </a:tcBdr>
      </a:tcStyle>
    </a:band2H>
    <a:firstCol>
      <a:tcTxStyle b="on">
        <a:fontRef idx="minor">
          <a:prstClr val="black"/>
        </a:fontRef>
        <a:schemeClr val="dk1"/>
      </a:tcTxStyle>
      <a:tcStyle>
        <a:tcBdr/>
        <a:fill>
          <a:noFill/>
        </a:fill>
      </a:tcStyle>
    </a:firstCol>
    <a:lastRow>
      <a:tcTxStyle b="on">
        <a:fontRef idx="minor">
          <a:prstClr val="black"/>
        </a:fontRef>
        <a:schemeClr val="dk1"/>
      </a:tcTxStyle>
      <a:tcStyle>
        <a:tcBdr>
          <a:top>
            <a:ln w="12700" cmpd="sng">
              <a:solidFill>
                <a:schemeClr val="accent1"/>
              </a:solidFill>
            </a:ln>
          </a:top>
          <a:bottom>
            <a:ln w="12700" cmpd="sng">
              <a:solidFill>
                <a:schemeClr val="accent1"/>
              </a:solidFill>
            </a:ln>
          </a:bottom>
        </a:tcBdr>
        <a:fill>
          <a:noFill/>
        </a:fill>
      </a:tcStyle>
    </a:lastRow>
    <a:firstRow>
      <a:tcTxStyle b="on">
        <a:fontRef idx="major">
          <a:prstClr val="black"/>
        </a:fontRef>
        <a:schemeClr val="dk2"/>
      </a:tcTxStyle>
      <a:tcStyle>
        <a:tcBdr>
          <a:top>
            <a:ln w="12700" cmpd="sng">
              <a:solidFill>
                <a:schemeClr val="accent1"/>
              </a:solidFill>
            </a:ln>
          </a:top>
          <a:bottom>
            <a:ln w="12700" cmpd="sng">
              <a:solidFill>
                <a:schemeClr val="accent1"/>
              </a:solidFill>
            </a:ln>
          </a:bottom>
        </a:tcBdr>
        <a:fill>
          <a:noFill/>
        </a:fill>
      </a:tcStyle>
    </a:firstRow>
  </a:tblStyle>
  <a:tblStyle styleId="{E81BAE4E-8E61-4555-8164-91CCB0C98032}" styleName="Smart Text List">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a:noFill/>
            </a:ln>
          </a:bottom>
        </a:tcBdr>
      </a:tcStyle>
    </a:band1H>
    <a:band2H>
      <a:tcStyle>
        <a:tcBdr>
          <a:bottom>
            <a:ln>
              <a:noFill/>
            </a:ln>
          </a:bottom>
        </a:tcBdr>
      </a:tcStyle>
    </a:band2H>
    <a:firstCol>
      <a:tcTxStyle b="on">
        <a:fontRef idx="major">
          <a:prstClr val="black"/>
        </a:fontRef>
        <a:schemeClr val="dk1"/>
      </a:tcTxStyle>
      <a:tcStyle>
        <a:tcBdr/>
        <a:fill>
          <a:noFill/>
        </a:fill>
      </a:tcStyle>
    </a:firstCol>
    <a:lastRow>
      <a:tcTxStyle>
        <a:fontRef idx="major">
          <a:prstClr val="black"/>
        </a:fontRef>
        <a:schemeClr val="dk1"/>
      </a:tcTxStyle>
      <a:tcStyle>
        <a:tcBdr>
          <a:top>
            <a:ln>
              <a:noFill/>
            </a:ln>
          </a:top>
          <a:bottom>
            <a:ln>
              <a:noFill/>
            </a:ln>
          </a:bottom>
        </a:tcBdr>
        <a:fill>
          <a:noFill/>
        </a:fill>
      </a:tcStyle>
    </a:lastRow>
    <a:firstRow>
      <a:tcTxStyle b="on">
        <a:fontRef idx="major">
          <a:prstClr val="black"/>
        </a:fontRef>
        <a:schemeClr val="dk2"/>
      </a:tcTxStyle>
      <a:tcStyle>
        <a:tcBdr>
          <a:top>
            <a:ln>
              <a:noFill/>
            </a:ln>
          </a:top>
          <a:bottom>
            <a:ln w="12700" cmpd="sng">
              <a:solidFill>
                <a:schemeClr val="accent1"/>
              </a:solidFill>
            </a:ln>
          </a:bottom>
        </a:tcBdr>
        <a:fill>
          <a:noFill/>
        </a:fill>
      </a:tcStyle>
    </a:firstRow>
  </a:tblStyle>
  <a:tblStyle styleId="{69D073F8-1565-44D7-B386-08B59EADF2EE}" styleName="Smart Basic">
    <a:wholeTbl>
      <a:tcTxStyle>
        <a:fontRef idx="major">
          <a:prstClr val="black"/>
        </a:fontRef>
        <a:schemeClr val="dk1"/>
      </a:tcTxStyle>
      <a:tcStyle>
        <a:tcBdr>
          <a:left>
            <a:ln>
              <a:noFill/>
            </a:ln>
          </a:left>
          <a:right>
            <a:ln>
              <a:noFill/>
            </a:ln>
          </a:right>
          <a:top>
            <a:ln>
              <a:noFill/>
            </a:ln>
          </a:top>
          <a:bottom>
            <a:ln>
              <a:noFill/>
            </a:ln>
          </a:bottom>
          <a:insideH>
            <a:ln>
              <a:noFill/>
            </a:ln>
          </a:insideH>
          <a:insideV>
            <a:ln>
              <a:noFill/>
            </a:ln>
          </a:insideV>
        </a:tcBdr>
        <a:fill>
          <a:noFill/>
        </a:fill>
      </a:tcStyle>
    </a:wholeTbl>
    <a:band1H>
      <a:tcStyle>
        <a:tcBdr>
          <a:bottom>
            <a:ln w="38100" cmpd="sng">
              <a:noFill/>
            </a:ln>
          </a:bottom>
        </a:tcBdr>
      </a:tcStyle>
    </a:band1H>
    <a:band2H>
      <a:tcStyle>
        <a:tcBdr>
          <a:bottom>
            <a:ln w="38100" cmpd="sng">
              <a:noFill/>
            </a:ln>
          </a:bottom>
        </a:tcBdr>
      </a:tcStyle>
    </a:band2H>
    <a:firstCol>
      <a:tcTxStyle b="on">
        <a:fontRef idx="major">
          <a:prstClr val="black"/>
        </a:fontRef>
        <a:schemeClr val="dk1"/>
      </a:tcTxStyle>
      <a:tcStyle>
        <a:tcBdr/>
        <a:fill>
          <a:noFill/>
        </a:fill>
      </a:tcStyle>
    </a:firstCol>
    <a:firstRow>
      <a:tcTxStyle b="on">
        <a:fontRef idx="major">
          <a:prstClr val="black"/>
        </a:fontRef>
        <a:schemeClr val="dk2"/>
      </a:tcTxStyle>
      <a:tcStyle>
        <a:tcBdr>
          <a:bottom>
            <a:ln w="38100" cmpd="sng">
              <a:noFill/>
            </a:ln>
          </a:bottom>
        </a:tcBdr>
        <a:fill>
          <a:noFill/>
        </a:fill>
      </a:tcStyle>
    </a:firstRow>
  </a:tblStyle>
  <a:tblStyle styleId="{582F6C1B-F5DC-4988-9FA3-4B01CB59C5F3}" styleName="Smart Classic">
    <a:wholeTbl>
      <a:tcTxStyle>
        <a:fontRef idx="major">
          <a:prstClr val="black"/>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tcStyle>
    </a:band1H>
    <a:band2H>
      <a:tcStyle>
        <a:tcBdr/>
      </a:tcStyle>
    </a:band2H>
    <a:firstCol>
      <a:tcStyle>
        <a:tcBdr/>
      </a:tcStyle>
    </a:firstCol>
    <a:firstRow>
      <a:tcTxStyle b="on">
        <a:fontRef idx="major">
          <a:prstClr val="black"/>
        </a:fontRef>
        <a:schemeClr val="dk2"/>
      </a:tcTxStyle>
      <a:tcStyle>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autoAdjust="0"/>
    <p:restoredTop sz="94607" autoAdjust="0"/>
  </p:normalViewPr>
  <p:slideViewPr>
    <p:cSldViewPr snapToObjects="1">
      <p:cViewPr varScale="1">
        <p:scale>
          <a:sx n="99" d="100"/>
          <a:sy n="99" d="100"/>
        </p:scale>
        <p:origin x="-1866" y="-84"/>
      </p:cViewPr>
      <p:guideLst>
        <p:guide orient="horz" pos="432"/>
        <p:guide orient="horz" pos="624"/>
        <p:guide orient="horz" pos="4665"/>
        <p:guide orient="horz" pos="4383"/>
        <p:guide orient="horz" pos="4532"/>
        <p:guide orient="horz" pos="1296"/>
        <p:guide orient="horz" pos="720"/>
        <p:guide orient="horz" pos="1392"/>
        <p:guide orient="horz" pos="1776"/>
        <p:guide orient="horz" pos="1872"/>
        <p:guide orient="horz" pos="2256"/>
        <p:guide orient="horz" pos="4176"/>
        <p:guide orient="horz" pos="4272"/>
        <p:guide orient="horz" pos="2352"/>
        <p:guide orient="horz" pos="2736"/>
        <p:guide orient="horz" pos="2832"/>
        <p:guide orient="horz" pos="3216"/>
        <p:guide orient="horz" pos="3312"/>
        <p:guide orient="horz" pos="3696"/>
        <p:guide orient="horz" pos="3792"/>
        <p:guide pos="3120"/>
        <p:guide pos="336"/>
        <p:guide pos="6000"/>
        <p:guide pos="3216"/>
        <p:guide pos="2160"/>
        <p:guide pos="2256"/>
        <p:guide pos="4080"/>
        <p:guide pos="4176"/>
        <p:guide pos="5136"/>
        <p:guide pos="5040"/>
        <p:guide pos="1296"/>
        <p:guide pos="120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60" d="100"/>
          <a:sy n="60" d="100"/>
        </p:scale>
        <p:origin x="-1704" y="-7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5DC50901-8E11-48E8-8A3E-8E8C700D774B}" type="datetimeFigureOut">
              <a:rPr lang="en-GB" smtClean="0"/>
              <a:pPr/>
              <a:t>11/03/2013</a:t>
            </a:fld>
            <a:endParaRPr lang="en-GB"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3D1D34EA-CEC2-4B14-B703-18C36C66D173}" type="slidenum">
              <a:rPr lang="en-GB" smtClean="0"/>
              <a:pPr/>
              <a:t>‹#›</a:t>
            </a:fld>
            <a:endParaRPr lang="en-GB" dirty="0"/>
          </a:p>
        </p:txBody>
      </p:sp>
    </p:spTree>
    <p:extLst>
      <p:ext uri="{BB962C8B-B14F-4D97-AF65-F5344CB8AC3E}">
        <p14:creationId xmlns:p14="http://schemas.microsoft.com/office/powerpoint/2010/main" val="35087149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5EFB8DA3-BCA9-4B7D-B50D-14F47506B614}" type="datetimeFigureOut">
              <a:rPr lang="en-GB" smtClean="0"/>
              <a:pPr/>
              <a:t>11/03/2013</a:t>
            </a:fld>
            <a:endParaRPr lang="en-GB" dirty="0"/>
          </a:p>
        </p:txBody>
      </p:sp>
      <p:sp>
        <p:nvSpPr>
          <p:cNvPr id="4" name="Slide Image Placeholder 3"/>
          <p:cNvSpPr>
            <a:spLocks noGrp="1" noRot="1" noChangeAspect="1"/>
          </p:cNvSpPr>
          <p:nvPr>
            <p:ph type="sldImg" idx="2"/>
          </p:nvPr>
        </p:nvSpPr>
        <p:spPr>
          <a:xfrm>
            <a:off x="1174750" y="696913"/>
            <a:ext cx="4508500" cy="348615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F07B8F03-BC93-4120-96CA-A36DF640BE24}" type="slidenum">
              <a:rPr lang="en-GB" smtClean="0"/>
              <a:pPr/>
              <a:t>‹#›</a:t>
            </a:fld>
            <a:endParaRPr lang="en-GB" dirty="0"/>
          </a:p>
        </p:txBody>
      </p:sp>
    </p:spTree>
    <p:extLst>
      <p:ext uri="{BB962C8B-B14F-4D97-AF65-F5344CB8AC3E}">
        <p14:creationId xmlns:p14="http://schemas.microsoft.com/office/powerpoint/2010/main" val="2031018241"/>
      </p:ext>
    </p:extLst>
  </p:cSld>
  <p:clrMap bg1="lt1" tx1="dk1" bg2="lt2" tx2="dk2" accent1="accent1" accent2="accent2" accent3="accent3" accent4="accent4" accent5="accent5" accent6="accent6" hlink="hlink" folHlink="folHlink"/>
  <p:notesStyle>
    <a:lvl1pPr marL="0" algn="l" defTabSz="1018824" rtl="0" eaLnBrk="1" latinLnBrk="0" hangingPunct="1">
      <a:defRPr sz="1300" kern="1200">
        <a:solidFill>
          <a:schemeClr val="tx1"/>
        </a:solidFill>
        <a:latin typeface="+mn-lt"/>
        <a:ea typeface="+mn-ea"/>
        <a:cs typeface="+mn-cs"/>
      </a:defRPr>
    </a:lvl1pPr>
    <a:lvl2pPr marL="509412" algn="l" defTabSz="1018824" rtl="0" eaLnBrk="1" latinLnBrk="0" hangingPunct="1">
      <a:defRPr sz="1300" kern="1200">
        <a:solidFill>
          <a:schemeClr val="tx1"/>
        </a:solidFill>
        <a:latin typeface="+mn-lt"/>
        <a:ea typeface="+mn-ea"/>
        <a:cs typeface="+mn-cs"/>
      </a:defRPr>
    </a:lvl2pPr>
    <a:lvl3pPr marL="1018824" algn="l" defTabSz="1018824" rtl="0" eaLnBrk="1" latinLnBrk="0" hangingPunct="1">
      <a:defRPr sz="1300" kern="1200">
        <a:solidFill>
          <a:schemeClr val="tx1"/>
        </a:solidFill>
        <a:latin typeface="+mn-lt"/>
        <a:ea typeface="+mn-ea"/>
        <a:cs typeface="+mn-cs"/>
      </a:defRPr>
    </a:lvl3pPr>
    <a:lvl4pPr marL="1528237" algn="l" defTabSz="1018824" rtl="0" eaLnBrk="1" latinLnBrk="0" hangingPunct="1">
      <a:defRPr sz="1300" kern="1200">
        <a:solidFill>
          <a:schemeClr val="tx1"/>
        </a:solidFill>
        <a:latin typeface="+mn-lt"/>
        <a:ea typeface="+mn-ea"/>
        <a:cs typeface="+mn-cs"/>
      </a:defRPr>
    </a:lvl4pPr>
    <a:lvl5pPr marL="2037649" algn="l" defTabSz="1018824" rtl="0" eaLnBrk="1" latinLnBrk="0" hangingPunct="1">
      <a:defRPr sz="1300" kern="1200">
        <a:solidFill>
          <a:schemeClr val="tx1"/>
        </a:solidFill>
        <a:latin typeface="+mn-lt"/>
        <a:ea typeface="+mn-ea"/>
        <a:cs typeface="+mn-cs"/>
      </a:defRPr>
    </a:lvl5pPr>
    <a:lvl6pPr marL="2547061" algn="l" defTabSz="1018824" rtl="0" eaLnBrk="1" latinLnBrk="0" hangingPunct="1">
      <a:defRPr sz="1300" kern="1200">
        <a:solidFill>
          <a:schemeClr val="tx1"/>
        </a:solidFill>
        <a:latin typeface="+mn-lt"/>
        <a:ea typeface="+mn-ea"/>
        <a:cs typeface="+mn-cs"/>
      </a:defRPr>
    </a:lvl6pPr>
    <a:lvl7pPr marL="3056473" algn="l" defTabSz="1018824" rtl="0" eaLnBrk="1" latinLnBrk="0" hangingPunct="1">
      <a:defRPr sz="1300" kern="1200">
        <a:solidFill>
          <a:schemeClr val="tx1"/>
        </a:solidFill>
        <a:latin typeface="+mn-lt"/>
        <a:ea typeface="+mn-ea"/>
        <a:cs typeface="+mn-cs"/>
      </a:defRPr>
    </a:lvl7pPr>
    <a:lvl8pPr marL="3565886" algn="l" defTabSz="1018824" rtl="0" eaLnBrk="1" latinLnBrk="0" hangingPunct="1">
      <a:defRPr sz="1300" kern="1200">
        <a:solidFill>
          <a:schemeClr val="tx1"/>
        </a:solidFill>
        <a:latin typeface="+mn-lt"/>
        <a:ea typeface="+mn-ea"/>
        <a:cs typeface="+mn-cs"/>
      </a:defRPr>
    </a:lvl8pPr>
    <a:lvl9pPr marL="4075298" algn="l" defTabSz="101882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07B8F03-BC93-4120-96CA-A36DF640BE24}" type="slidenum">
              <a:rPr lang="en-GB" smtClean="0"/>
              <a:pPr/>
              <a:t>2</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1018824" rtl="0" eaLnBrk="1" fontAlgn="auto" latinLnBrk="0" hangingPunct="1">
              <a:lnSpc>
                <a:spcPct val="100000"/>
              </a:lnSpc>
              <a:spcBef>
                <a:spcPts val="0"/>
              </a:spcBef>
              <a:spcAft>
                <a:spcPts val="0"/>
              </a:spcAft>
              <a:buClrTx/>
              <a:buSzTx/>
              <a:buFontTx/>
              <a:buNone/>
              <a:tabLst/>
              <a:defRPr/>
            </a:pPr>
            <a:r>
              <a:rPr lang="en-GB" i="1" dirty="0" smtClean="0"/>
              <a:t>According to recent GSMA global research, 89% of healthcare practitioners and 75% of patients with chronic conditions see a benefit to mHealth solutions</a:t>
            </a:r>
            <a:endParaRPr lang="en-GB" dirty="0" smtClean="0"/>
          </a:p>
        </p:txBody>
      </p:sp>
      <p:sp>
        <p:nvSpPr>
          <p:cNvPr id="4" name="Slide Number Placeholder 3"/>
          <p:cNvSpPr>
            <a:spLocks noGrp="1"/>
          </p:cNvSpPr>
          <p:nvPr>
            <p:ph type="sldNum" sz="quarter" idx="10"/>
          </p:nvPr>
        </p:nvSpPr>
        <p:spPr/>
        <p:txBody>
          <a:bodyPr/>
          <a:lstStyle/>
          <a:p>
            <a:fld id="{F07B8F03-BC93-4120-96CA-A36DF640BE24}" type="slidenum">
              <a:rPr lang="en-GB" smtClean="0"/>
              <a:pPr/>
              <a:t>6</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slideMaster" Target="../slideMasters/slideMaster1.xml"/><Relationship Id="rId4" Type="http://schemas.openxmlformats.org/officeDocument/2006/relationships/tags" Target="../tags/tag12.xml"/><Relationship Id="rId9" Type="http://schemas.openxmlformats.org/officeDocument/2006/relationships/tags" Target="../tags/tag17.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Master" Target="../slideMasters/slideMaster1.xml"/><Relationship Id="rId5" Type="http://schemas.openxmlformats.org/officeDocument/2006/relationships/tags" Target="../tags/tag22.xml"/><Relationship Id="rId10" Type="http://schemas.openxmlformats.org/officeDocument/2006/relationships/tags" Target="../tags/tag27.xml"/><Relationship Id="rId4" Type="http://schemas.openxmlformats.org/officeDocument/2006/relationships/tags" Target="../tags/tag21.xml"/><Relationship Id="rId9" Type="http://schemas.openxmlformats.org/officeDocument/2006/relationships/tags" Target="../tags/tag26.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5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slideMaster" Target="../slideMasters/slideMaster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3.xml"/><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slideMaster" Target="../slideMasters/slideMaster1.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tags" Target="../tags/tag76.xml"/><Relationship Id="rId5" Type="http://schemas.openxmlformats.org/officeDocument/2006/relationships/tags" Target="../tags/tag70.xml"/><Relationship Id="rId10" Type="http://schemas.openxmlformats.org/officeDocument/2006/relationships/tags" Target="../tags/tag75.xml"/><Relationship Id="rId4" Type="http://schemas.openxmlformats.org/officeDocument/2006/relationships/tags" Target="../tags/tag69.xml"/><Relationship Id="rId9" Type="http://schemas.openxmlformats.org/officeDocument/2006/relationships/tags" Target="../tags/tag74.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5" Type="http://schemas.openxmlformats.org/officeDocument/2006/relationships/tags" Target="../tags/tag105.xml"/><Relationship Id="rId4" Type="http://schemas.openxmlformats.org/officeDocument/2006/relationships/tags" Target="../tags/tag104.xml"/><Relationship Id="rId9"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116.xml"/><Relationship Id="rId3" Type="http://schemas.openxmlformats.org/officeDocument/2006/relationships/tags" Target="../tags/tag111.xml"/><Relationship Id="rId7" Type="http://schemas.openxmlformats.org/officeDocument/2006/relationships/tags" Target="../tags/tag115.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24.xml"/><Relationship Id="rId3" Type="http://schemas.openxmlformats.org/officeDocument/2006/relationships/tags" Target="../tags/tag119.xml"/><Relationship Id="rId7" Type="http://schemas.openxmlformats.org/officeDocument/2006/relationships/tags" Target="../tags/tag123.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9"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27.xml"/><Relationship Id="rId7" Type="http://schemas.openxmlformats.org/officeDocument/2006/relationships/tags" Target="../tags/tag131.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139.xml"/><Relationship Id="rId3" Type="http://schemas.openxmlformats.org/officeDocument/2006/relationships/tags" Target="../tags/tag134.xml"/><Relationship Id="rId7" Type="http://schemas.openxmlformats.org/officeDocument/2006/relationships/tags" Target="../tags/tag138.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9"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2.xml"/><Relationship Id="rId7" Type="http://schemas.openxmlformats.org/officeDocument/2006/relationships/tags" Target="../tags/tag146.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49.xml"/><Relationship Id="rId7" Type="http://schemas.openxmlformats.org/officeDocument/2006/relationships/tags" Target="../tags/tag15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slideMaster" Target="../slideMasters/slideMaster1.xml"/><Relationship Id="rId4" Type="http://schemas.openxmlformats.org/officeDocument/2006/relationships/tags" Target="../tags/tag157.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Master" Target="../slideMasters/slideMaster1.xml"/><Relationship Id="rId5" Type="http://schemas.openxmlformats.org/officeDocument/2006/relationships/tags" Target="../tags/tag162.xml"/><Relationship Id="rId4" Type="http://schemas.openxmlformats.org/officeDocument/2006/relationships/tags" Target="../tags/tag16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grpSp>
        <p:nvGrpSpPr>
          <p:cNvPr id="32" name="Logo with Panels"/>
          <p:cNvGrpSpPr/>
          <p:nvPr userDrawn="1"/>
        </p:nvGrpSpPr>
        <p:grpSpPr>
          <a:xfrm>
            <a:off x="1129337" y="-4762"/>
            <a:ext cx="8931444" cy="7311219"/>
            <a:chOff x="1129337" y="-4762"/>
            <a:chExt cx="8931444" cy="7311219"/>
          </a:xfrm>
        </p:grpSpPr>
        <p:grpSp>
          <p:nvGrpSpPr>
            <p:cNvPr id="2"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9" name="Rectangle 3"/>
              <p:cNvSpPr>
                <a:spLocks noChangeArrowheads="1"/>
              </p:cNvSpPr>
              <p:nvPr/>
            </p:nvSpPr>
            <p:spPr bwMode="gray">
              <a:xfrm>
                <a:off x="1733809" y="3346372"/>
                <a:ext cx="6483928" cy="2814638"/>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2" name="Rectangle 6"/>
              <p:cNvSpPr>
                <a:spLocks noChangeArrowheads="1"/>
              </p:cNvSpPr>
              <p:nvPr/>
            </p:nvSpPr>
            <p:spPr bwMode="gray">
              <a:xfrm>
                <a:off x="1733808" y="3346372"/>
                <a:ext cx="5902037" cy="2814638"/>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15" name="Rectangle 9"/>
              <p:cNvSpPr>
                <a:spLocks noChangeArrowheads="1"/>
              </p:cNvSpPr>
              <p:nvPr/>
            </p:nvSpPr>
            <p:spPr bwMode="gray">
              <a:xfrm>
                <a:off x="1733808" y="3346372"/>
                <a:ext cx="5677593" cy="2814638"/>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dirty="0"/>
              </a:p>
            </p:txBody>
          </p:sp>
        </p:grpSp>
        <p:grpSp>
          <p:nvGrpSpPr>
            <p:cNvPr id="31"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5" name="Descriptor"/>
          <p:cNvSpPr txBox="1"/>
          <p:nvPr userDrawn="1">
            <p:custDataLst>
              <p:tags r:id="rId1"/>
            </p:custDataLst>
          </p:nvPr>
        </p:nvSpPr>
        <p:spPr bwMode="white">
          <a:xfrm>
            <a:off x="2057400" y="779692"/>
            <a:ext cx="49694" cy="215444"/>
          </a:xfrm>
          <a:prstGeom prst="rect">
            <a:avLst/>
          </a:prstGeom>
          <a:noFill/>
        </p:spPr>
        <p:txBody>
          <a:bodyPr wrap="none" lIns="0" tIns="0" rIns="0" bIns="0" rtlCol="0" anchor="b">
            <a:spAutoFit/>
          </a:bodyPr>
          <a:lstStyle/>
          <a:p>
            <a:pPr indent="-274320" algn="l"/>
            <a:r>
              <a:rPr lang="en-GB" sz="1400" dirty="0" smtClean="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2057400" y="1219200"/>
            <a:ext cx="5943600" cy="507831"/>
          </a:xfrm>
        </p:spPr>
        <p:txBody>
          <a:bodyPr anchor="t" anchorCtr="0">
            <a:spAutoFit/>
          </a:bodyPr>
          <a:lstStyle>
            <a:lvl1pPr>
              <a:lnSpc>
                <a:spcPct val="100000"/>
              </a:lnSpc>
              <a:defRPr sz="3300" b="1" i="1" baseline="0">
                <a:solidFill>
                  <a:schemeClr val="bg1"/>
                </a:solidFill>
              </a:defRPr>
            </a:lvl1pPr>
          </a:lstStyle>
          <a:p>
            <a:r>
              <a:rPr lang="en-GB" noProof="0" dirty="0" smtClean="0"/>
              <a:t>Presentation Title</a:t>
            </a:r>
            <a:endParaRPr lang="en-GB" noProof="0" dirty="0"/>
          </a:p>
        </p:txBody>
      </p:sp>
      <p:sp>
        <p:nvSpPr>
          <p:cNvPr id="22" name="Subtitle"/>
          <p:cNvSpPr>
            <a:spLocks noGrp="1"/>
          </p:cNvSpPr>
          <p:nvPr userDrawn="1">
            <p:ph type="subTitle" idx="1" hasCustomPrompt="1"/>
            <p:custDataLst>
              <p:tags r:id="rId3"/>
            </p:custDataLst>
          </p:nvPr>
        </p:nvSpPr>
        <p:spPr bwMode="white">
          <a:xfrm>
            <a:off x="2057400" y="1752752"/>
            <a:ext cx="5943600" cy="457048"/>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Subtitle</a:t>
            </a:r>
          </a:p>
        </p:txBody>
      </p:sp>
      <p:sp>
        <p:nvSpPr>
          <p:cNvPr id="35" name="Draft stamp"/>
          <p:cNvSpPr txBox="1"/>
          <p:nvPr userDrawn="1">
            <p:custDataLst>
              <p:tags r:id="rId4"/>
            </p:custDataLst>
          </p:nvPr>
        </p:nvSpPr>
        <p:spPr bwMode="black">
          <a:xfrm>
            <a:off x="530352" y="3884400"/>
            <a:ext cx="1222248"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8" name="Report Date"/>
          <p:cNvSpPr txBox="1"/>
          <p:nvPr userDrawn="1">
            <p:custDataLst>
              <p:tags r:id="rId5"/>
            </p:custDataLst>
          </p:nvPr>
        </p:nvSpPr>
        <p:spPr bwMode="black">
          <a:xfrm>
            <a:off x="530352" y="3729600"/>
            <a:ext cx="1222248" cy="153888"/>
          </a:xfrm>
          <a:prstGeom prst="rect">
            <a:avLst/>
          </a:prstGeom>
          <a:noFill/>
          <a:ln>
            <a:noFill/>
          </a:ln>
        </p:spPr>
        <p:txBody>
          <a:bodyPr wrap="square" lIns="0" tIns="0" rIns="0" bIns="0" rtlCol="0">
            <a:spAutoFit/>
          </a:bodyPr>
          <a:lstStyle/>
          <a:p>
            <a:pPr algn="l"/>
            <a:r>
              <a:rPr lang="en-GB" sz="1000" i="1" dirty="0" smtClean="0">
                <a:solidFill>
                  <a:schemeClr val="tx1"/>
                </a:solidFill>
                <a:latin typeface="Georgia" pitchFamily="18" charset="0"/>
                <a:cs typeface="Arial" pitchFamily="34" charset="0"/>
              </a:rPr>
              <a:t> </a:t>
            </a:r>
          </a:p>
        </p:txBody>
      </p:sp>
      <p:cxnSp>
        <p:nvCxnSpPr>
          <p:cNvPr id="34" name="Frame Line"/>
          <p:cNvCxnSpPr/>
          <p:nvPr userDrawn="1"/>
        </p:nvCxnSpPr>
        <p:spPr bwMode="black">
          <a:xfrm flipV="1">
            <a:off x="381000" y="3575844"/>
            <a:ext cx="1371600" cy="144000"/>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a:spLocks/>
          </p:cNvSpPr>
          <p:nvPr userDrawn="1">
            <p:custDataLst>
              <p:tags r:id="rId6"/>
            </p:custDataLst>
          </p:nvPr>
        </p:nvSpPr>
        <p:spPr>
          <a:xfrm>
            <a:off x="1904333" y="3570926"/>
            <a:ext cx="6739128" cy="3209544"/>
          </a:xfrm>
          <a:prstGeom prst="rect">
            <a:avLst/>
          </a:prstGeom>
          <a:noFill/>
          <a:ln w="3175">
            <a:noFill/>
          </a:ln>
        </p:spPr>
        <p:txBody>
          <a:bodyPr wrap="square" lIns="0" tIns="0" rIns="0" bIns="0" rtlCol="0">
            <a:noAutofit/>
          </a:bodyPr>
          <a:lstStyle/>
          <a:p>
            <a:pPr indent="-305647">
              <a:spcAft>
                <a:spcPts val="1003"/>
              </a:spcAft>
            </a:pPr>
            <a:endParaRPr lang="en-GB" sz="2200" dirty="0" smtClean="0">
              <a:latin typeface="Georgia"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ne">
    <p:spTree>
      <p:nvGrpSpPr>
        <p:cNvPr id="1" name=""/>
        <p:cNvGrpSpPr/>
        <p:nvPr/>
      </p:nvGrpSpPr>
      <p:grpSpPr>
        <a:xfrm>
          <a:off x="0" y="0"/>
          <a:ext cx="0" cy="0"/>
          <a:chOff x="0" y="0"/>
          <a:chExt cx="0" cy="0"/>
        </a:xfrm>
      </p:grpSpPr>
      <p:sp>
        <p:nvSpPr>
          <p:cNvPr id="14" name="Title 23"/>
          <p:cNvSpPr>
            <a:spLocks noGrp="1"/>
          </p:cNvSpPr>
          <p:nvPr>
            <p:ph type="title" hasCustomPrompt="1"/>
          </p:nvPr>
        </p:nvSpPr>
        <p:spPr/>
        <p:txBody>
          <a:bodyPr/>
          <a:lstStyle/>
          <a:p>
            <a:r>
              <a:rPr lang="en-GB" noProof="0" smtClean="0"/>
              <a:t>Insert banner statement here</a:t>
            </a:r>
            <a:endParaRPr lang="en-GB" noProof="0"/>
          </a:p>
        </p:txBody>
      </p:sp>
      <p:sp>
        <p:nvSpPr>
          <p:cNvPr id="31" name="Content Placeholder 2"/>
          <p:cNvSpPr>
            <a:spLocks noGrp="1"/>
          </p:cNvSpPr>
          <p:nvPr>
            <p:ph sz="quarter" idx="15"/>
            <p:custDataLst>
              <p:tags r:id="rId1"/>
            </p:custDataLst>
          </p:nvPr>
        </p:nvSpPr>
        <p:spPr>
          <a:xfrm>
            <a:off x="530352" y="2212848"/>
            <a:ext cx="8997696" cy="4416552"/>
          </a:xfrm>
        </p:spPr>
        <p:txBody>
          <a:bodyPr/>
          <a:lstStyle>
            <a:lvl1pPr>
              <a:defRPr baseline="0"/>
            </a:lvl1pPr>
            <a:lvl5pPr>
              <a:defRPr baseline="0"/>
            </a:lvl5pPr>
            <a:lvl6pPr>
              <a:buAutoNum type="arabicPeriod"/>
              <a:defRPr/>
            </a:lvl6pPr>
            <a:lvl7pPr>
              <a:buAutoNum type="alphaLcPeriod"/>
              <a:defRPr/>
            </a:lvl7pPr>
            <a:lvl8pPr>
              <a:buAutoNum type="romanLcPeriod"/>
              <a:defRPr/>
            </a:lvl8p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7"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34" name="PwC Text"/>
          <p:cNvSpPr txBox="1"/>
          <p:nvPr userDrawn="1"/>
        </p:nvSpPr>
        <p:spPr>
          <a:xfrm>
            <a:off x="530352"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36" name="Report Date"/>
          <p:cNvSpPr txBox="1"/>
          <p:nvPr userDrawn="1">
            <p:custDataLst>
              <p:tags r:id="rId3"/>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33" name="Section Footer"/>
          <p:cNvSpPr txBox="1"/>
          <p:nvPr userDrawn="1">
            <p:custDataLst>
              <p:tags r:id="rId4"/>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18" name="Disclaimer" hidden="1"/>
          <p:cNvSpPr txBox="1"/>
          <p:nvPr userDrawn="1">
            <p:custDataLst>
              <p:tags r:id="rId5"/>
            </p:custDataLst>
          </p:nvPr>
        </p:nvSpPr>
        <p:spPr>
          <a:xfrm>
            <a:off x="5102352" y="7261640"/>
            <a:ext cx="3017520" cy="169277"/>
          </a:xfrm>
          <a:prstGeom prst="rect">
            <a:avLst/>
          </a:prstGeom>
          <a:noFill/>
        </p:spPr>
        <p:txBody>
          <a:bodyPr wrap="square" lIns="0" tIns="0" rIns="0" bIns="0" rtlCol="0" anchor="b" anchorCtr="0">
            <a:spAutoFit/>
          </a:bodyPr>
          <a:lstStyle/>
          <a:p>
            <a:pPr algn="l"/>
            <a:endParaRPr lang="en-GB" sz="1100" noProof="1" smtClean="0"/>
          </a:p>
        </p:txBody>
      </p:sp>
      <p:sp>
        <p:nvSpPr>
          <p:cNvPr id="35"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2" name="Draft stamp" hidden="1"/>
          <p:cNvSpPr txBox="1"/>
          <p:nvPr userDrawn="1">
            <p:custDataLst>
              <p:tags r:id="rId7"/>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11" name="Section Header"/>
          <p:cNvSpPr txBox="1"/>
          <p:nvPr userDrawn="1">
            <p:custDataLst>
              <p:tags r:id="rId8"/>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1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Date/Filepath" hidden="1"/>
          <p:cNvSpPr txBox="1"/>
          <p:nvPr userDrawn="1">
            <p:custDataLst>
              <p:tags r:id="rId9"/>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smtClean="0"/>
              <a:t>Insert banner statement here</a:t>
            </a:r>
            <a:endParaRPr lang="en-GB" noProof="0"/>
          </a:p>
        </p:txBody>
      </p:sp>
      <p:sp>
        <p:nvSpPr>
          <p:cNvPr id="28" name="Content Placeholder 2"/>
          <p:cNvSpPr>
            <a:spLocks noGrp="1"/>
          </p:cNvSpPr>
          <p:nvPr>
            <p:ph sz="quarter" idx="14"/>
            <p:custDataLst>
              <p:tags r:id="rId1"/>
            </p:custDataLst>
          </p:nvPr>
        </p:nvSpPr>
        <p:spPr>
          <a:xfrm>
            <a:off x="530352" y="2212848"/>
            <a:ext cx="4425696"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1" name="Content Placeholder 3"/>
          <p:cNvSpPr>
            <a:spLocks noGrp="1"/>
          </p:cNvSpPr>
          <p:nvPr>
            <p:ph sz="quarter" idx="15"/>
            <p:custDataLst>
              <p:tags r:id="rId2"/>
            </p:custDataLst>
          </p:nvPr>
        </p:nvSpPr>
        <p:spPr>
          <a:xfrm>
            <a:off x="5102351" y="2212848"/>
            <a:ext cx="4425696"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a:p>
        </p:txBody>
      </p:sp>
      <p:sp>
        <p:nvSpPr>
          <p:cNvPr id="30" name="Page Number"/>
          <p:cNvSpPr txBox="1"/>
          <p:nvPr userDrawn="1">
            <p:custDataLst>
              <p:tags r:id="rId3"/>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2"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9" name="Report Date"/>
          <p:cNvSpPr txBox="1"/>
          <p:nvPr userDrawn="1">
            <p:custDataLst>
              <p:tags r:id="rId4"/>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0"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3" name="Disclaimer" hidden="1"/>
          <p:cNvSpPr txBox="1"/>
          <p:nvPr userDrawn="1">
            <p:custDataLst>
              <p:tags r:id="rId6"/>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8"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7" name="Draft stamp" hidden="1"/>
          <p:cNvSpPr txBox="1"/>
          <p:nvPr userDrawn="1">
            <p:custDataLst>
              <p:tags r:id="rId8"/>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16" name="Section Header"/>
          <p:cNvSpPr txBox="1"/>
          <p:nvPr userDrawn="1">
            <p:custDataLst>
              <p:tags r:id="rId9"/>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2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Date/Filepath" hidden="1"/>
          <p:cNvSpPr txBox="1"/>
          <p:nvPr userDrawn="1">
            <p:custDataLst>
              <p:tags r:id="rId10"/>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Large lef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smtClean="0"/>
              <a:t>Insert banner statement here</a:t>
            </a:r>
            <a:endParaRPr lang="en-GB" dirty="0"/>
          </a:p>
        </p:txBody>
      </p:sp>
      <p:sp>
        <p:nvSpPr>
          <p:cNvPr id="8" name="Content Placeholder 2"/>
          <p:cNvSpPr>
            <a:spLocks noGrp="1"/>
          </p:cNvSpPr>
          <p:nvPr>
            <p:ph sz="quarter" idx="13"/>
          </p:nvPr>
        </p:nvSpPr>
        <p:spPr>
          <a:xfrm>
            <a:off x="530352" y="2212848"/>
            <a:ext cx="5946648"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0" name="Content Placeholder 3"/>
          <p:cNvSpPr>
            <a:spLocks noGrp="1"/>
          </p:cNvSpPr>
          <p:nvPr>
            <p:ph sz="quarter" idx="14"/>
          </p:nvPr>
        </p:nvSpPr>
        <p:spPr>
          <a:xfrm>
            <a:off x="6629400" y="2212848"/>
            <a:ext cx="2898648"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9"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3"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8"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8"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1"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6"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9"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17"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sp>
        <p:nvSpPr>
          <p:cNvPr id="20"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cxnSp>
        <p:nvCxnSpPr>
          <p:cNvPr id="2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rge right">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smtClean="0"/>
              <a:t>Insert banner statement here</a:t>
            </a:r>
            <a:endParaRPr lang="en-GB" dirty="0"/>
          </a:p>
        </p:txBody>
      </p:sp>
      <p:sp>
        <p:nvSpPr>
          <p:cNvPr id="8" name="Content Placeholder 2"/>
          <p:cNvSpPr>
            <a:spLocks noGrp="1"/>
          </p:cNvSpPr>
          <p:nvPr>
            <p:ph sz="quarter" idx="13"/>
          </p:nvPr>
        </p:nvSpPr>
        <p:spPr>
          <a:xfrm>
            <a:off x="530351" y="2212848"/>
            <a:ext cx="2898648"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0" name="Content Placeholder 3"/>
          <p:cNvSpPr>
            <a:spLocks noGrp="1"/>
          </p:cNvSpPr>
          <p:nvPr>
            <p:ph sz="quarter" idx="14"/>
          </p:nvPr>
        </p:nvSpPr>
        <p:spPr>
          <a:xfrm>
            <a:off x="3582513" y="2212848"/>
            <a:ext cx="5943600"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9"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3"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8"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8"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1"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6"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9"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17"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2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Two left">
    <p:spTree>
      <p:nvGrpSpPr>
        <p:cNvPr id="1" name=""/>
        <p:cNvGrpSpPr/>
        <p:nvPr/>
      </p:nvGrpSpPr>
      <p:grpSpPr>
        <a:xfrm>
          <a:off x="0" y="0"/>
          <a:ext cx="0" cy="0"/>
          <a:chOff x="0" y="0"/>
          <a:chExt cx="0" cy="0"/>
        </a:xfrm>
      </p:grpSpPr>
      <p:sp>
        <p:nvSpPr>
          <p:cNvPr id="26" name="Title 23"/>
          <p:cNvSpPr>
            <a:spLocks noGrp="1"/>
          </p:cNvSpPr>
          <p:nvPr>
            <p:ph type="title" hasCustomPrompt="1"/>
          </p:nvPr>
        </p:nvSpPr>
        <p:spPr/>
        <p:txBody>
          <a:bodyPr/>
          <a:lstStyle/>
          <a:p>
            <a:r>
              <a:rPr lang="en-GB" noProof="0" dirty="0" smtClean="0"/>
              <a:t>Insert banner statement here</a:t>
            </a:r>
            <a:endParaRPr lang="en-GB" dirty="0"/>
          </a:p>
        </p:txBody>
      </p:sp>
      <p:sp>
        <p:nvSpPr>
          <p:cNvPr id="15" name="Content Placeholder 2"/>
          <p:cNvSpPr>
            <a:spLocks noGrp="1"/>
          </p:cNvSpPr>
          <p:nvPr>
            <p:ph sz="quarter" idx="10"/>
            <p:custDataLst>
              <p:tags r:id="rId1"/>
            </p:custDataLst>
          </p:nvPr>
        </p:nvSpPr>
        <p:spPr>
          <a:xfrm>
            <a:off x="530351"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custDataLst>
              <p:tags r:id="rId2"/>
            </p:custDataLst>
          </p:nvPr>
        </p:nvSpPr>
        <p:spPr>
          <a:xfrm>
            <a:off x="530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custDataLst>
              <p:tags r:id="rId3"/>
            </p:custDataLst>
          </p:nvPr>
        </p:nvSpPr>
        <p:spPr>
          <a:xfrm>
            <a:off x="5102352" y="2212848"/>
            <a:ext cx="4425696" cy="4416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5" name="Page Number"/>
          <p:cNvSpPr txBox="1"/>
          <p:nvPr userDrawn="1">
            <p:custDataLst>
              <p:tags r:id="rId4"/>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9"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4"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1" name="Section Footer"/>
          <p:cNvSpPr txBox="1"/>
          <p:nvPr userDrawn="1">
            <p:custDataLst>
              <p:tags r:id="rId6"/>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3" name="Disclaimer" hidden="1"/>
          <p:cNvSpPr txBox="1"/>
          <p:nvPr userDrawn="1">
            <p:custDataLst>
              <p:tags r:id="rId7"/>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8" name="Presentation Disclaimer" hidden="1"/>
          <p:cNvSpPr txBox="1"/>
          <p:nvPr userDrawn="1">
            <p:custDataLst>
              <p:tags r:id="rId8"/>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22" name="Draft stamp" hidden="1"/>
          <p:cNvSpPr txBox="1"/>
          <p:nvPr userDrawn="1">
            <p:custDataLst>
              <p:tags r:id="rId9"/>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20" name="Section Header"/>
          <p:cNvSpPr txBox="1"/>
          <p:nvPr userDrawn="1">
            <p:custDataLst>
              <p:tags r:id="rId10"/>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28"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Date/Filepath" hidden="1"/>
          <p:cNvSpPr txBox="1"/>
          <p:nvPr userDrawn="1">
            <p:custDataLst>
              <p:tags r:id="rId11"/>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Two right">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smtClean="0"/>
              <a:t>Insert banner statement here</a:t>
            </a:r>
            <a:endParaRPr lang="en-GB" dirty="0"/>
          </a:p>
        </p:txBody>
      </p:sp>
      <p:sp>
        <p:nvSpPr>
          <p:cNvPr id="15" name="Content Placeholder 2"/>
          <p:cNvSpPr>
            <a:spLocks noGrp="1"/>
          </p:cNvSpPr>
          <p:nvPr>
            <p:ph sz="quarter" idx="10"/>
            <p:custDataLst>
              <p:tags r:id="rId1"/>
            </p:custDataLst>
          </p:nvPr>
        </p:nvSpPr>
        <p:spPr>
          <a:xfrm>
            <a:off x="531813" y="2212848"/>
            <a:ext cx="4425696" cy="4416552"/>
          </a:xfrm>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custDataLst>
              <p:tags r:id="rId2"/>
            </p:custDataLst>
          </p:nvPr>
        </p:nvSpPr>
        <p:spPr>
          <a:xfrm>
            <a:off x="5102352"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custDataLst>
              <p:tags r:id="rId3"/>
            </p:custDataLst>
          </p:nvPr>
        </p:nvSpPr>
        <p:spPr>
          <a:xfrm>
            <a:off x="5102351"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9" name="Page Number"/>
          <p:cNvSpPr txBox="1"/>
          <p:nvPr userDrawn="1">
            <p:custDataLst>
              <p:tags r:id="rId4"/>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8"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6" name="Section Footer"/>
          <p:cNvSpPr txBox="1"/>
          <p:nvPr userDrawn="1">
            <p:custDataLst>
              <p:tags r:id="rId6"/>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7" name="Disclaimer" hidden="1"/>
          <p:cNvSpPr txBox="1"/>
          <p:nvPr userDrawn="1">
            <p:custDataLst>
              <p:tags r:id="rId7"/>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25" name="Presentation Disclaimer" hidden="1"/>
          <p:cNvSpPr txBox="1"/>
          <p:nvPr userDrawn="1">
            <p:custDataLst>
              <p:tags r:id="rId8"/>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22" name="Draft stamp" hidden="1"/>
          <p:cNvSpPr txBox="1"/>
          <p:nvPr userDrawn="1">
            <p:custDataLst>
              <p:tags r:id="rId9"/>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21" name="Section Header"/>
          <p:cNvSpPr txBox="1"/>
          <p:nvPr userDrawn="1">
            <p:custDataLst>
              <p:tags r:id="rId10"/>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sp>
        <p:nvSpPr>
          <p:cNvPr id="23" name="Date/Filepath" hidden="1"/>
          <p:cNvSpPr txBox="1"/>
          <p:nvPr userDrawn="1">
            <p:custDataLst>
              <p:tags r:id="rId11"/>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cxnSp>
        <p:nvCxnSpPr>
          <p:cNvPr id="16"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Three">
    <p:spTree>
      <p:nvGrpSpPr>
        <p:cNvPr id="1" name=""/>
        <p:cNvGrpSpPr/>
        <p:nvPr/>
      </p:nvGrpSpPr>
      <p:grpSpPr>
        <a:xfrm>
          <a:off x="0" y="0"/>
          <a:ext cx="0" cy="0"/>
          <a:chOff x="0" y="0"/>
          <a:chExt cx="0" cy="0"/>
        </a:xfrm>
      </p:grpSpPr>
      <p:sp>
        <p:nvSpPr>
          <p:cNvPr id="22" name="Title 23"/>
          <p:cNvSpPr>
            <a:spLocks noGrp="1"/>
          </p:cNvSpPr>
          <p:nvPr>
            <p:ph type="title" hasCustomPrompt="1"/>
          </p:nvPr>
        </p:nvSpPr>
        <p:spPr/>
        <p:txBody>
          <a:bodyPr/>
          <a:lstStyle/>
          <a:p>
            <a:r>
              <a:rPr lang="en-GB" noProof="0" dirty="0" smtClean="0"/>
              <a:t>Insert banner statement here</a:t>
            </a:r>
            <a:endParaRPr lang="en-GB" dirty="0"/>
          </a:p>
        </p:txBody>
      </p:sp>
      <p:sp>
        <p:nvSpPr>
          <p:cNvPr id="27" name="Content Placeholder 2"/>
          <p:cNvSpPr>
            <a:spLocks noGrp="1"/>
          </p:cNvSpPr>
          <p:nvPr>
            <p:ph sz="quarter" idx="13"/>
            <p:custDataLst>
              <p:tags r:id="rId1"/>
            </p:custDataLst>
          </p:nvPr>
        </p:nvSpPr>
        <p:spPr>
          <a:xfrm>
            <a:off x="530352" y="2212848"/>
            <a:ext cx="2898648"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8" name="Content Placeholder 3"/>
          <p:cNvSpPr>
            <a:spLocks noGrp="1"/>
          </p:cNvSpPr>
          <p:nvPr>
            <p:ph sz="quarter" idx="14"/>
            <p:custDataLst>
              <p:tags r:id="rId2"/>
            </p:custDataLst>
          </p:nvPr>
        </p:nvSpPr>
        <p:spPr>
          <a:xfrm>
            <a:off x="3584447" y="2212848"/>
            <a:ext cx="2898648"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31" name="Content Placeholder 4"/>
          <p:cNvSpPr>
            <a:spLocks noGrp="1"/>
          </p:cNvSpPr>
          <p:nvPr>
            <p:ph sz="quarter" idx="15"/>
            <p:custDataLst>
              <p:tags r:id="rId3"/>
            </p:custDataLst>
          </p:nvPr>
        </p:nvSpPr>
        <p:spPr>
          <a:xfrm>
            <a:off x="6629400" y="2212848"/>
            <a:ext cx="2898648" cy="4416552"/>
          </a:xfrm>
        </p:spPr>
        <p:txBody>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a:p>
        </p:txBody>
      </p:sp>
      <p:sp>
        <p:nvSpPr>
          <p:cNvPr id="21" name="Page Number"/>
          <p:cNvSpPr txBox="1"/>
          <p:nvPr userDrawn="1">
            <p:custDataLst>
              <p:tags r:id="rId4"/>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36"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0"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8" name="Section Footer"/>
          <p:cNvSpPr txBox="1"/>
          <p:nvPr userDrawn="1">
            <p:custDataLst>
              <p:tags r:id="rId6"/>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19" name="Disclaimer" hidden="1"/>
          <p:cNvSpPr txBox="1"/>
          <p:nvPr userDrawn="1">
            <p:custDataLst>
              <p:tags r:id="rId7"/>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7" name="Presentation Disclaimer" hidden="1"/>
          <p:cNvSpPr txBox="1"/>
          <p:nvPr userDrawn="1">
            <p:custDataLst>
              <p:tags r:id="rId8"/>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33" name="Draft stamp" hidden="1"/>
          <p:cNvSpPr txBox="1"/>
          <p:nvPr userDrawn="1">
            <p:custDataLst>
              <p:tags r:id="rId9"/>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32" name="Section Header"/>
          <p:cNvSpPr txBox="1"/>
          <p:nvPr userDrawn="1">
            <p:custDataLst>
              <p:tags r:id="rId10"/>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23"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Date/Filepath" hidden="1"/>
          <p:cNvSpPr txBox="1"/>
          <p:nvPr userDrawn="1">
            <p:custDataLst>
              <p:tags r:id="rId11"/>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Four">
    <p:spTree>
      <p:nvGrpSpPr>
        <p:cNvPr id="1" name=""/>
        <p:cNvGrpSpPr/>
        <p:nvPr/>
      </p:nvGrpSpPr>
      <p:grpSpPr>
        <a:xfrm>
          <a:off x="0" y="0"/>
          <a:ext cx="0" cy="0"/>
          <a:chOff x="0" y="0"/>
          <a:chExt cx="0" cy="0"/>
        </a:xfrm>
      </p:grpSpPr>
      <p:sp>
        <p:nvSpPr>
          <p:cNvPr id="28" name="Title 23"/>
          <p:cNvSpPr>
            <a:spLocks noGrp="1"/>
          </p:cNvSpPr>
          <p:nvPr>
            <p:ph type="title" hasCustomPrompt="1"/>
          </p:nvPr>
        </p:nvSpPr>
        <p:spPr/>
        <p:txBody>
          <a:bodyPr/>
          <a:lstStyle/>
          <a:p>
            <a:r>
              <a:rPr lang="en-GB" noProof="0" dirty="0" smtClean="0"/>
              <a:t>Insert banner statement here</a:t>
            </a:r>
            <a:endParaRPr lang="en-GB" dirty="0"/>
          </a:p>
        </p:txBody>
      </p:sp>
      <p:sp>
        <p:nvSpPr>
          <p:cNvPr id="15" name="Content Placeholder 2"/>
          <p:cNvSpPr>
            <a:spLocks noGrp="1"/>
          </p:cNvSpPr>
          <p:nvPr>
            <p:ph sz="quarter" idx="10"/>
          </p:nvPr>
        </p:nvSpPr>
        <p:spPr>
          <a:xfrm>
            <a:off x="530352"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nvPr>
        </p:nvSpPr>
        <p:spPr>
          <a:xfrm>
            <a:off x="5102352"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nvPr>
        </p:nvSpPr>
        <p:spPr>
          <a:xfrm>
            <a:off x="530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1" name="Content Placeholder 5"/>
          <p:cNvSpPr>
            <a:spLocks noGrp="1"/>
          </p:cNvSpPr>
          <p:nvPr>
            <p:ph sz="quarter" idx="13"/>
          </p:nvPr>
        </p:nvSpPr>
        <p:spPr>
          <a:xfrm>
            <a:off x="5102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7"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32"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6"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2"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4"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20"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25"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23"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29"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ong Top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smtClean="0"/>
              <a:t>Insert banner statement here</a:t>
            </a:r>
            <a:endParaRPr lang="en-GB" dirty="0"/>
          </a:p>
        </p:txBody>
      </p:sp>
      <p:sp>
        <p:nvSpPr>
          <p:cNvPr id="15" name="Content Placeholder 2"/>
          <p:cNvSpPr>
            <a:spLocks noGrp="1"/>
          </p:cNvSpPr>
          <p:nvPr>
            <p:ph sz="quarter" idx="10"/>
          </p:nvPr>
        </p:nvSpPr>
        <p:spPr>
          <a:xfrm>
            <a:off x="530352" y="2212848"/>
            <a:ext cx="8997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nvPr>
        </p:nvSpPr>
        <p:spPr>
          <a:xfrm>
            <a:off x="530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nvPr>
        </p:nvSpPr>
        <p:spPr>
          <a:xfrm>
            <a:off x="5102352" y="4498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9"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8"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6"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7"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25"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22"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21"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16"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ong Bottom Row">
    <p:spTree>
      <p:nvGrpSpPr>
        <p:cNvPr id="1" name=""/>
        <p:cNvGrpSpPr/>
        <p:nvPr/>
      </p:nvGrpSpPr>
      <p:grpSpPr>
        <a:xfrm>
          <a:off x="0" y="0"/>
          <a:ext cx="0" cy="0"/>
          <a:chOff x="0" y="0"/>
          <a:chExt cx="0" cy="0"/>
        </a:xfrm>
      </p:grpSpPr>
      <p:sp>
        <p:nvSpPr>
          <p:cNvPr id="2" name="Title 23"/>
          <p:cNvSpPr>
            <a:spLocks noGrp="1"/>
          </p:cNvSpPr>
          <p:nvPr>
            <p:ph type="title" hasCustomPrompt="1"/>
          </p:nvPr>
        </p:nvSpPr>
        <p:spPr/>
        <p:txBody>
          <a:bodyPr/>
          <a:lstStyle/>
          <a:p>
            <a:r>
              <a:rPr lang="en-GB" noProof="0" smtClean="0"/>
              <a:t>Insert banner statement here</a:t>
            </a:r>
            <a:endParaRPr lang="en-GB" dirty="0"/>
          </a:p>
        </p:txBody>
      </p:sp>
      <p:sp>
        <p:nvSpPr>
          <p:cNvPr id="15" name="Content Placeholder 2"/>
          <p:cNvSpPr>
            <a:spLocks noGrp="1"/>
          </p:cNvSpPr>
          <p:nvPr>
            <p:ph sz="quarter" idx="10"/>
          </p:nvPr>
        </p:nvSpPr>
        <p:spPr>
          <a:xfrm>
            <a:off x="531813"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7" name="Content Placeholder 3"/>
          <p:cNvSpPr>
            <a:spLocks noGrp="1"/>
          </p:cNvSpPr>
          <p:nvPr>
            <p:ph sz="quarter" idx="11"/>
          </p:nvPr>
        </p:nvSpPr>
        <p:spPr>
          <a:xfrm>
            <a:off x="5102351" y="2212848"/>
            <a:ext cx="4425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19" name="Content Placeholder 4"/>
          <p:cNvSpPr>
            <a:spLocks noGrp="1"/>
          </p:cNvSpPr>
          <p:nvPr>
            <p:ph sz="quarter" idx="12"/>
          </p:nvPr>
        </p:nvSpPr>
        <p:spPr>
          <a:xfrm>
            <a:off x="530352" y="4498848"/>
            <a:ext cx="8997696"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29"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8"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6"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7"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25"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22"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21"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16"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ix">
    <p:spTree>
      <p:nvGrpSpPr>
        <p:cNvPr id="1" name=""/>
        <p:cNvGrpSpPr/>
        <p:nvPr/>
      </p:nvGrpSpPr>
      <p:grpSpPr>
        <a:xfrm>
          <a:off x="0" y="0"/>
          <a:ext cx="0" cy="0"/>
          <a:chOff x="0" y="0"/>
          <a:chExt cx="0" cy="0"/>
        </a:xfrm>
      </p:grpSpPr>
      <p:sp>
        <p:nvSpPr>
          <p:cNvPr id="31" name="Title 23"/>
          <p:cNvSpPr>
            <a:spLocks noGrp="1"/>
          </p:cNvSpPr>
          <p:nvPr>
            <p:ph type="title" hasCustomPrompt="1"/>
          </p:nvPr>
        </p:nvSpPr>
        <p:spPr/>
        <p:txBody>
          <a:bodyPr/>
          <a:lstStyle/>
          <a:p>
            <a:r>
              <a:rPr lang="en-GB" noProof="0" dirty="0" smtClean="0"/>
              <a:t>Insert banner statement here</a:t>
            </a:r>
            <a:endParaRPr lang="en-GB" dirty="0"/>
          </a:p>
        </p:txBody>
      </p:sp>
      <p:sp>
        <p:nvSpPr>
          <p:cNvPr id="16" name="Content Placeholder 2"/>
          <p:cNvSpPr>
            <a:spLocks noGrp="1"/>
          </p:cNvSpPr>
          <p:nvPr>
            <p:ph sz="quarter" idx="10"/>
          </p:nvPr>
        </p:nvSpPr>
        <p:spPr>
          <a:xfrm>
            <a:off x="530351" y="2212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2" name="Content Placeholder 3"/>
          <p:cNvSpPr>
            <a:spLocks noGrp="1"/>
          </p:cNvSpPr>
          <p:nvPr>
            <p:ph sz="quarter" idx="11"/>
          </p:nvPr>
        </p:nvSpPr>
        <p:spPr>
          <a:xfrm>
            <a:off x="3579685" y="2212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4" name="Content Placeholder 4"/>
          <p:cNvSpPr>
            <a:spLocks noGrp="1"/>
          </p:cNvSpPr>
          <p:nvPr>
            <p:ph sz="quarter" idx="12"/>
          </p:nvPr>
        </p:nvSpPr>
        <p:spPr>
          <a:xfrm>
            <a:off x="6629399" y="2212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6" name="Content Placeholder 5"/>
          <p:cNvSpPr>
            <a:spLocks noGrp="1"/>
          </p:cNvSpPr>
          <p:nvPr>
            <p:ph sz="quarter" idx="13"/>
          </p:nvPr>
        </p:nvSpPr>
        <p:spPr>
          <a:xfrm>
            <a:off x="530351" y="4498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8" name="Content Placeholder 6"/>
          <p:cNvSpPr>
            <a:spLocks noGrp="1"/>
          </p:cNvSpPr>
          <p:nvPr>
            <p:ph sz="quarter" idx="14"/>
          </p:nvPr>
        </p:nvSpPr>
        <p:spPr>
          <a:xfrm>
            <a:off x="3579685" y="4498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30" name="Content Placeholder 7"/>
          <p:cNvSpPr>
            <a:spLocks noGrp="1"/>
          </p:cNvSpPr>
          <p:nvPr>
            <p:ph sz="quarter" idx="15"/>
          </p:nvPr>
        </p:nvSpPr>
        <p:spPr>
          <a:xfrm>
            <a:off x="6629399" y="4498848"/>
            <a:ext cx="2898648" cy="2130552"/>
          </a:xfrm>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dirty="0"/>
          </a:p>
        </p:txBody>
      </p:sp>
      <p:sp>
        <p:nvSpPr>
          <p:cNvPr id="29"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35"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5"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21"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23"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9"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32"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27"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34"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3"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21" name="Title 23"/>
          <p:cNvSpPr>
            <a:spLocks noGrp="1"/>
          </p:cNvSpPr>
          <p:nvPr>
            <p:ph type="title" hasCustomPrompt="1"/>
          </p:nvPr>
        </p:nvSpPr>
        <p:spPr/>
        <p:txBody>
          <a:bodyPr/>
          <a:lstStyle/>
          <a:p>
            <a:r>
              <a:rPr lang="en-GB" noProof="0" dirty="0" smtClean="0"/>
              <a:t>Insert banner statement here</a:t>
            </a:r>
            <a:endParaRPr lang="en-GB" dirty="0"/>
          </a:p>
        </p:txBody>
      </p:sp>
      <p:sp>
        <p:nvSpPr>
          <p:cNvPr id="20" name="Page Number"/>
          <p:cNvSpPr txBox="1"/>
          <p:nvPr userDrawn="1">
            <p:custDataLst>
              <p:tags r:id="rId1"/>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26"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18" name="Report Date"/>
          <p:cNvSpPr txBox="1"/>
          <p:nvPr userDrawn="1">
            <p:custDataLst>
              <p:tags r:id="rId2"/>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5" name="Section Footer"/>
          <p:cNvSpPr txBox="1"/>
          <p:nvPr userDrawn="1">
            <p:custDataLst>
              <p:tags r:id="rId3"/>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sp>
        <p:nvSpPr>
          <p:cNvPr id="17" name="Disclaimer" hidden="1"/>
          <p:cNvSpPr txBox="1"/>
          <p:nvPr userDrawn="1">
            <p:custDataLst>
              <p:tags r:id="rId4"/>
            </p:custDataLst>
          </p:nvPr>
        </p:nvSpPr>
        <p:spPr>
          <a:xfrm>
            <a:off x="5102352" y="7261640"/>
            <a:ext cx="3017520" cy="169277"/>
          </a:xfrm>
          <a:prstGeom prst="rect">
            <a:avLst/>
          </a:prstGeom>
          <a:noFill/>
        </p:spPr>
        <p:txBody>
          <a:bodyPr wrap="square" lIns="0" tIns="0" rIns="0" bIns="0" rtlCol="0" anchor="b" anchorCtr="0">
            <a:spAutoFit/>
          </a:bodyPr>
          <a:lstStyle/>
          <a:p>
            <a:endParaRPr lang="en-GB" sz="1100" noProof="1" smtClean="0"/>
          </a:p>
        </p:txBody>
      </p:sp>
      <p:sp>
        <p:nvSpPr>
          <p:cNvPr id="13" name="Presentation Disclaimer" hidden="1"/>
          <p:cNvSpPr txBox="1"/>
          <p:nvPr userDrawn="1">
            <p:custDataLst>
              <p:tags r:id="rId5"/>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9" name="Draft stamp" hidden="1"/>
          <p:cNvSpPr txBox="1"/>
          <p:nvPr userDrawn="1">
            <p:custDataLst>
              <p:tags r:id="rId6"/>
            </p:custDataLst>
          </p:nvPr>
        </p:nvSpPr>
        <p:spPr>
          <a:xfrm>
            <a:off x="9159384" y="792000"/>
            <a:ext cx="362279" cy="200055"/>
          </a:xfrm>
          <a:prstGeom prst="rect">
            <a:avLst/>
          </a:prstGeom>
          <a:noFill/>
        </p:spPr>
        <p:txBody>
          <a:bodyPr wrap="none" lIns="0" tIns="0" rIns="0" bIns="0" rtlCol="0">
            <a:spAutoFit/>
          </a:bodyPr>
          <a:lstStyle/>
          <a:p>
            <a:pPr indent="-305647" algn="r">
              <a:spcAft>
                <a:spcPts val="1003"/>
              </a:spcAft>
            </a:pPr>
            <a:r>
              <a:rPr lang="en-GB" sz="1300" noProof="1" smtClean="0">
                <a:latin typeface="+mn-lt"/>
                <a:ea typeface="Cambria Math" pitchFamily="18" charset="0"/>
              </a:rPr>
              <a:t>Draft</a:t>
            </a:r>
          </a:p>
        </p:txBody>
      </p:sp>
      <p:sp>
        <p:nvSpPr>
          <p:cNvPr id="16" name="Section Header"/>
          <p:cNvSpPr txBox="1"/>
          <p:nvPr userDrawn="1">
            <p:custDataLst>
              <p:tags r:id="rId7"/>
            </p:custDataLst>
          </p:nvPr>
        </p:nvSpPr>
        <p:spPr>
          <a:xfrm>
            <a:off x="521208" y="813600"/>
            <a:ext cx="65" cy="169277"/>
          </a:xfrm>
          <a:prstGeom prst="rect">
            <a:avLst/>
          </a:prstGeom>
          <a:noFill/>
        </p:spPr>
        <p:txBody>
          <a:bodyPr wrap="none" lIns="0" tIns="0" rIns="0" bIns="0" rtlCol="0">
            <a:spAutoFit/>
          </a:bodyPr>
          <a:lstStyle/>
          <a:p>
            <a:pPr indent="-305647">
              <a:spcAft>
                <a:spcPts val="1003"/>
              </a:spcAft>
            </a:pPr>
            <a:endParaRPr lang="en-GB" sz="1100" noProof="1" smtClean="0">
              <a:latin typeface="+mn-lt"/>
              <a:ea typeface="Cambria Math" pitchFamily="18" charset="0"/>
            </a:endParaRPr>
          </a:p>
        </p:txBody>
      </p:sp>
      <p:cxnSp>
        <p:nvCxnSpPr>
          <p:cNvPr id="22"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Date/Filepath" hidden="1"/>
          <p:cNvSpPr txBox="1"/>
          <p:nvPr userDrawn="1">
            <p:custDataLst>
              <p:tags r:id="rId8"/>
            </p:custDataLst>
          </p:nvPr>
        </p:nvSpPr>
        <p:spPr>
          <a:xfrm>
            <a:off x="1808011" y="530352"/>
            <a:ext cx="7713650" cy="153888"/>
          </a:xfrm>
          <a:prstGeom prst="rect">
            <a:avLst/>
          </a:prstGeom>
          <a:noFill/>
        </p:spPr>
        <p:txBody>
          <a:bodyPr wrap="none" lIns="0" tIns="0" rIns="0" bIns="0" rtlCol="0">
            <a:spAutoFit/>
          </a:bodyPr>
          <a:lstStyle/>
          <a:p>
            <a:pPr indent="-305647" algn="r">
              <a:spcAft>
                <a:spcPts val="1003"/>
              </a:spcAft>
            </a:pPr>
            <a:r>
              <a:rPr lang="en-GB" sz="1000" noProof="1" smtClean="0">
                <a:latin typeface="+mn-lt"/>
              </a:rPr>
              <a:t>20/02/2013 C:\Users\872203\Documents\05 Bus Dev\03 MedTech\05 Presentations\07 MWC\2013.02.20 MWC 2013 Intro slides v2.pptx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Title only No Header Footer">
    <p:spTree>
      <p:nvGrpSpPr>
        <p:cNvPr id="1" name=""/>
        <p:cNvGrpSpPr/>
        <p:nvPr/>
      </p:nvGrpSpPr>
      <p:grpSpPr>
        <a:xfrm>
          <a:off x="0" y="0"/>
          <a:ext cx="0" cy="0"/>
          <a:chOff x="0" y="0"/>
          <a:chExt cx="0" cy="0"/>
        </a:xfrm>
      </p:grpSpPr>
      <p:sp>
        <p:nvSpPr>
          <p:cNvPr id="4" name="Title 3"/>
          <p:cNvSpPr>
            <a:spLocks noGrp="1"/>
          </p:cNvSpPr>
          <p:nvPr>
            <p:ph type="title" hasCustomPrompt="1"/>
          </p:nvPr>
        </p:nvSpPr>
        <p:spPr/>
        <p:txBody>
          <a:bodyPr/>
          <a:lstStyle/>
          <a:p>
            <a:r>
              <a:rPr lang="en-GB" noProof="0" smtClean="0"/>
              <a:t>Insert banner statement here</a:t>
            </a:r>
            <a:endParaRPr lang="en-GB" noProof="0"/>
          </a:p>
        </p:txBody>
      </p:sp>
      <p:cxnSp>
        <p:nvCxnSpPr>
          <p:cNvPr id="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530352" y="1663151"/>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Click to add Section Divider Title</a:t>
            </a:r>
          </a:p>
        </p:txBody>
      </p:sp>
      <p:sp>
        <p:nvSpPr>
          <p:cNvPr id="14" name="PwC Text"/>
          <p:cNvSpPr txBox="1"/>
          <p:nvPr userDrawn="1">
            <p:custDataLst>
              <p:tags r:id="rId2"/>
            </p:custDataLst>
          </p:nvPr>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0" name="Page Number"/>
          <p:cNvSpPr txBox="1"/>
          <p:nvPr userDrawn="1">
            <p:custDataLst>
              <p:tags r:id="rId3"/>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17" name="Section No."/>
          <p:cNvSpPr>
            <a:spLocks noGrp="1"/>
          </p:cNvSpPr>
          <p:nvPr>
            <p:ph type="ctrTitle" hasCustomPrompt="1"/>
            <p:custDataLst>
              <p:tags r:id="rId4"/>
            </p:custDataLst>
          </p:nvPr>
        </p:nvSpPr>
        <p:spPr bwMode="black">
          <a:xfrm>
            <a:off x="530352" y="1143000"/>
            <a:ext cx="8997696" cy="518159"/>
          </a:xfrm>
        </p:spPr>
        <p:txBody>
          <a:bodyPr anchor="t" anchorCtr="0">
            <a:noAutofit/>
          </a:bodyPr>
          <a:lstStyle>
            <a:lvl1pPr>
              <a:lnSpc>
                <a:spcPct val="90000"/>
              </a:lnSpc>
              <a:defRPr sz="3600" b="0" i="0">
                <a:solidFill>
                  <a:schemeClr val="tx1"/>
                </a:solidFill>
              </a:defRPr>
            </a:lvl1pPr>
          </a:lstStyle>
          <a:p>
            <a:r>
              <a:rPr lang="en-GB" noProof="0" dirty="0" smtClean="0"/>
              <a:t>Click to edit Section Divider style</a:t>
            </a:r>
          </a:p>
        </p:txBody>
      </p:sp>
      <p:sp>
        <p:nvSpPr>
          <p:cNvPr id="19"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8" name="Section Footer"/>
          <p:cNvSpPr txBox="1"/>
          <p:nvPr userDrawn="1">
            <p:custDataLst>
              <p:tags r:id="rId6"/>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cxnSp>
        <p:nvCxnSpPr>
          <p:cNvPr id="13"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1" name="Slide Tags" hidden="1"/>
          <p:cNvSpPr txBox="1"/>
          <p:nvPr userDrawn="1">
            <p:custDataLst>
              <p:tags r:id="rId8"/>
            </p:custDataLst>
          </p:nvPr>
        </p:nvSpPr>
        <p:spPr>
          <a:xfrm>
            <a:off x="0" y="259080"/>
            <a:ext cx="1760220" cy="418576"/>
          </a:xfrm>
          <a:prstGeom prst="rect">
            <a:avLst/>
          </a:prstGeom>
          <a:noFill/>
        </p:spPr>
        <p:txBody>
          <a:bodyPr wrap="square" lIns="101882" tIns="50941" rIns="101882" bIns="50941" rtlCol="0">
            <a:spAutoFit/>
          </a:bodyPr>
          <a:lstStyle/>
          <a:p>
            <a:r>
              <a:rPr lang="en-GB" noProof="1" smtClean="0"/>
              <a:t>Slide Tags</a:t>
            </a:r>
            <a:endParaRPr lang="en-GB"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 Divider">
    <p:spTree>
      <p:nvGrpSpPr>
        <p:cNvPr id="1" name=""/>
        <p:cNvGrpSpPr/>
        <p:nvPr/>
      </p:nvGrpSpPr>
      <p:grpSpPr>
        <a:xfrm>
          <a:off x="0" y="0"/>
          <a:ext cx="0" cy="0"/>
          <a:chOff x="0" y="0"/>
          <a:chExt cx="0" cy="0"/>
        </a:xfrm>
      </p:grpSpPr>
      <p:sp>
        <p:nvSpPr>
          <p:cNvPr id="8" name="Appendix Divider title"/>
          <p:cNvSpPr>
            <a:spLocks noGrp="1"/>
          </p:cNvSpPr>
          <p:nvPr>
            <p:ph type="subTitle" idx="1" hasCustomPrompt="1"/>
            <p:custDataLst>
              <p:tags r:id="rId1"/>
            </p:custDataLst>
          </p:nvPr>
        </p:nvSpPr>
        <p:spPr bwMode="black">
          <a:xfrm>
            <a:off x="530352" y="1664208"/>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Click to add Appendix Divider Title</a:t>
            </a:r>
          </a:p>
        </p:txBody>
      </p:sp>
      <p:sp>
        <p:nvSpPr>
          <p:cNvPr id="14"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1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6" name="Appendix No."/>
          <p:cNvSpPr>
            <a:spLocks noGrp="1"/>
          </p:cNvSpPr>
          <p:nvPr>
            <p:ph type="ctrTitle" hasCustomPrompt="1"/>
            <p:custDataLst>
              <p:tags r:id="rId3"/>
            </p:custDataLst>
          </p:nvPr>
        </p:nvSpPr>
        <p:spPr bwMode="black">
          <a:xfrm>
            <a:off x="530352" y="1143000"/>
            <a:ext cx="8997696" cy="518159"/>
          </a:xfrm>
        </p:spPr>
        <p:txBody>
          <a:bodyPr anchor="t" anchorCtr="0">
            <a:noAutofit/>
          </a:bodyPr>
          <a:lstStyle>
            <a:lvl1pPr>
              <a:lnSpc>
                <a:spcPct val="90000"/>
              </a:lnSpc>
              <a:defRPr sz="3600" b="0" i="0">
                <a:solidFill>
                  <a:schemeClr val="tx1"/>
                </a:solidFill>
              </a:defRPr>
            </a:lvl1pPr>
          </a:lstStyle>
          <a:p>
            <a:r>
              <a:rPr lang="en-GB" noProof="0" dirty="0" smtClean="0"/>
              <a:t>Click to edit Appendix Divider style</a:t>
            </a:r>
          </a:p>
        </p:txBody>
      </p:sp>
      <p:sp>
        <p:nvSpPr>
          <p:cNvPr id="18" name="Report Date"/>
          <p:cNvSpPr txBox="1"/>
          <p:nvPr userDrawn="1">
            <p:custDataLst>
              <p:tags r:id="rId4"/>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7" name="Section Footer"/>
          <p:cNvSpPr txBox="1"/>
          <p:nvPr userDrawn="1">
            <p:custDataLst>
              <p:tags r:id="rId5"/>
            </p:custDataLst>
          </p:nvPr>
        </p:nvSpPr>
        <p:spPr>
          <a:xfrm>
            <a:off x="531977" y="7094069"/>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cxnSp>
        <p:nvCxnSpPr>
          <p:cNvPr id="13"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1" name="Slide Tags" hidden="1"/>
          <p:cNvSpPr txBox="1"/>
          <p:nvPr userDrawn="1">
            <p:custDataLst>
              <p:tags r:id="rId7"/>
            </p:custDataLst>
          </p:nvPr>
        </p:nvSpPr>
        <p:spPr>
          <a:xfrm>
            <a:off x="0" y="259080"/>
            <a:ext cx="1760220" cy="418576"/>
          </a:xfrm>
          <a:prstGeom prst="rect">
            <a:avLst/>
          </a:prstGeom>
          <a:noFill/>
        </p:spPr>
        <p:txBody>
          <a:bodyPr wrap="square" lIns="101882" tIns="50941" rIns="101882" bIns="50941" rtlCol="0">
            <a:spAutoFit/>
          </a:bodyPr>
          <a:lstStyle/>
          <a:p>
            <a:r>
              <a:rPr lang="en-GB" noProof="1" smtClean="0"/>
              <a:t>Slide Tags</a:t>
            </a:r>
            <a:endParaRPr lang="en-GB"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tatement">
    <p:spTree>
      <p:nvGrpSpPr>
        <p:cNvPr id="1" name=""/>
        <p:cNvGrpSpPr/>
        <p:nvPr/>
      </p:nvGrpSpPr>
      <p:grpSpPr>
        <a:xfrm>
          <a:off x="0" y="0"/>
          <a:ext cx="0" cy="0"/>
          <a:chOff x="0" y="0"/>
          <a:chExt cx="0" cy="0"/>
        </a:xfrm>
      </p:grpSpPr>
      <p:sp>
        <p:nvSpPr>
          <p:cNvPr id="7" name="Title 6"/>
          <p:cNvSpPr>
            <a:spLocks noGrp="1"/>
          </p:cNvSpPr>
          <p:nvPr>
            <p:ph type="title" hasCustomPrompt="1"/>
          </p:nvPr>
        </p:nvSpPr>
        <p:spPr/>
        <p:txBody>
          <a:bodyPr/>
          <a:lstStyle>
            <a:lvl1pPr>
              <a:defRPr baseline="0"/>
            </a:lvl1pPr>
          </a:lstStyle>
          <a:p>
            <a:r>
              <a:rPr lang="en-GB" noProof="0" smtClean="0"/>
              <a:t>Closing statement here</a:t>
            </a:r>
            <a:endParaRPr lang="en-GB" noProof="0"/>
          </a:p>
        </p:txBody>
      </p:sp>
      <p:sp>
        <p:nvSpPr>
          <p:cNvPr id="11" name="Text Placeholder 10"/>
          <p:cNvSpPr>
            <a:spLocks noGrp="1"/>
          </p:cNvSpPr>
          <p:nvPr>
            <p:ph type="body" sz="quarter" idx="10" hasCustomPrompt="1"/>
          </p:nvPr>
        </p:nvSpPr>
        <p:spPr>
          <a:xfrm>
            <a:off x="530352" y="6629400"/>
            <a:ext cx="5280660" cy="762000"/>
          </a:xfrm>
        </p:spPr>
        <p:txBody>
          <a:bodyPr anchor="b"/>
          <a:lstStyle>
            <a:lvl1pPr>
              <a:defRPr sz="1000">
                <a:latin typeface="Arial" pitchFamily="34" charset="0"/>
                <a:cs typeface="Arial" pitchFamily="34" charset="0"/>
              </a:defRPr>
            </a:lvl1pPr>
          </a:lstStyle>
          <a:p>
            <a:pPr lvl="0"/>
            <a:r>
              <a:rPr lang="en-GB" noProof="0" smtClean="0"/>
              <a:t>Add legal and copyright disclaimers here.</a:t>
            </a:r>
            <a:endParaRPr lang="en-GB" noProof="0"/>
          </a:p>
        </p:txBody>
      </p:sp>
      <p:cxnSp>
        <p:nvCxnSpPr>
          <p:cNvPr id="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with Number">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530351" y="1143000"/>
            <a:ext cx="8997696" cy="518160"/>
          </a:xfrm>
        </p:spPr>
        <p:txBody>
          <a:bodyPr>
            <a:spAutoFit/>
          </a:bodyPr>
          <a:lstStyle>
            <a:lvl1pPr marL="0" indent="0" algn="l">
              <a:lnSpc>
                <a:spcPct val="90000"/>
              </a:lnSpc>
              <a:buNone/>
              <a:defRPr sz="3600" b="1" i="1"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Section Divider Title</a:t>
            </a:r>
          </a:p>
        </p:txBody>
      </p:sp>
      <p:sp>
        <p:nvSpPr>
          <p:cNvPr id="14" name="PwC Text"/>
          <p:cNvSpPr txBox="1"/>
          <p:nvPr userDrawn="1">
            <p:custDataLst>
              <p:tags r:id="rId2"/>
            </p:custDataLst>
          </p:nvPr>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latin typeface="+mn-lt"/>
              </a:rPr>
              <a:t>PwC</a:t>
            </a:r>
          </a:p>
        </p:txBody>
      </p:sp>
      <p:sp>
        <p:nvSpPr>
          <p:cNvPr id="21" name="Page Number"/>
          <p:cNvSpPr txBox="1"/>
          <p:nvPr userDrawn="1">
            <p:custDataLst>
              <p:tags r:id="rId3"/>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19" name="Big Number"/>
          <p:cNvSpPr txBox="1"/>
          <p:nvPr userDrawn="1">
            <p:custDataLst>
              <p:tags r:id="rId4"/>
            </p:custDataLst>
          </p:nvPr>
        </p:nvSpPr>
        <p:spPr>
          <a:xfrm>
            <a:off x="9509760" y="2414016"/>
            <a:ext cx="65" cy="4293483"/>
          </a:xfrm>
          <a:prstGeom prst="rect">
            <a:avLst/>
          </a:prstGeom>
          <a:noFill/>
        </p:spPr>
        <p:txBody>
          <a:bodyPr wrap="none" lIns="0" tIns="0" rIns="0" bIns="0" rtlCol="0">
            <a:spAutoFit/>
          </a:bodyPr>
          <a:lstStyle/>
          <a:p>
            <a:pPr indent="-274320" algn="r"/>
            <a:endParaRPr lang="en-GB" sz="27900" b="1" i="1" dirty="0" smtClean="0">
              <a:solidFill>
                <a:schemeClr val="tx2"/>
              </a:solidFill>
              <a:latin typeface="+mj-lt"/>
              <a:cs typeface="Arial" pitchFamily="34" charset="0"/>
            </a:endParaRPr>
          </a:p>
        </p:txBody>
      </p:sp>
      <p:sp>
        <p:nvSpPr>
          <p:cNvPr id="20" name="Report Date"/>
          <p:cNvSpPr txBox="1"/>
          <p:nvPr userDrawn="1">
            <p:custDataLst>
              <p:tags r:id="rId5"/>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latin typeface="+mn-lt"/>
              </a:rPr>
              <a:t>28 February 2013</a:t>
            </a:r>
          </a:p>
        </p:txBody>
      </p:sp>
      <p:sp>
        <p:nvSpPr>
          <p:cNvPr id="13" name="Section Footer"/>
          <p:cNvSpPr txBox="1"/>
          <p:nvPr userDrawn="1">
            <p:custDataLst>
              <p:tags r:id="rId6"/>
            </p:custDataLst>
          </p:nvPr>
        </p:nvSpPr>
        <p:spPr>
          <a:xfrm>
            <a:off x="531977" y="7089307"/>
            <a:ext cx="65" cy="169277"/>
          </a:xfrm>
          <a:prstGeom prst="rect">
            <a:avLst/>
          </a:prstGeom>
          <a:noFill/>
        </p:spPr>
        <p:txBody>
          <a:bodyPr wrap="none" lIns="0" tIns="0" rIns="0" bIns="0" rtlCol="0">
            <a:spAutoFit/>
          </a:bodyPr>
          <a:lstStyle/>
          <a:p>
            <a:pPr indent="-305647" algn="l">
              <a:spcAft>
                <a:spcPts val="1003"/>
              </a:spcAft>
            </a:pPr>
            <a:endParaRPr lang="en-GB" sz="1100" noProof="1" smtClean="0">
              <a:latin typeface="+mn-lt"/>
            </a:endParaRPr>
          </a:p>
        </p:txBody>
      </p:sp>
      <p:cxnSp>
        <p:nvCxnSpPr>
          <p:cNvPr id="15" name="Frame Line"/>
          <p:cNvCxnSpPr/>
          <p:nvPr userDrawn="1"/>
        </p:nvCxnSpPr>
        <p:spPr>
          <a:xfrm flipV="1">
            <a:off x="381000" y="1026000"/>
            <a:ext cx="9144002" cy="144000"/>
          </a:xfrm>
          <a:prstGeom prst="bentConnector3">
            <a:avLst>
              <a:gd name="adj1" fmla="val 0"/>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Presentation Disclaimer" hidden="1"/>
          <p:cNvSpPr txBox="1"/>
          <p:nvPr userDrawn="1">
            <p:custDataLst>
              <p:tags r:id="rId7"/>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p>
        </p:txBody>
      </p:sp>
      <p:sp>
        <p:nvSpPr>
          <p:cNvPr id="11" name="Slide Tags" hidden="1"/>
          <p:cNvSpPr txBox="1"/>
          <p:nvPr userDrawn="1">
            <p:custDataLst>
              <p:tags r:id="rId8"/>
            </p:custDataLst>
          </p:nvPr>
        </p:nvSpPr>
        <p:spPr>
          <a:xfrm>
            <a:off x="0" y="259080"/>
            <a:ext cx="1760220" cy="418576"/>
          </a:xfrm>
          <a:prstGeom prst="rect">
            <a:avLst/>
          </a:prstGeom>
          <a:noFill/>
        </p:spPr>
        <p:txBody>
          <a:bodyPr wrap="square" lIns="101882" tIns="50941" rIns="101882" bIns="50941" rtlCol="0">
            <a:spAutoFit/>
          </a:bodyPr>
          <a:lstStyle/>
          <a:p>
            <a:r>
              <a:rPr lang="en-GB" noProof="1" smtClean="0"/>
              <a:t>Slide Tags</a:t>
            </a:r>
            <a:endParaRPr lang="en-GB"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with Number Colour">
    <p:bg>
      <p:bgPr>
        <a:solidFill>
          <a:schemeClr val="tx2"/>
        </a:solidFill>
        <a:effectLst/>
      </p:bgPr>
    </p:bg>
    <p:spTree>
      <p:nvGrpSpPr>
        <p:cNvPr id="1" name=""/>
        <p:cNvGrpSpPr/>
        <p:nvPr/>
      </p:nvGrpSpPr>
      <p:grpSpPr>
        <a:xfrm>
          <a:off x="0" y="0"/>
          <a:ext cx="0" cy="0"/>
          <a:chOff x="0" y="0"/>
          <a:chExt cx="0" cy="0"/>
        </a:xfrm>
      </p:grpSpPr>
      <p:sp>
        <p:nvSpPr>
          <p:cNvPr id="8" name="Section Divider title"/>
          <p:cNvSpPr>
            <a:spLocks noGrp="1"/>
          </p:cNvSpPr>
          <p:nvPr>
            <p:ph type="subTitle" idx="1" hasCustomPrompt="1"/>
            <p:custDataLst>
              <p:tags r:id="rId1"/>
            </p:custDataLst>
          </p:nvPr>
        </p:nvSpPr>
        <p:spPr bwMode="black">
          <a:xfrm>
            <a:off x="530352" y="1143000"/>
            <a:ext cx="8997696" cy="518160"/>
          </a:xfrm>
        </p:spPr>
        <p:txBody>
          <a:bodyPr>
            <a:spAutoFit/>
          </a:bodyPr>
          <a:lstStyle>
            <a:lvl1pPr marL="0" indent="0" algn="l">
              <a:lnSpc>
                <a:spcPct val="90000"/>
              </a:lnSpc>
              <a:buNone/>
              <a:defRPr sz="3600" b="1" i="1"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Section Divider Title</a:t>
            </a:r>
          </a:p>
        </p:txBody>
      </p:sp>
      <p:sp>
        <p:nvSpPr>
          <p:cNvPr id="15" name="PwC Text"/>
          <p:cNvSpPr txBox="1"/>
          <p:nvPr userDrawn="1"/>
        </p:nvSpPr>
        <p:spPr>
          <a:xfrm>
            <a:off x="531977" y="7262027"/>
            <a:ext cx="301752" cy="172720"/>
          </a:xfrm>
          <a:prstGeom prst="rect">
            <a:avLst/>
          </a:prstGeom>
          <a:noFill/>
        </p:spPr>
        <p:txBody>
          <a:bodyPr wrap="none" lIns="0" tIns="0" rIns="0" bIns="0" rtlCol="0">
            <a:noAutofit/>
          </a:bodyPr>
          <a:lstStyle/>
          <a:p>
            <a:pPr indent="-305647">
              <a:spcAft>
                <a:spcPts val="1003"/>
              </a:spcAft>
            </a:pPr>
            <a:r>
              <a:rPr lang="en-GB" sz="1100" noProof="1" smtClean="0">
                <a:solidFill>
                  <a:schemeClr val="bg1"/>
                </a:solidFill>
                <a:latin typeface="+mn-lt"/>
              </a:rPr>
              <a:t>PwC</a:t>
            </a:r>
          </a:p>
        </p:txBody>
      </p:sp>
      <p:sp>
        <p:nvSpPr>
          <p:cNvPr id="19" name="Page Number"/>
          <p:cNvSpPr txBox="1"/>
          <p:nvPr userDrawn="1">
            <p:custDataLst>
              <p:tags r:id="rId2"/>
            </p:custDataLst>
          </p:nvPr>
        </p:nvSpPr>
        <p:spPr>
          <a:xfrm>
            <a:off x="9523978" y="7263477"/>
            <a:ext cx="65" cy="169277"/>
          </a:xfrm>
          <a:prstGeom prst="rect">
            <a:avLst/>
          </a:prstGeom>
          <a:noFill/>
        </p:spPr>
        <p:txBody>
          <a:bodyPr wrap="none" lIns="0" tIns="0" rIns="0" bIns="0" rtlCol="0">
            <a:spAutoFit/>
          </a:bodyPr>
          <a:lstStyle/>
          <a:p>
            <a:pPr indent="-305647" algn="r">
              <a:spcAft>
                <a:spcPts val="1003"/>
              </a:spcAft>
            </a:pPr>
            <a:endParaRPr lang="en-GB" sz="1100" noProof="1" smtClean="0">
              <a:latin typeface="+mn-lt"/>
            </a:endParaRPr>
          </a:p>
        </p:txBody>
      </p:sp>
      <p:sp>
        <p:nvSpPr>
          <p:cNvPr id="12" name="Big Number"/>
          <p:cNvSpPr txBox="1"/>
          <p:nvPr userDrawn="1">
            <p:custDataLst>
              <p:tags r:id="rId3"/>
            </p:custDataLst>
          </p:nvPr>
        </p:nvSpPr>
        <p:spPr>
          <a:xfrm>
            <a:off x="9509760" y="2414016"/>
            <a:ext cx="65" cy="4293483"/>
          </a:xfrm>
          <a:prstGeom prst="rect">
            <a:avLst/>
          </a:prstGeom>
          <a:noFill/>
        </p:spPr>
        <p:txBody>
          <a:bodyPr wrap="none" lIns="0" tIns="0" rIns="0" bIns="0" rtlCol="0">
            <a:spAutoFit/>
          </a:bodyPr>
          <a:lstStyle/>
          <a:p>
            <a:pPr indent="-274320" algn="r"/>
            <a:endParaRPr lang="en-GB" sz="27900" b="1" i="1" dirty="0" smtClean="0">
              <a:solidFill>
                <a:schemeClr val="bg1"/>
              </a:solidFill>
              <a:latin typeface="+mj-lt"/>
              <a:cs typeface="Arial" pitchFamily="34" charset="0"/>
            </a:endParaRPr>
          </a:p>
        </p:txBody>
      </p:sp>
      <p:sp>
        <p:nvSpPr>
          <p:cNvPr id="18" name="Report Date"/>
          <p:cNvSpPr txBox="1"/>
          <p:nvPr userDrawn="1">
            <p:custDataLst>
              <p:tags r:id="rId4"/>
            </p:custDataLst>
          </p:nvPr>
        </p:nvSpPr>
        <p:spPr>
          <a:xfrm>
            <a:off x="8238744" y="7096508"/>
            <a:ext cx="1283531" cy="169277"/>
          </a:xfrm>
          <a:prstGeom prst="rect">
            <a:avLst/>
          </a:prstGeom>
          <a:noFill/>
        </p:spPr>
        <p:txBody>
          <a:bodyPr wrap="square" lIns="0" tIns="0" rIns="0" bIns="0" rtlCol="0">
            <a:spAutoFit/>
          </a:bodyPr>
          <a:lstStyle/>
          <a:p>
            <a:pPr indent="-305647" algn="r">
              <a:spcAft>
                <a:spcPts val="1003"/>
              </a:spcAft>
            </a:pPr>
            <a:r>
              <a:rPr lang="en-GB" sz="1100" noProof="1" smtClean="0">
                <a:solidFill>
                  <a:schemeClr val="bg1"/>
                </a:solidFill>
                <a:latin typeface="+mn-lt"/>
              </a:rPr>
              <a:t>28 February 2013</a:t>
            </a:r>
          </a:p>
        </p:txBody>
      </p:sp>
      <p:sp>
        <p:nvSpPr>
          <p:cNvPr id="14" name="Section Footer"/>
          <p:cNvSpPr txBox="1"/>
          <p:nvPr userDrawn="1">
            <p:custDataLst>
              <p:tags r:id="rId5"/>
            </p:custDataLst>
          </p:nvPr>
        </p:nvSpPr>
        <p:spPr>
          <a:xfrm>
            <a:off x="531977" y="7089307"/>
            <a:ext cx="65" cy="169277"/>
          </a:xfrm>
          <a:prstGeom prst="rect">
            <a:avLst/>
          </a:prstGeom>
          <a:noFill/>
        </p:spPr>
        <p:txBody>
          <a:bodyPr wrap="none" lIns="0" tIns="0" rIns="0" bIns="0" rtlCol="0">
            <a:spAutoFit/>
          </a:bodyPr>
          <a:lstStyle/>
          <a:p>
            <a:pPr indent="-305647" algn="l">
              <a:spcAft>
                <a:spcPts val="1003"/>
              </a:spcAft>
            </a:pPr>
            <a:endParaRPr lang="en-GB" sz="1100" noProof="1" smtClean="0">
              <a:solidFill>
                <a:schemeClr val="bg1"/>
              </a:solidFill>
              <a:latin typeface="+mn-lt"/>
            </a:endParaRPr>
          </a:p>
        </p:txBody>
      </p:sp>
      <p:sp>
        <p:nvSpPr>
          <p:cNvPr id="16" name="Presentation Disclaimer" hidden="1"/>
          <p:cNvSpPr txBox="1"/>
          <p:nvPr userDrawn="1">
            <p:custDataLst>
              <p:tags r:id="rId6"/>
            </p:custDataLst>
          </p:nvPr>
        </p:nvSpPr>
        <p:spPr>
          <a:xfrm>
            <a:off x="531977" y="6928122"/>
            <a:ext cx="8884920" cy="169277"/>
          </a:xfrm>
          <a:prstGeom prst="rect">
            <a:avLst/>
          </a:prstGeom>
          <a:noFill/>
        </p:spPr>
        <p:txBody>
          <a:bodyPr wrap="square" lIns="0" tIns="0" rIns="0" bIns="0" rtlCol="0" anchor="t" anchorCtr="0">
            <a:spAutoFit/>
          </a:bodyPr>
          <a:lstStyle/>
          <a:p>
            <a:pPr algn="l"/>
            <a:endParaRPr lang="en-GB" sz="1100" noProof="1" smtClean="0">
              <a:solidFill>
                <a:schemeClr val="bg1"/>
              </a:solidFill>
            </a:endParaRPr>
          </a:p>
        </p:txBody>
      </p:sp>
      <p:sp>
        <p:nvSpPr>
          <p:cNvPr id="11" name="Slide Tags" hidden="1"/>
          <p:cNvSpPr txBox="1"/>
          <p:nvPr userDrawn="1">
            <p:custDataLst>
              <p:tags r:id="rId7"/>
            </p:custDataLst>
          </p:nvPr>
        </p:nvSpPr>
        <p:spPr>
          <a:xfrm>
            <a:off x="0" y="259080"/>
            <a:ext cx="1760220" cy="418576"/>
          </a:xfrm>
          <a:prstGeom prst="rect">
            <a:avLst/>
          </a:prstGeom>
          <a:noFill/>
        </p:spPr>
        <p:txBody>
          <a:bodyPr wrap="square" lIns="101882" tIns="50941" rIns="101882" bIns="50941" rtlCol="0">
            <a:spAutoFit/>
          </a:bodyPr>
          <a:lstStyle/>
          <a:p>
            <a:r>
              <a:rPr lang="en-GB" noProof="1" smtClean="0"/>
              <a:t>Slide Tags</a:t>
            </a:r>
            <a:endParaRPr lang="en-GB" noProof="1"/>
          </a:p>
        </p:txBody>
      </p:sp>
      <p:cxnSp>
        <p:nvCxnSpPr>
          <p:cNvPr id="17" name="Frame Line"/>
          <p:cNvCxnSpPr/>
          <p:nvPr userDrawn="1"/>
        </p:nvCxnSpPr>
        <p:spPr>
          <a:xfrm flipV="1">
            <a:off x="381000" y="1026000"/>
            <a:ext cx="9144002" cy="144000"/>
          </a:xfrm>
          <a:prstGeom prst="bentConnector3">
            <a:avLst>
              <a:gd name="adj1" fmla="val 0"/>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Slide with Content">
    <p:spTree>
      <p:nvGrpSpPr>
        <p:cNvPr id="1" name=""/>
        <p:cNvGrpSpPr/>
        <p:nvPr/>
      </p:nvGrpSpPr>
      <p:grpSpPr>
        <a:xfrm>
          <a:off x="0" y="0"/>
          <a:ext cx="0" cy="0"/>
          <a:chOff x="0" y="0"/>
          <a:chExt cx="0" cy="0"/>
        </a:xfrm>
      </p:grpSpPr>
      <p:grpSp>
        <p:nvGrpSpPr>
          <p:cNvPr id="2" name="Logo with Panels"/>
          <p:cNvGrpSpPr/>
          <p:nvPr userDrawn="1"/>
        </p:nvGrpSpPr>
        <p:grpSpPr>
          <a:xfrm>
            <a:off x="1129337" y="-4762"/>
            <a:ext cx="8931444" cy="7311219"/>
            <a:chOff x="1129337" y="-4762"/>
            <a:chExt cx="8931444" cy="7311219"/>
          </a:xfrm>
        </p:grpSpPr>
        <p:grpSp>
          <p:nvGrpSpPr>
            <p:cNvPr id="3" name="Logo Shapes"/>
            <p:cNvGrpSpPr/>
            <p:nvPr userDrawn="1"/>
          </p:nvGrpSpPr>
          <p:grpSpPr>
            <a:xfrm>
              <a:off x="1904332" y="-4762"/>
              <a:ext cx="8156449" cy="6784848"/>
              <a:chOff x="1733808" y="190516"/>
              <a:chExt cx="7414954" cy="5986630"/>
            </a:xfrm>
          </p:grpSpPr>
          <p:sp>
            <p:nvSpPr>
              <p:cNvPr id="8" name="Rectangle 1"/>
              <p:cNvSpPr>
                <a:spLocks noChangeArrowheads="1"/>
              </p:cNvSpPr>
              <p:nvPr/>
            </p:nvSpPr>
            <p:spPr bwMode="gray">
              <a:xfrm>
                <a:off x="1733809" y="4160087"/>
                <a:ext cx="7414953" cy="2017059"/>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7" name="Rectangle 2"/>
              <p:cNvSpPr>
                <a:spLocks noChangeArrowheads="1"/>
              </p:cNvSpPr>
              <p:nvPr/>
            </p:nvSpPr>
            <p:spPr bwMode="gray">
              <a:xfrm>
                <a:off x="1733808" y="190516"/>
                <a:ext cx="5677593" cy="5972539"/>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9" name="Rectangle 3"/>
              <p:cNvSpPr>
                <a:spLocks noChangeArrowheads="1"/>
              </p:cNvSpPr>
              <p:nvPr/>
            </p:nvSpPr>
            <p:spPr bwMode="gray">
              <a:xfrm>
                <a:off x="1733809" y="3346372"/>
                <a:ext cx="6483928" cy="2814637"/>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1" name="Rectangle 4"/>
              <p:cNvSpPr>
                <a:spLocks noChangeArrowheads="1"/>
              </p:cNvSpPr>
              <p:nvPr/>
            </p:nvSpPr>
            <p:spPr bwMode="gray">
              <a:xfrm>
                <a:off x="1733808" y="1199045"/>
                <a:ext cx="5902037" cy="4970032"/>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0" name="Rectangle 5"/>
              <p:cNvSpPr>
                <a:spLocks noChangeArrowheads="1"/>
              </p:cNvSpPr>
              <p:nvPr/>
            </p:nvSpPr>
            <p:spPr bwMode="gray">
              <a:xfrm>
                <a:off x="1733809" y="4160087"/>
                <a:ext cx="6483928" cy="2017059"/>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2" name="Rectangle 6"/>
              <p:cNvSpPr>
                <a:spLocks noChangeArrowheads="1"/>
              </p:cNvSpPr>
              <p:nvPr/>
            </p:nvSpPr>
            <p:spPr bwMode="gray">
              <a:xfrm>
                <a:off x="1733808" y="3346372"/>
                <a:ext cx="5902037" cy="2814637"/>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4" name="Rectangle 7"/>
              <p:cNvSpPr>
                <a:spLocks noChangeArrowheads="1"/>
              </p:cNvSpPr>
              <p:nvPr/>
            </p:nvSpPr>
            <p:spPr bwMode="gray">
              <a:xfrm>
                <a:off x="1733808" y="1199045"/>
                <a:ext cx="5677593" cy="4970032"/>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3" name="Rectangle 8"/>
              <p:cNvSpPr>
                <a:spLocks noChangeArrowheads="1"/>
              </p:cNvSpPr>
              <p:nvPr/>
            </p:nvSpPr>
            <p:spPr bwMode="gray">
              <a:xfrm>
                <a:off x="1733808" y="4160087"/>
                <a:ext cx="5902037" cy="2017059"/>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5" name="Rectangle 9"/>
              <p:cNvSpPr>
                <a:spLocks noChangeArrowheads="1"/>
              </p:cNvSpPr>
              <p:nvPr/>
            </p:nvSpPr>
            <p:spPr bwMode="gray">
              <a:xfrm>
                <a:off x="1733808" y="3346372"/>
                <a:ext cx="5677593" cy="2814637"/>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27" name="Rectangle 10"/>
              <p:cNvSpPr>
                <a:spLocks noChangeArrowheads="1"/>
              </p:cNvSpPr>
              <p:nvPr userDrawn="1"/>
            </p:nvSpPr>
            <p:spPr bwMode="gray">
              <a:xfrm>
                <a:off x="1733809" y="4160087"/>
                <a:ext cx="5677593" cy="2017059"/>
              </a:xfrm>
              <a:prstGeom prst="rect">
                <a:avLst/>
              </a:prstGeom>
              <a:solidFill>
                <a:srgbClr val="C4230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7" name="Rectangle 11"/>
              <p:cNvSpPr>
                <a:spLocks noChangeArrowheads="1"/>
              </p:cNvSpPr>
              <p:nvPr/>
            </p:nvSpPr>
            <p:spPr bwMode="gray">
              <a:xfrm>
                <a:off x="1733809" y="4426339"/>
                <a:ext cx="2078182" cy="1750807"/>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grpSp>
        <p:grpSp>
          <p:nvGrpSpPr>
            <p:cNvPr id="4" name="Logo"/>
            <p:cNvGrpSpPr/>
            <p:nvPr userDrawn="1"/>
          </p:nvGrpSpPr>
          <p:grpSpPr>
            <a:xfrm>
              <a:off x="1129337" y="6778803"/>
              <a:ext cx="905256" cy="527654"/>
              <a:chOff x="1129337" y="6778803"/>
              <a:chExt cx="905256" cy="527654"/>
            </a:xfrm>
          </p:grpSpPr>
          <p:sp>
            <p:nvSpPr>
              <p:cNvPr id="29" name="Rectangle 0"/>
              <p:cNvSpPr>
                <a:spLocks noChangeArrowheads="1"/>
              </p:cNvSpPr>
              <p:nvPr userDrawn="1"/>
            </p:nvSpPr>
            <p:spPr bwMode="black">
              <a:xfrm>
                <a:off x="1675337" y="6778803"/>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2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5" name="Descriptor"/>
          <p:cNvSpPr txBox="1"/>
          <p:nvPr userDrawn="1">
            <p:custDataLst>
              <p:tags r:id="rId1"/>
            </p:custDataLst>
          </p:nvPr>
        </p:nvSpPr>
        <p:spPr bwMode="white">
          <a:xfrm>
            <a:off x="2057400" y="779692"/>
            <a:ext cx="49694" cy="215444"/>
          </a:xfrm>
          <a:prstGeom prst="rect">
            <a:avLst/>
          </a:prstGeom>
          <a:noFill/>
        </p:spPr>
        <p:txBody>
          <a:bodyPr wrap="none" lIns="0" tIns="0" rIns="0" bIns="0" rtlCol="0" anchor="b">
            <a:spAutoFit/>
          </a:bodyPr>
          <a:lstStyle/>
          <a:p>
            <a:pPr indent="-274320" algn="l"/>
            <a:r>
              <a:rPr lang="en-GB" sz="1400" noProof="0" dirty="0" smtClean="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2057400" y="1219200"/>
            <a:ext cx="5943600" cy="507831"/>
          </a:xfrm>
        </p:spPr>
        <p:txBody>
          <a:bodyPr anchor="t" anchorCtr="0">
            <a:spAutoFit/>
          </a:bodyPr>
          <a:lstStyle>
            <a:lvl1pPr>
              <a:lnSpc>
                <a:spcPct val="100000"/>
              </a:lnSpc>
              <a:defRPr sz="3300" b="1" i="1" baseline="0">
                <a:solidFill>
                  <a:schemeClr val="bg1"/>
                </a:solidFill>
              </a:defRPr>
            </a:lvl1pPr>
          </a:lstStyle>
          <a:p>
            <a:r>
              <a:rPr lang="en-GB" noProof="0" dirty="0" smtClean="0"/>
              <a:t>Presentation Title</a:t>
            </a:r>
            <a:endParaRPr lang="en-GB" noProof="0" dirty="0"/>
          </a:p>
        </p:txBody>
      </p:sp>
      <p:sp>
        <p:nvSpPr>
          <p:cNvPr id="22" name="Subtitle"/>
          <p:cNvSpPr>
            <a:spLocks noGrp="1"/>
          </p:cNvSpPr>
          <p:nvPr userDrawn="1">
            <p:ph type="subTitle" idx="1" hasCustomPrompt="1"/>
            <p:custDataLst>
              <p:tags r:id="rId3"/>
            </p:custDataLst>
          </p:nvPr>
        </p:nvSpPr>
        <p:spPr bwMode="white">
          <a:xfrm>
            <a:off x="2057400" y="1752752"/>
            <a:ext cx="5943600" cy="457048"/>
          </a:xfrm>
        </p:spPr>
        <p:txBody>
          <a:bodyPr>
            <a:spAutoFit/>
          </a:bodyPr>
          <a:lstStyle>
            <a:lvl1pPr marL="0" marR="0" indent="0" algn="l" defTabSz="1018824" rtl="0" eaLnBrk="1" fontAlgn="auto" latinLnBrk="0" hangingPunct="1">
              <a:lnSpc>
                <a:spcPct val="90000"/>
              </a:lnSpc>
              <a:spcBef>
                <a:spcPts val="0"/>
              </a:spcBef>
              <a:spcAft>
                <a:spcPts val="0"/>
              </a:spcAft>
              <a:buClr>
                <a:schemeClr val="tx1"/>
              </a:buClr>
              <a:buSzTx/>
              <a:buFontTx/>
              <a:buNone/>
              <a:tabLst/>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smtClean="0"/>
              <a:t>Subtitle</a:t>
            </a:r>
          </a:p>
        </p:txBody>
      </p:sp>
      <p:sp>
        <p:nvSpPr>
          <p:cNvPr id="35" name="Draft stamp"/>
          <p:cNvSpPr txBox="1"/>
          <p:nvPr userDrawn="1">
            <p:custDataLst>
              <p:tags r:id="rId4"/>
            </p:custDataLst>
          </p:nvPr>
        </p:nvSpPr>
        <p:spPr bwMode="black">
          <a:xfrm>
            <a:off x="530352" y="3884400"/>
            <a:ext cx="1222248"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8" name="Report date"/>
          <p:cNvSpPr txBox="1"/>
          <p:nvPr userDrawn="1">
            <p:custDataLst>
              <p:tags r:id="rId5"/>
            </p:custDataLst>
          </p:nvPr>
        </p:nvSpPr>
        <p:spPr bwMode="black">
          <a:xfrm>
            <a:off x="530352" y="3729600"/>
            <a:ext cx="1222248" cy="262943"/>
          </a:xfrm>
          <a:prstGeom prst="rect">
            <a:avLst/>
          </a:prstGeom>
          <a:noFill/>
          <a:ln>
            <a:noFill/>
          </a:ln>
        </p:spPr>
        <p:txBody>
          <a:bodyPr wrap="square" lIns="0" tIns="0" rIns="0" bIns="108000" rtlCol="0">
            <a:spAutoFit/>
          </a:bodyPr>
          <a:lstStyle/>
          <a:p>
            <a:pPr algn="l"/>
            <a:r>
              <a:rPr lang="en-GB" sz="1000" i="1" noProof="0" dirty="0" smtClean="0">
                <a:solidFill>
                  <a:schemeClr val="tx1"/>
                </a:solidFill>
                <a:latin typeface="Georgia" pitchFamily="18" charset="0"/>
                <a:cs typeface="Arial" pitchFamily="34" charset="0"/>
              </a:rPr>
              <a:t> </a:t>
            </a:r>
          </a:p>
        </p:txBody>
      </p:sp>
      <p:sp>
        <p:nvSpPr>
          <p:cNvPr id="38" name="Content Placeholder 37"/>
          <p:cNvSpPr>
            <a:spLocks noGrp="1"/>
          </p:cNvSpPr>
          <p:nvPr>
            <p:ph sz="quarter" idx="10" hasCustomPrompt="1"/>
            <p:custDataLst>
              <p:tags r:id="rId6"/>
            </p:custDataLst>
          </p:nvPr>
        </p:nvSpPr>
        <p:spPr>
          <a:xfrm>
            <a:off x="530352" y="4645152"/>
            <a:ext cx="1222248" cy="1293689"/>
          </a:xfrm>
        </p:spPr>
        <p:txBody>
          <a:bodyPr anchor="t" anchorCtr="0">
            <a:noAutofit/>
          </a:bodyPr>
          <a:lstStyle>
            <a:lvl1pPr>
              <a:defRPr sz="1000" i="1" baseline="0"/>
            </a:lvl1pPr>
            <a:lvl2pPr>
              <a:defRPr sz="1000" i="1"/>
            </a:lvl2pPr>
            <a:lvl3pPr>
              <a:defRPr sz="1000" i="1"/>
            </a:lvl3pPr>
            <a:lvl4pPr>
              <a:defRPr sz="1000" i="1"/>
            </a:lvl4pPr>
            <a:lvl5pPr>
              <a:defRPr sz="1000" i="1"/>
            </a:lvl5pPr>
          </a:lstStyle>
          <a:p>
            <a:pPr lvl="0"/>
            <a:r>
              <a:rPr lang="en-GB" noProof="0" smtClean="0"/>
              <a:t>Click to add text</a:t>
            </a:r>
            <a:endParaRPr lang="en-GB" noProof="0"/>
          </a:p>
        </p:txBody>
      </p:sp>
      <p:cxnSp>
        <p:nvCxnSpPr>
          <p:cNvPr id="32" name="Frame Line"/>
          <p:cNvCxnSpPr/>
          <p:nvPr userDrawn="1"/>
        </p:nvCxnSpPr>
        <p:spPr bwMode="black">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3" name="Cover image"/>
          <p:cNvSpPr txBox="1">
            <a:spLocks/>
          </p:cNvSpPr>
          <p:nvPr userDrawn="1">
            <p:custDataLst>
              <p:tags r:id="rId7"/>
            </p:custDataLst>
          </p:nvPr>
        </p:nvSpPr>
        <p:spPr>
          <a:xfrm>
            <a:off x="1904333" y="3570926"/>
            <a:ext cx="6739128" cy="3209544"/>
          </a:xfrm>
          <a:prstGeom prst="rect">
            <a:avLst/>
          </a:prstGeom>
          <a:noFill/>
          <a:ln w="3175">
            <a:noFill/>
          </a:ln>
        </p:spPr>
        <p:txBody>
          <a:bodyPr wrap="square" lIns="0" tIns="0" rIns="0" bIns="0" rtlCol="0">
            <a:noAutofit/>
          </a:bodyPr>
          <a:lstStyle/>
          <a:p>
            <a:pPr indent="-305647">
              <a:spcAft>
                <a:spcPts val="1003"/>
              </a:spcAft>
            </a:pPr>
            <a:endParaRPr lang="en-GB" sz="2200" noProof="0" dirty="0" smtClean="0">
              <a:latin typeface="Georgia"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ver Slide: Fixed Logo">
    <p:spTree>
      <p:nvGrpSpPr>
        <p:cNvPr id="1" name=""/>
        <p:cNvGrpSpPr/>
        <p:nvPr/>
      </p:nvGrpSpPr>
      <p:grpSpPr>
        <a:xfrm>
          <a:off x="0" y="0"/>
          <a:ext cx="0" cy="0"/>
          <a:chOff x="0" y="0"/>
          <a:chExt cx="0" cy="0"/>
        </a:xfrm>
      </p:grpSpPr>
      <p:grpSp>
        <p:nvGrpSpPr>
          <p:cNvPr id="39" name="Logo with Panels"/>
          <p:cNvGrpSpPr/>
          <p:nvPr userDrawn="1"/>
        </p:nvGrpSpPr>
        <p:grpSpPr>
          <a:xfrm>
            <a:off x="1129337" y="6381260"/>
            <a:ext cx="1217986" cy="925197"/>
            <a:chOff x="3835013" y="2828854"/>
            <a:chExt cx="1217986" cy="925197"/>
          </a:xfrm>
        </p:grpSpPr>
        <p:grpSp>
          <p:nvGrpSpPr>
            <p:cNvPr id="42" name="Logo Panels"/>
            <p:cNvGrpSpPr/>
            <p:nvPr/>
          </p:nvGrpSpPr>
          <p:grpSpPr>
            <a:xfrm>
              <a:off x="4609614" y="2828854"/>
              <a:ext cx="443385" cy="397546"/>
              <a:chOff x="4609614" y="2828854"/>
              <a:chExt cx="443385" cy="397546"/>
            </a:xfrm>
          </p:grpSpPr>
          <p:sp>
            <p:nvSpPr>
              <p:cNvPr id="46" name="Rectangle 1"/>
              <p:cNvSpPr>
                <a:spLocks noChangeArrowheads="1"/>
              </p:cNvSpPr>
              <p:nvPr/>
            </p:nvSpPr>
            <p:spPr bwMode="gray">
              <a:xfrm>
                <a:off x="4609614" y="3112483"/>
                <a:ext cx="443385" cy="113916"/>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7" name="Rectangle 2"/>
              <p:cNvSpPr>
                <a:spLocks noChangeArrowheads="1"/>
              </p:cNvSpPr>
              <p:nvPr/>
            </p:nvSpPr>
            <p:spPr bwMode="gray">
              <a:xfrm>
                <a:off x="4609618" y="2873556"/>
                <a:ext cx="269567" cy="35284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8" name="Rectangle 3"/>
              <p:cNvSpPr>
                <a:spLocks noChangeArrowheads="1"/>
              </p:cNvSpPr>
              <p:nvPr/>
            </p:nvSpPr>
            <p:spPr bwMode="gray">
              <a:xfrm>
                <a:off x="4609618" y="2828854"/>
                <a:ext cx="224319" cy="397545"/>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9" name="Rectangle 4"/>
              <p:cNvSpPr>
                <a:spLocks noChangeArrowheads="1"/>
              </p:cNvSpPr>
              <p:nvPr/>
            </p:nvSpPr>
            <p:spPr bwMode="gray">
              <a:xfrm>
                <a:off x="4609617" y="2873555"/>
                <a:ext cx="224319" cy="35284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0" name="Rectangle 5"/>
              <p:cNvSpPr>
                <a:spLocks noChangeArrowheads="1"/>
              </p:cNvSpPr>
              <p:nvPr/>
            </p:nvSpPr>
            <p:spPr bwMode="gray">
              <a:xfrm>
                <a:off x="4609615" y="2944211"/>
                <a:ext cx="383843" cy="282188"/>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 name="Rectangle 6"/>
              <p:cNvSpPr>
                <a:spLocks noChangeArrowheads="1"/>
              </p:cNvSpPr>
              <p:nvPr/>
            </p:nvSpPr>
            <p:spPr bwMode="gray">
              <a:xfrm>
                <a:off x="4609616" y="3112483"/>
                <a:ext cx="383842" cy="113916"/>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2" name="Rectangle 7"/>
              <p:cNvSpPr>
                <a:spLocks noChangeArrowheads="1"/>
              </p:cNvSpPr>
              <p:nvPr/>
            </p:nvSpPr>
            <p:spPr bwMode="gray">
              <a:xfrm>
                <a:off x="4609616" y="2944211"/>
                <a:ext cx="269570" cy="282188"/>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3" name="Rectangle 8"/>
              <p:cNvSpPr>
                <a:spLocks noChangeArrowheads="1"/>
              </p:cNvSpPr>
              <p:nvPr/>
            </p:nvSpPr>
            <p:spPr bwMode="gray">
              <a:xfrm>
                <a:off x="4609616" y="3112483"/>
                <a:ext cx="269569" cy="113916"/>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4" name="Rectangle 9"/>
              <p:cNvSpPr>
                <a:spLocks/>
              </p:cNvSpPr>
              <p:nvPr/>
            </p:nvSpPr>
            <p:spPr bwMode="gray">
              <a:xfrm>
                <a:off x="4609616" y="2944211"/>
                <a:ext cx="224321" cy="282188"/>
              </a:xfrm>
              <a:prstGeom prst="rect">
                <a:avLst/>
              </a:pr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1" name="Rectangle 10"/>
              <p:cNvSpPr>
                <a:spLocks noChangeArrowheads="1"/>
              </p:cNvSpPr>
              <p:nvPr/>
            </p:nvSpPr>
            <p:spPr bwMode="gray">
              <a:xfrm>
                <a:off x="4609617" y="3112483"/>
                <a:ext cx="224320" cy="113916"/>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2" name="Rectangle 11"/>
              <p:cNvSpPr>
                <a:spLocks noChangeArrowheads="1"/>
              </p:cNvSpPr>
              <p:nvPr/>
            </p:nvSpPr>
            <p:spPr bwMode="gray">
              <a:xfrm>
                <a:off x="4609617" y="3052823"/>
                <a:ext cx="141027" cy="173576"/>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63" name="Rectangle 12"/>
              <p:cNvSpPr>
                <a:spLocks noChangeArrowheads="1"/>
              </p:cNvSpPr>
              <p:nvPr/>
            </p:nvSpPr>
            <p:spPr bwMode="gray">
              <a:xfrm>
                <a:off x="4609617" y="3112483"/>
                <a:ext cx="141027" cy="113916"/>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nvGrpSpPr>
            <p:cNvPr id="43" name="Logo"/>
            <p:cNvGrpSpPr/>
            <p:nvPr/>
          </p:nvGrpSpPr>
          <p:grpSpPr>
            <a:xfrm>
              <a:off x="3835013" y="3226397"/>
              <a:ext cx="905256" cy="527654"/>
              <a:chOff x="3835013" y="3226397"/>
              <a:chExt cx="905256" cy="527654"/>
            </a:xfrm>
          </p:grpSpPr>
          <p:sp>
            <p:nvSpPr>
              <p:cNvPr id="44" name="Rectangle 0"/>
              <p:cNvSpPr>
                <a:spLocks noChangeArrowheads="1"/>
              </p:cNvSpPr>
              <p:nvPr/>
            </p:nvSpPr>
            <p:spPr bwMode="black">
              <a:xfrm>
                <a:off x="4381013" y="3226397"/>
                <a:ext cx="228600" cy="57350"/>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5" name="Freeform 44"/>
              <p:cNvSpPr>
                <a:spLocks noEditPoints="1"/>
              </p:cNvSpPr>
              <p:nvPr/>
            </p:nvSpPr>
            <p:spPr bwMode="black">
              <a:xfrm>
                <a:off x="3835013" y="3412840"/>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21" name="Title"/>
          <p:cNvSpPr>
            <a:spLocks noGrp="1"/>
          </p:cNvSpPr>
          <p:nvPr>
            <p:ph type="ctrTitle" hasCustomPrompt="1"/>
            <p:custDataLst>
              <p:tags r:id="rId1"/>
            </p:custDataLst>
          </p:nvPr>
        </p:nvSpPr>
        <p:spPr bwMode="black">
          <a:xfrm>
            <a:off x="2057400" y="1219200"/>
            <a:ext cx="5943600" cy="507831"/>
          </a:xfrm>
        </p:spPr>
        <p:txBody>
          <a:bodyPr anchor="t" anchorCtr="0">
            <a:spAutoFit/>
          </a:bodyPr>
          <a:lstStyle>
            <a:lvl1pPr>
              <a:lnSpc>
                <a:spcPct val="100000"/>
              </a:lnSpc>
              <a:defRPr sz="3300" b="1" i="1" baseline="0">
                <a:solidFill>
                  <a:schemeClr val="tx1"/>
                </a:solidFill>
              </a:defRPr>
            </a:lvl1pPr>
          </a:lstStyle>
          <a:p>
            <a:r>
              <a:rPr lang="en-GB" noProof="0" dirty="0" smtClean="0"/>
              <a:t>Presentation Title</a:t>
            </a:r>
            <a:endParaRPr lang="en-GB" noProof="0" dirty="0"/>
          </a:p>
        </p:txBody>
      </p:sp>
      <p:sp>
        <p:nvSpPr>
          <p:cNvPr id="22" name="Subtitle"/>
          <p:cNvSpPr>
            <a:spLocks noGrp="1"/>
          </p:cNvSpPr>
          <p:nvPr>
            <p:ph type="subTitle" idx="1" hasCustomPrompt="1"/>
            <p:custDataLst>
              <p:tags r:id="rId2"/>
            </p:custDataLst>
          </p:nvPr>
        </p:nvSpPr>
        <p:spPr bwMode="black">
          <a:xfrm>
            <a:off x="2057400" y="1752752"/>
            <a:ext cx="5943600" cy="457048"/>
          </a:xfrm>
        </p:spPr>
        <p:txBody>
          <a:bodyPr>
            <a:spAutoFit/>
          </a:bodyPr>
          <a:lstStyle>
            <a:lvl1pPr marL="0" indent="0" algn="l">
              <a:lnSpc>
                <a:spcPct val="90000"/>
              </a:lnSpc>
              <a:spcAft>
                <a:spcPts val="0"/>
              </a:spcAft>
              <a:buNone/>
              <a:defRPr sz="3300" baseline="0">
                <a:solidFill>
                  <a:schemeClr val="tx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smtClean="0"/>
              <a:t>Subtitle</a:t>
            </a:r>
          </a:p>
        </p:txBody>
      </p:sp>
      <p:sp>
        <p:nvSpPr>
          <p:cNvPr id="35" name="Draft stamp"/>
          <p:cNvSpPr txBox="1"/>
          <p:nvPr>
            <p:custDataLst>
              <p:tags r:id="rId3"/>
            </p:custDataLst>
          </p:nvPr>
        </p:nvSpPr>
        <p:spPr bwMode="black">
          <a:xfrm>
            <a:off x="530352" y="3884400"/>
            <a:ext cx="1222248"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27" name="Report Date"/>
          <p:cNvSpPr txBox="1"/>
          <p:nvPr>
            <p:custDataLst>
              <p:tags r:id="rId4"/>
            </p:custDataLst>
          </p:nvPr>
        </p:nvSpPr>
        <p:spPr bwMode="black">
          <a:xfrm>
            <a:off x="530351" y="3729600"/>
            <a:ext cx="1222249" cy="153888"/>
          </a:xfrm>
          <a:prstGeom prst="rect">
            <a:avLst/>
          </a:prstGeom>
          <a:noFill/>
          <a:ln>
            <a:noFill/>
          </a:ln>
        </p:spPr>
        <p:txBody>
          <a:bodyPr wrap="square" lIns="0" tIns="0" rIns="0" bIns="0" rtlCol="0">
            <a:spAutoFit/>
          </a:bodyPr>
          <a:lstStyle/>
          <a:p>
            <a:pPr algn="l"/>
            <a:r>
              <a:rPr lang="en-GB" sz="1000" i="1" noProof="0" dirty="0" smtClean="0">
                <a:solidFill>
                  <a:schemeClr val="tx1"/>
                </a:solidFill>
                <a:latin typeface="Georgia" pitchFamily="18" charset="0"/>
                <a:cs typeface="Arial" pitchFamily="34" charset="0"/>
              </a:rPr>
              <a:t> </a:t>
            </a:r>
          </a:p>
        </p:txBody>
      </p:sp>
      <p:cxnSp>
        <p:nvCxnSpPr>
          <p:cNvPr id="30" name="Frame Line"/>
          <p:cNvCxnSpPr/>
          <p:nvPr userDrawn="1"/>
        </p:nvCxnSpPr>
        <p:spPr bwMode="black">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1" name="Frame Line"/>
          <p:cNvCxnSpPr/>
          <p:nvPr userDrawn="1"/>
        </p:nvCxnSpPr>
        <p:spPr bwMode="black">
          <a:xfrm flipV="1">
            <a:off x="1905000" y="1148242"/>
            <a:ext cx="7620000" cy="144000"/>
          </a:xfrm>
          <a:prstGeom prst="bentConnector3">
            <a:avLst>
              <a:gd name="adj1" fmla="val -38"/>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Slide: Colour">
    <p:spTree>
      <p:nvGrpSpPr>
        <p:cNvPr id="1" name=""/>
        <p:cNvGrpSpPr/>
        <p:nvPr/>
      </p:nvGrpSpPr>
      <p:grpSpPr>
        <a:xfrm>
          <a:off x="0" y="0"/>
          <a:ext cx="0" cy="0"/>
          <a:chOff x="0" y="0"/>
          <a:chExt cx="0" cy="0"/>
        </a:xfrm>
      </p:grpSpPr>
      <p:grpSp>
        <p:nvGrpSpPr>
          <p:cNvPr id="28" name="Logo with Panels"/>
          <p:cNvGrpSpPr/>
          <p:nvPr userDrawn="1"/>
        </p:nvGrpSpPr>
        <p:grpSpPr>
          <a:xfrm>
            <a:off x="1129337" y="1"/>
            <a:ext cx="8929063" cy="7306456"/>
            <a:chOff x="1129337" y="1"/>
            <a:chExt cx="8929063" cy="7306456"/>
          </a:xfrm>
        </p:grpSpPr>
        <p:grpSp>
          <p:nvGrpSpPr>
            <p:cNvPr id="2" name="Logo Shapes"/>
            <p:cNvGrpSpPr/>
            <p:nvPr userDrawn="1"/>
          </p:nvGrpSpPr>
          <p:grpSpPr>
            <a:xfrm>
              <a:off x="1904331" y="1"/>
              <a:ext cx="8154069" cy="6780464"/>
              <a:chOff x="1735972" y="184214"/>
              <a:chExt cx="7412791" cy="5982762"/>
            </a:xfrm>
          </p:grpSpPr>
          <p:sp>
            <p:nvSpPr>
              <p:cNvPr id="17" name="Rectangle 2"/>
              <p:cNvSpPr>
                <a:spLocks noChangeArrowheads="1"/>
              </p:cNvSpPr>
              <p:nvPr/>
            </p:nvSpPr>
            <p:spPr bwMode="gray">
              <a:xfrm>
                <a:off x="1735973" y="184214"/>
                <a:ext cx="5677593" cy="5976739"/>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1" name="Rectangle 4"/>
              <p:cNvSpPr>
                <a:spLocks noChangeArrowheads="1"/>
              </p:cNvSpPr>
              <p:nvPr/>
            </p:nvSpPr>
            <p:spPr bwMode="gray">
              <a:xfrm>
                <a:off x="1735973" y="1196944"/>
                <a:ext cx="7412790" cy="4970032"/>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sp>
            <p:nvSpPr>
              <p:cNvPr id="14" name="Rectangle 7"/>
              <p:cNvSpPr>
                <a:spLocks noChangeArrowheads="1"/>
              </p:cNvSpPr>
              <p:nvPr/>
            </p:nvSpPr>
            <p:spPr bwMode="gray">
              <a:xfrm>
                <a:off x="1735972" y="1196944"/>
                <a:ext cx="5677593" cy="4970032"/>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noProof="0" dirty="0"/>
              </a:p>
            </p:txBody>
          </p:sp>
        </p:grpSp>
        <p:grpSp>
          <p:nvGrpSpPr>
            <p:cNvPr id="23" name="Logo"/>
            <p:cNvGrpSpPr/>
            <p:nvPr userDrawn="1"/>
          </p:nvGrpSpPr>
          <p:grpSpPr>
            <a:xfrm>
              <a:off x="1129337" y="6778803"/>
              <a:ext cx="905256" cy="527654"/>
              <a:chOff x="1129337" y="6778803"/>
              <a:chExt cx="905256" cy="527654"/>
            </a:xfrm>
          </p:grpSpPr>
          <p:sp>
            <p:nvSpPr>
              <p:cNvPr id="19" name="Rectangle 0"/>
              <p:cNvSpPr>
                <a:spLocks noChangeArrowheads="1"/>
              </p:cNvSpPr>
              <p:nvPr userDrawn="1"/>
            </p:nvSpPr>
            <p:spPr bwMode="black">
              <a:xfrm>
                <a:off x="1675337" y="6778803"/>
                <a:ext cx="228600" cy="57350"/>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Freeform 19"/>
              <p:cNvSpPr>
                <a:spLocks noEditPoints="1"/>
              </p:cNvSpPr>
              <p:nvPr userDrawn="1"/>
            </p:nvSpPr>
            <p:spPr bwMode="black">
              <a:xfrm>
                <a:off x="1129337" y="6965246"/>
                <a:ext cx="905256" cy="341211"/>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mn-cs"/>
                </a:endParaRPr>
              </a:p>
            </p:txBody>
          </p:sp>
        </p:grpSp>
      </p:grpSp>
      <p:sp>
        <p:nvSpPr>
          <p:cNvPr id="16" name="Descriptor"/>
          <p:cNvSpPr txBox="1"/>
          <p:nvPr userDrawn="1">
            <p:custDataLst>
              <p:tags r:id="rId1"/>
            </p:custDataLst>
          </p:nvPr>
        </p:nvSpPr>
        <p:spPr bwMode="white">
          <a:xfrm>
            <a:off x="2057400" y="779692"/>
            <a:ext cx="49694" cy="215444"/>
          </a:xfrm>
          <a:prstGeom prst="rect">
            <a:avLst/>
          </a:prstGeom>
          <a:noFill/>
        </p:spPr>
        <p:txBody>
          <a:bodyPr wrap="none" lIns="0" tIns="0" rIns="0" bIns="0" rtlCol="0" anchor="b">
            <a:spAutoFit/>
          </a:bodyPr>
          <a:lstStyle/>
          <a:p>
            <a:pPr indent="-274320" algn="l"/>
            <a:r>
              <a:rPr lang="en-GB" sz="1400" noProof="0" dirty="0" smtClean="0">
                <a:solidFill>
                  <a:schemeClr val="bg1"/>
                </a:solidFill>
                <a:latin typeface="+mn-lt"/>
                <a:cs typeface="Arial" pitchFamily="34" charset="0"/>
              </a:rPr>
              <a:t> </a:t>
            </a:r>
          </a:p>
        </p:txBody>
      </p:sp>
      <p:sp>
        <p:nvSpPr>
          <p:cNvPr id="21" name="Title"/>
          <p:cNvSpPr>
            <a:spLocks noGrp="1"/>
          </p:cNvSpPr>
          <p:nvPr userDrawn="1">
            <p:ph type="ctrTitle" hasCustomPrompt="1"/>
            <p:custDataLst>
              <p:tags r:id="rId2"/>
            </p:custDataLst>
          </p:nvPr>
        </p:nvSpPr>
        <p:spPr bwMode="white">
          <a:xfrm>
            <a:off x="2057400" y="1219200"/>
            <a:ext cx="5943600" cy="507831"/>
          </a:xfrm>
        </p:spPr>
        <p:txBody>
          <a:bodyPr anchor="t" anchorCtr="0">
            <a:spAutoFit/>
          </a:bodyPr>
          <a:lstStyle>
            <a:lvl1pPr>
              <a:lnSpc>
                <a:spcPct val="100000"/>
              </a:lnSpc>
              <a:defRPr sz="3300" b="1" i="1" baseline="0">
                <a:solidFill>
                  <a:schemeClr val="bg1"/>
                </a:solidFill>
              </a:defRPr>
            </a:lvl1pPr>
          </a:lstStyle>
          <a:p>
            <a:r>
              <a:rPr lang="en-GB" noProof="0" dirty="0" smtClean="0"/>
              <a:t>Presentation Title</a:t>
            </a:r>
            <a:endParaRPr lang="en-GB" noProof="0" dirty="0"/>
          </a:p>
        </p:txBody>
      </p:sp>
      <p:sp>
        <p:nvSpPr>
          <p:cNvPr id="22" name="Subtitle"/>
          <p:cNvSpPr>
            <a:spLocks noGrp="1"/>
          </p:cNvSpPr>
          <p:nvPr userDrawn="1">
            <p:ph type="subTitle" idx="1" hasCustomPrompt="1"/>
            <p:custDataLst>
              <p:tags r:id="rId3"/>
            </p:custDataLst>
          </p:nvPr>
        </p:nvSpPr>
        <p:spPr bwMode="white">
          <a:xfrm>
            <a:off x="2057400" y="1752752"/>
            <a:ext cx="5943600" cy="457048"/>
          </a:xfrm>
        </p:spPr>
        <p:txBody>
          <a:bodyPr>
            <a:spAutoFit/>
          </a:bodyPr>
          <a:lstStyle>
            <a:lvl1pPr marL="0" indent="0" algn="l">
              <a:lnSpc>
                <a:spcPct val="90000"/>
              </a:lnSpc>
              <a:spcAft>
                <a:spcPts val="0"/>
              </a:spcAft>
              <a:buNone/>
              <a:defRPr sz="3300" baseline="0">
                <a:solidFill>
                  <a:schemeClr val="bg1"/>
                </a:solidFill>
                <a:latin typeface="+mj-lt"/>
              </a:defRPr>
            </a:lvl1pPr>
            <a:lvl2pPr marL="0" indent="0" algn="l">
              <a:buNone/>
              <a:defRPr sz="2000">
                <a:solidFill>
                  <a:schemeClr val="bg1"/>
                </a:solidFill>
                <a:latin typeface="+mj-lt"/>
              </a:defRPr>
            </a:lvl2pPr>
            <a:lvl3pPr marL="509412" indent="0" algn="l">
              <a:buNone/>
              <a:defRPr sz="2000">
                <a:solidFill>
                  <a:schemeClr val="bg1"/>
                </a:solidFill>
                <a:latin typeface="+mj-lt"/>
              </a:defRPr>
            </a:lvl3pPr>
            <a:lvl4pPr marL="1018824" indent="0" algn="l">
              <a:buNone/>
              <a:defRPr sz="2000">
                <a:solidFill>
                  <a:schemeClr val="bg1"/>
                </a:solidFill>
                <a:latin typeface="+mj-lt"/>
              </a:defRPr>
            </a:lvl4pPr>
            <a:lvl5pPr marL="1528237" indent="0" algn="l">
              <a:buNone/>
              <a:defRPr sz="2000">
                <a:solidFill>
                  <a:schemeClr val="bg1"/>
                </a:solidFill>
                <a:latin typeface="+mj-lt"/>
              </a:defRPr>
            </a:lvl5pPr>
            <a:lvl6pPr marL="2037649" indent="0" algn="l">
              <a:buNone/>
              <a:defRPr sz="2000">
                <a:solidFill>
                  <a:schemeClr val="bg1"/>
                </a:solidFill>
                <a:latin typeface="+mj-lt"/>
              </a:defRPr>
            </a:lvl6pPr>
            <a:lvl7pPr marL="2547061" indent="0" algn="l">
              <a:buNone/>
              <a:defRPr sz="2000">
                <a:solidFill>
                  <a:schemeClr val="bg1"/>
                </a:solidFill>
                <a:latin typeface="+mj-lt"/>
              </a:defRPr>
            </a:lvl7pPr>
            <a:lvl8pPr marL="3056473" indent="0" algn="l">
              <a:buNone/>
              <a:defRPr sz="2000">
                <a:solidFill>
                  <a:schemeClr val="bg1"/>
                </a:solidFill>
                <a:latin typeface="+mj-lt"/>
              </a:defRPr>
            </a:lvl8pPr>
            <a:lvl9pPr marL="3565886" indent="0" algn="l">
              <a:buNone/>
              <a:defRPr sz="2000">
                <a:solidFill>
                  <a:schemeClr val="bg1"/>
                </a:solidFill>
                <a:latin typeface="+mj-lt"/>
              </a:defRPr>
            </a:lvl9pPr>
          </a:lstStyle>
          <a:p>
            <a:r>
              <a:rPr lang="en-GB" noProof="0" dirty="0" smtClean="0"/>
              <a:t>Subtitle</a:t>
            </a:r>
          </a:p>
        </p:txBody>
      </p:sp>
      <p:sp>
        <p:nvSpPr>
          <p:cNvPr id="35" name="Draft stamp"/>
          <p:cNvSpPr txBox="1"/>
          <p:nvPr userDrawn="1">
            <p:custDataLst>
              <p:tags r:id="rId4"/>
            </p:custDataLst>
          </p:nvPr>
        </p:nvSpPr>
        <p:spPr bwMode="black">
          <a:xfrm>
            <a:off x="530352" y="3884400"/>
            <a:ext cx="1222248"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dirty="0" smtClean="0">
                <a:solidFill>
                  <a:schemeClr val="tx1"/>
                </a:solidFill>
                <a:latin typeface="Georgia" pitchFamily="18" charset="0"/>
                <a:cs typeface="Arial" pitchFamily="34" charset="0"/>
              </a:rPr>
              <a:t> </a:t>
            </a:r>
          </a:p>
        </p:txBody>
      </p:sp>
      <p:sp>
        <p:nvSpPr>
          <p:cNvPr id="18" name="Report Date"/>
          <p:cNvSpPr txBox="1"/>
          <p:nvPr userDrawn="1">
            <p:custDataLst>
              <p:tags r:id="rId5"/>
            </p:custDataLst>
          </p:nvPr>
        </p:nvSpPr>
        <p:spPr bwMode="black">
          <a:xfrm>
            <a:off x="530351" y="3729600"/>
            <a:ext cx="1222249" cy="153888"/>
          </a:xfrm>
          <a:prstGeom prst="rect">
            <a:avLst/>
          </a:prstGeom>
          <a:noFill/>
          <a:ln>
            <a:noFill/>
          </a:ln>
        </p:spPr>
        <p:txBody>
          <a:bodyPr wrap="square" lIns="0" tIns="0" rIns="0" bIns="0" rtlCol="0">
            <a:spAutoFit/>
          </a:bodyPr>
          <a:lstStyle/>
          <a:p>
            <a:pPr algn="l"/>
            <a:r>
              <a:rPr lang="en-GB" sz="1000" i="1" noProof="0" dirty="0" smtClean="0">
                <a:solidFill>
                  <a:schemeClr val="tx1"/>
                </a:solidFill>
                <a:latin typeface="Georgia" pitchFamily="18" charset="0"/>
                <a:cs typeface="Arial" pitchFamily="34" charset="0"/>
              </a:rPr>
              <a:t> </a:t>
            </a:r>
          </a:p>
        </p:txBody>
      </p:sp>
      <p:cxnSp>
        <p:nvCxnSpPr>
          <p:cNvPr id="25" name="Frame Line"/>
          <p:cNvCxnSpPr/>
          <p:nvPr userDrawn="1"/>
        </p:nvCxnSpPr>
        <p:spPr bwMode="black">
          <a:xfrm flipV="1">
            <a:off x="381000" y="3575844"/>
            <a:ext cx="1371600" cy="154782"/>
          </a:xfrm>
          <a:prstGeom prst="bentConnector3">
            <a:avLst>
              <a:gd name="adj1" fmla="val -174"/>
            </a:avLst>
          </a:prstGeom>
          <a:ln w="12700"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3" name="grid" hidden="1"/>
          <p:cNvGrpSpPr/>
          <p:nvPr>
            <p:custDataLst>
              <p:tags r:id="rId25"/>
            </p:custDataLst>
          </p:nvPr>
        </p:nvGrpSpPr>
        <p:grpSpPr>
          <a:xfrm>
            <a:off x="530352" y="685800"/>
            <a:ext cx="8997696" cy="6711696"/>
            <a:chOff x="530352" y="685800"/>
            <a:chExt cx="8997696" cy="6711696"/>
          </a:xfrm>
        </p:grpSpPr>
        <p:sp>
          <p:nvSpPr>
            <p:cNvPr id="54"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55"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56"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57" name="Group 600" hidden="1"/>
            <p:cNvGrpSpPr/>
            <p:nvPr userDrawn="1"/>
          </p:nvGrpSpPr>
          <p:grpSpPr>
            <a:xfrm>
              <a:off x="530352" y="6016752"/>
              <a:ext cx="8997696" cy="612648"/>
              <a:chOff x="530352" y="6016752"/>
              <a:chExt cx="8997696" cy="612648"/>
            </a:xfrm>
          </p:grpSpPr>
          <p:sp>
            <p:nvSpPr>
              <p:cNvPr id="139"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0"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1"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2"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3"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44"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58" name="Group 500" hidden="1"/>
            <p:cNvGrpSpPr/>
            <p:nvPr userDrawn="1"/>
          </p:nvGrpSpPr>
          <p:grpSpPr>
            <a:xfrm>
              <a:off x="530352" y="5257800"/>
              <a:ext cx="8997696" cy="612648"/>
              <a:chOff x="530352" y="5257800"/>
              <a:chExt cx="8997696" cy="612648"/>
            </a:xfrm>
          </p:grpSpPr>
          <p:sp>
            <p:nvSpPr>
              <p:cNvPr id="133"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4"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5"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6"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7"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8"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5" name="Group 400" hidden="1"/>
            <p:cNvGrpSpPr/>
            <p:nvPr userDrawn="1"/>
          </p:nvGrpSpPr>
          <p:grpSpPr>
            <a:xfrm>
              <a:off x="530352" y="4498848"/>
              <a:ext cx="8997696" cy="612648"/>
              <a:chOff x="530352" y="4498848"/>
              <a:chExt cx="8997696" cy="612648"/>
            </a:xfrm>
          </p:grpSpPr>
          <p:sp>
            <p:nvSpPr>
              <p:cNvPr id="127"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8"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9"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0"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1"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32"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6" name="Group 300" hidden="1"/>
            <p:cNvGrpSpPr/>
            <p:nvPr userDrawn="1"/>
          </p:nvGrpSpPr>
          <p:grpSpPr>
            <a:xfrm>
              <a:off x="530352" y="3730752"/>
              <a:ext cx="8997696" cy="612648"/>
              <a:chOff x="530352" y="3730752"/>
              <a:chExt cx="8997696" cy="612648"/>
            </a:xfrm>
          </p:grpSpPr>
          <p:sp>
            <p:nvSpPr>
              <p:cNvPr id="121"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2"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3"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4"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5"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6"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7" name="Group 200" hidden="1"/>
            <p:cNvGrpSpPr/>
            <p:nvPr userDrawn="1"/>
          </p:nvGrpSpPr>
          <p:grpSpPr>
            <a:xfrm>
              <a:off x="530352" y="2971800"/>
              <a:ext cx="8997696" cy="612648"/>
              <a:chOff x="530352" y="2971800"/>
              <a:chExt cx="8997696" cy="612648"/>
            </a:xfrm>
          </p:grpSpPr>
          <p:sp>
            <p:nvSpPr>
              <p:cNvPr id="115"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6"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7"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8"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9"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20"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8" name="Group 100" hidden="1"/>
            <p:cNvGrpSpPr/>
            <p:nvPr userDrawn="1"/>
          </p:nvGrpSpPr>
          <p:grpSpPr>
            <a:xfrm>
              <a:off x="530352" y="2212848"/>
              <a:ext cx="8997696" cy="612648"/>
              <a:chOff x="530352" y="2212848"/>
              <a:chExt cx="8997696" cy="612648"/>
            </a:xfrm>
          </p:grpSpPr>
          <p:sp>
            <p:nvSpPr>
              <p:cNvPr id="109"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0"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1"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2"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3"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14"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Placeholder 1"/>
          <p:cNvSpPr>
            <a:spLocks noGrp="1"/>
          </p:cNvSpPr>
          <p:nvPr>
            <p:ph type="title"/>
          </p:nvPr>
        </p:nvSpPr>
        <p:spPr>
          <a:xfrm>
            <a:off x="530352" y="1143000"/>
            <a:ext cx="8997696" cy="914400"/>
          </a:xfrm>
          <a:prstGeom prst="rect">
            <a:avLst/>
          </a:prstGeom>
        </p:spPr>
        <p:txBody>
          <a:bodyPr vert="horz" lIns="0" tIns="0" rIns="0" bIns="0" rtlCol="0" anchor="t" anchorCtr="0">
            <a:noAutofit/>
          </a:bodyPr>
          <a:lstStyle/>
          <a:p>
            <a:r>
              <a:rPr lang="en-GB" noProof="0" smtClean="0"/>
              <a:t>Click to edit Master title style</a:t>
            </a:r>
            <a:endParaRPr lang="en-GB" noProof="0" dirty="0"/>
          </a:p>
        </p:txBody>
      </p:sp>
      <p:sp>
        <p:nvSpPr>
          <p:cNvPr id="3" name="Text Placeholder 2"/>
          <p:cNvSpPr>
            <a:spLocks noGrp="1"/>
          </p:cNvSpPr>
          <p:nvPr>
            <p:ph type="body" idx="1"/>
          </p:nvPr>
        </p:nvSpPr>
        <p:spPr>
          <a:xfrm>
            <a:off x="533400" y="2209800"/>
            <a:ext cx="8997696" cy="4419600"/>
          </a:xfrm>
          <a:prstGeom prst="rect">
            <a:avLst/>
          </a:prstGeom>
        </p:spPr>
        <p:txBody>
          <a:bodyPr vert="horz" lIns="0" tIns="0" rIns="0" bIns="0" rtlCol="0">
            <a:no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GB" noProof="0" dirty="0" smtClean="0"/>
          </a:p>
        </p:txBody>
      </p:sp>
      <p:sp>
        <p:nvSpPr>
          <p:cNvPr id="4" name="Slide Number Placeholder 5"/>
          <p:cNvSpPr>
            <a:spLocks noGrp="1"/>
          </p:cNvSpPr>
          <p:nvPr>
            <p:ph type="sldNum" sz="quarter" idx="4"/>
          </p:nvPr>
        </p:nvSpPr>
        <p:spPr>
          <a:xfrm>
            <a:off x="6886652" y="7059304"/>
            <a:ext cx="2638348" cy="341986"/>
          </a:xfrm>
          <a:prstGeom prst="rect">
            <a:avLst/>
          </a:prstGeom>
        </p:spPr>
        <p:txBody>
          <a:bodyPr lIns="0" tIns="0" rIns="0" bIns="0" anchor="ctr" anchorCtr="0">
            <a:noAutofit/>
          </a:bodyPr>
          <a:lstStyle>
            <a:lvl1pPr algn="r">
              <a:defRPr sz="1100">
                <a:solidFill>
                  <a:schemeClr val="tx1"/>
                </a:solidFill>
                <a:latin typeface="+mn-lt"/>
                <a:cs typeface="Arial" pitchFamily="34" charset="0"/>
              </a:defRPr>
            </a:lvl1pPr>
          </a:lstStyle>
          <a:p>
            <a:fld id="{9EBD5762-3BDC-484D-9503-7EA6D5A9A8CE}" type="slidenum">
              <a:rPr lang="en-GB" smtClean="0"/>
              <a:pPr/>
              <a:t>‹#›</a:t>
            </a:fld>
            <a:endParaRPr lang="en-GB" dirty="0"/>
          </a:p>
        </p:txBody>
      </p:sp>
      <p:sp>
        <p:nvSpPr>
          <p:cNvPr id="6" name="Date Placeholder 3"/>
          <p:cNvSpPr>
            <a:spLocks noGrp="1"/>
          </p:cNvSpPr>
          <p:nvPr>
            <p:ph type="dt" sz="half" idx="2"/>
          </p:nvPr>
        </p:nvSpPr>
        <p:spPr>
          <a:xfrm>
            <a:off x="533400" y="7059304"/>
            <a:ext cx="2585009" cy="341986"/>
          </a:xfrm>
          <a:prstGeom prst="rect">
            <a:avLst/>
          </a:prstGeom>
        </p:spPr>
        <p:txBody>
          <a:bodyPr lIns="0" tIns="0" rIns="0" bIns="0" anchor="ctr" anchorCtr="0">
            <a:noAutofit/>
          </a:bodyPr>
          <a:lstStyle>
            <a:lvl1pPr algn="l">
              <a:defRPr sz="1100">
                <a:solidFill>
                  <a:schemeClr val="tx1"/>
                </a:solidFill>
                <a:latin typeface="+mn-lt"/>
                <a:cs typeface="Arial" pitchFamily="34" charset="0"/>
              </a:defRPr>
            </a:lvl1pPr>
          </a:lstStyle>
          <a:p>
            <a:endParaRPr lang="en-GB" dirty="0"/>
          </a:p>
        </p:txBody>
      </p:sp>
      <p:sp>
        <p:nvSpPr>
          <p:cNvPr id="7" name="Footer Placeholder 4"/>
          <p:cNvSpPr>
            <a:spLocks noGrp="1"/>
          </p:cNvSpPr>
          <p:nvPr>
            <p:ph type="ftr" sz="quarter" idx="3"/>
          </p:nvPr>
        </p:nvSpPr>
        <p:spPr>
          <a:xfrm>
            <a:off x="3279038" y="7059304"/>
            <a:ext cx="3500323" cy="341986"/>
          </a:xfrm>
          <a:prstGeom prst="rect">
            <a:avLst/>
          </a:prstGeom>
        </p:spPr>
        <p:txBody>
          <a:bodyPr vert="horz" lIns="0" tIns="0" rIns="0" bIns="0" anchor="ctr" anchorCtr="0">
            <a:noAutofit/>
          </a:bodyPr>
          <a:lstStyle>
            <a:lvl1pPr algn="ctr">
              <a:defRPr sz="1100">
                <a:solidFill>
                  <a:schemeClr val="tx1"/>
                </a:solidFill>
                <a:latin typeface="+mn-lt"/>
                <a:cs typeface="Arial" pitchFamily="34" charset="0"/>
              </a:defRPr>
            </a:lvl1pPr>
          </a:lstStyle>
          <a:p>
            <a:endParaRPr lang="en-GB" dirty="0"/>
          </a:p>
        </p:txBody>
      </p:sp>
    </p:spTree>
  </p:cSld>
  <p:clrMap bg1="lt1" tx1="dk1" bg2="lt2" tx2="dk2" accent1="accent1" accent2="accent2" accent3="accent3" accent4="accent4" accent5="accent5" accent6="accent6" hlink="hlink" folHlink="folHlink"/>
  <p:sldLayoutIdLst>
    <p:sldLayoutId id="2147483697" r:id="rId1"/>
    <p:sldLayoutId id="2147483652" r:id="rId2"/>
    <p:sldLayoutId id="2147483653" r:id="rId3"/>
    <p:sldLayoutId id="2147483681" r:id="rId4"/>
    <p:sldLayoutId id="2147483682" r:id="rId5"/>
    <p:sldLayoutId id="2147483691" r:id="rId6"/>
    <p:sldLayoutId id="2147483702" r:id="rId7"/>
    <p:sldLayoutId id="2147483654" r:id="rId8"/>
    <p:sldLayoutId id="2147483683" r:id="rId9"/>
    <p:sldLayoutId id="2147483703" r:id="rId10"/>
    <p:sldLayoutId id="2147483704" r:id="rId11"/>
    <p:sldLayoutId id="2147483684" r:id="rId12"/>
    <p:sldLayoutId id="2147483685" r:id="rId13"/>
    <p:sldLayoutId id="2147483661" r:id="rId14"/>
    <p:sldLayoutId id="2147483686" r:id="rId15"/>
    <p:sldLayoutId id="2147483687" r:id="rId16"/>
    <p:sldLayoutId id="2147483688" r:id="rId17"/>
    <p:sldLayoutId id="2147483671" r:id="rId18"/>
    <p:sldLayoutId id="2147483689" r:id="rId19"/>
    <p:sldLayoutId id="2147483690" r:id="rId20"/>
    <p:sldLayoutId id="2147483701" r:id="rId21"/>
    <p:sldLayoutId id="2147483698" r:id="rId22"/>
    <p:sldLayoutId id="2147483700" r:id="rId23"/>
  </p:sldLayoutIdLst>
  <p:hf hdr="0"/>
  <p:txStyles>
    <p:titleStyle>
      <a:lvl1pPr algn="l" defTabSz="1018824" rtl="0" eaLnBrk="1" latinLnBrk="0" hangingPunct="1">
        <a:lnSpc>
          <a:spcPct val="100000"/>
        </a:lnSpc>
        <a:spcBef>
          <a:spcPct val="0"/>
        </a:spcBef>
        <a:buNone/>
        <a:defRPr sz="2400" b="1" i="1" kern="1200" baseline="0">
          <a:solidFill>
            <a:schemeClr val="tx1"/>
          </a:solidFill>
          <a:latin typeface="+mj-lt"/>
          <a:ea typeface="+mj-ea"/>
          <a:cs typeface="+mj-cs"/>
        </a:defRPr>
      </a:lvl1pPr>
    </p:titleStyle>
    <p:bodyStyle>
      <a:lvl1pPr marL="0" marR="0" indent="-305647" algn="l" defTabSz="1018824" rtl="0" eaLnBrk="1" fontAlgn="auto" latinLnBrk="0" hangingPunct="1">
        <a:lnSpc>
          <a:spcPct val="100000"/>
        </a:lnSpc>
        <a:spcBef>
          <a:spcPts val="0"/>
        </a:spcBef>
        <a:spcAft>
          <a:spcPts val="1000"/>
        </a:spcAft>
        <a:buClr>
          <a:schemeClr val="tx1"/>
        </a:buClr>
        <a:buSzTx/>
        <a:buFontTx/>
        <a:buNone/>
        <a:tabLst/>
        <a:defRPr sz="2000" kern="1200">
          <a:solidFill>
            <a:schemeClr val="tx1"/>
          </a:solidFill>
          <a:latin typeface="Georgia" pitchFamily="18" charset="0"/>
          <a:ea typeface="+mn-ea"/>
          <a:cs typeface="+mn-cs"/>
        </a:defRPr>
      </a:lvl1pPr>
      <a:lvl2pPr marL="305647"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2pPr>
      <a:lvl3pPr marL="611295"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3pPr>
      <a:lvl4pPr marL="916942"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a:solidFill>
            <a:schemeClr val="tx1"/>
          </a:solidFill>
          <a:latin typeface="Georgia" pitchFamily="18" charset="0"/>
          <a:ea typeface="+mn-ea"/>
          <a:cs typeface="+mn-cs"/>
        </a:defRPr>
      </a:lvl4pPr>
      <a:lvl5pPr marL="1222589" indent="-305647" algn="l" defTabSz="1018824" rtl="0" eaLnBrk="1" latinLnBrk="0" hangingPunct="1">
        <a:lnSpc>
          <a:spcPct val="100000"/>
        </a:lnSpc>
        <a:spcBef>
          <a:spcPts val="0"/>
        </a:spcBef>
        <a:spcAft>
          <a:spcPts val="10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305647" marR="0" indent="-305647" algn="l" defTabSz="1018824" rtl="0" eaLnBrk="1" fontAlgn="auto" latinLnBrk="0" hangingPunct="1">
        <a:lnSpc>
          <a:spcPct val="100000"/>
        </a:lnSpc>
        <a:spcBef>
          <a:spcPts val="0"/>
        </a:spcBef>
        <a:spcAft>
          <a:spcPts val="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611295" indent="-305647" algn="l" defTabSz="1018824" rtl="0" eaLnBrk="1" latinLnBrk="0" hangingPunct="1">
        <a:lnSpc>
          <a:spcPct val="100000"/>
        </a:lnSpc>
        <a:spcBef>
          <a:spcPts val="0"/>
        </a:spcBef>
        <a:spcAft>
          <a:spcPts val="0"/>
        </a:spcAft>
        <a:buSzPct val="100000"/>
        <a:buFont typeface="+mj-lt"/>
        <a:buAutoNum type="alphaLcPeriod"/>
        <a:defRPr sz="2000" kern="1200" baseline="0">
          <a:solidFill>
            <a:schemeClr val="tx1"/>
          </a:solidFill>
          <a:latin typeface="Georgia" pitchFamily="18" charset="0"/>
          <a:ea typeface="+mn-ea"/>
          <a:cs typeface="+mn-cs"/>
        </a:defRPr>
      </a:lvl7pPr>
      <a:lvl8pPr marL="916942" indent="-305647" algn="l" defTabSz="1018824" rtl="0" eaLnBrk="1" latinLnBrk="0" hangingPunct="1">
        <a:lnSpc>
          <a:spcPct val="100000"/>
        </a:lnSpc>
        <a:spcBef>
          <a:spcPts val="0"/>
        </a:spcBef>
        <a:spcAft>
          <a:spcPts val="0"/>
        </a:spcAft>
        <a:buSzPct val="100000"/>
        <a:buFont typeface="+mj-lt"/>
        <a:buAutoNum type="romanLcPeriod"/>
        <a:defRPr sz="2000" kern="1200" baseline="0">
          <a:solidFill>
            <a:schemeClr val="tx1"/>
          </a:solidFill>
          <a:latin typeface="Georgia" pitchFamily="18" charset="0"/>
          <a:ea typeface="+mn-ea"/>
          <a:cs typeface="+mn-cs"/>
        </a:defRPr>
      </a:lvl8pPr>
      <a:lvl9pPr marL="0" indent="-305647" algn="l" defTabSz="1018824" rtl="0" eaLnBrk="1" latinLnBrk="0" hangingPunct="1">
        <a:lnSpc>
          <a:spcPct val="100000"/>
        </a:lnSpc>
        <a:spcBef>
          <a:spcPts val="0"/>
        </a:spcBef>
        <a:spcAft>
          <a:spcPts val="10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1018824" rtl="0" eaLnBrk="1" latinLnBrk="0" hangingPunct="1">
        <a:defRPr sz="2000" kern="1200">
          <a:solidFill>
            <a:schemeClr val="tx1"/>
          </a:solidFill>
          <a:latin typeface="+mn-lt"/>
          <a:ea typeface="+mn-ea"/>
          <a:cs typeface="+mn-cs"/>
        </a:defRPr>
      </a:lvl1pPr>
      <a:lvl2pPr marL="509412" algn="l" defTabSz="1018824" rtl="0" eaLnBrk="1" latinLnBrk="0" hangingPunct="1">
        <a:defRPr sz="2000" kern="1200">
          <a:solidFill>
            <a:schemeClr val="tx1"/>
          </a:solidFill>
          <a:latin typeface="+mn-lt"/>
          <a:ea typeface="+mn-ea"/>
          <a:cs typeface="+mn-cs"/>
        </a:defRPr>
      </a:lvl2pPr>
      <a:lvl3pPr marL="1018824" algn="l" defTabSz="1018824" rtl="0" eaLnBrk="1" latinLnBrk="0" hangingPunct="1">
        <a:defRPr sz="2000" kern="1200">
          <a:solidFill>
            <a:schemeClr val="tx1"/>
          </a:solidFill>
          <a:latin typeface="+mn-lt"/>
          <a:ea typeface="+mn-ea"/>
          <a:cs typeface="+mn-cs"/>
        </a:defRPr>
      </a:lvl3pPr>
      <a:lvl4pPr marL="1528237" algn="l" defTabSz="1018824" rtl="0" eaLnBrk="1" latinLnBrk="0" hangingPunct="1">
        <a:defRPr sz="2000" kern="1200">
          <a:solidFill>
            <a:schemeClr val="tx1"/>
          </a:solidFill>
          <a:latin typeface="+mn-lt"/>
          <a:ea typeface="+mn-ea"/>
          <a:cs typeface="+mn-cs"/>
        </a:defRPr>
      </a:lvl4pPr>
      <a:lvl5pPr marL="2037649" algn="l" defTabSz="1018824" rtl="0" eaLnBrk="1" latinLnBrk="0" hangingPunct="1">
        <a:defRPr sz="2000" kern="1200">
          <a:solidFill>
            <a:schemeClr val="tx1"/>
          </a:solidFill>
          <a:latin typeface="+mn-lt"/>
          <a:ea typeface="+mn-ea"/>
          <a:cs typeface="+mn-cs"/>
        </a:defRPr>
      </a:lvl5pPr>
      <a:lvl6pPr marL="2547061" algn="l" defTabSz="1018824" rtl="0" eaLnBrk="1" latinLnBrk="0" hangingPunct="1">
        <a:defRPr sz="2000" kern="1200">
          <a:solidFill>
            <a:schemeClr val="tx1"/>
          </a:solidFill>
          <a:latin typeface="+mn-lt"/>
          <a:ea typeface="+mn-ea"/>
          <a:cs typeface="+mn-cs"/>
        </a:defRPr>
      </a:lvl6pPr>
      <a:lvl7pPr marL="3056473" algn="l" defTabSz="1018824" rtl="0" eaLnBrk="1" latinLnBrk="0" hangingPunct="1">
        <a:defRPr sz="2000" kern="1200">
          <a:solidFill>
            <a:schemeClr val="tx1"/>
          </a:solidFill>
          <a:latin typeface="+mn-lt"/>
          <a:ea typeface="+mn-ea"/>
          <a:cs typeface="+mn-cs"/>
        </a:defRPr>
      </a:lvl7pPr>
      <a:lvl8pPr marL="3565886" algn="l" defTabSz="1018824" rtl="0" eaLnBrk="1" latinLnBrk="0" hangingPunct="1">
        <a:defRPr sz="2000" kern="1200">
          <a:solidFill>
            <a:schemeClr val="tx1"/>
          </a:solidFill>
          <a:latin typeface="+mn-lt"/>
          <a:ea typeface="+mn-ea"/>
          <a:cs typeface="+mn-cs"/>
        </a:defRPr>
      </a:lvl8pPr>
      <a:lvl9pPr marL="4075298" algn="l" defTabSz="1018824"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slideLayout" Target="../slideLayouts/slideLayout1.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s>
</file>

<file path=ppt/slides/_rels/slide2.xml.rels><?xml version="1.0" encoding="UTF-8" standalone="yes"?>
<Relationships xmlns="http://schemas.openxmlformats.org/package/2006/relationships"><Relationship Id="rId3" Type="http://schemas.openxmlformats.org/officeDocument/2006/relationships/tags" Target="../tags/tag171.xml"/><Relationship Id="rId7" Type="http://schemas.openxmlformats.org/officeDocument/2006/relationships/image" Target="../media/image1.png"/><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172.xml"/></Relationships>
</file>

<file path=ppt/slides/_rels/slide3.xml.rels><?xml version="1.0" encoding="UTF-8" standalone="yes"?>
<Relationships xmlns="http://schemas.openxmlformats.org/package/2006/relationships"><Relationship Id="rId3" Type="http://schemas.openxmlformats.org/officeDocument/2006/relationships/tags" Target="../tags/tag175.xml"/><Relationship Id="rId2" Type="http://schemas.openxmlformats.org/officeDocument/2006/relationships/tags" Target="../tags/tag174.xml"/><Relationship Id="rId1" Type="http://schemas.openxmlformats.org/officeDocument/2006/relationships/tags" Target="../tags/tag173.xml"/><Relationship Id="rId5" Type="http://schemas.openxmlformats.org/officeDocument/2006/relationships/slideLayout" Target="../slideLayouts/slideLayout2.xml"/><Relationship Id="rId4" Type="http://schemas.openxmlformats.org/officeDocument/2006/relationships/tags" Target="../tags/tag176.xml"/></Relationships>
</file>

<file path=ppt/slides/_rels/slide4.xml.rels><?xml version="1.0" encoding="UTF-8" standalone="yes"?>
<Relationships xmlns="http://schemas.openxmlformats.org/package/2006/relationships"><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 Id="rId5" Type="http://schemas.openxmlformats.org/officeDocument/2006/relationships/slideLayout" Target="../slideLayouts/slideLayout2.xml"/><Relationship Id="rId4" Type="http://schemas.openxmlformats.org/officeDocument/2006/relationships/tags" Target="../tags/tag180.xml"/></Relationships>
</file>

<file path=ppt/slides/_rels/slide5.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2.xml"/><Relationship Id="rId5" Type="http://schemas.openxmlformats.org/officeDocument/2006/relationships/tags" Target="../tags/tag185.xml"/><Relationship Id="rId4" Type="http://schemas.openxmlformats.org/officeDocument/2006/relationships/tags" Target="../tags/tag184.xml"/></Relationships>
</file>

<file path=ppt/slides/_rels/slide6.xml.rels><?xml version="1.0" encoding="UTF-8" standalone="yes"?>
<Relationships xmlns="http://schemas.openxmlformats.org/package/2006/relationships"><Relationship Id="rId3" Type="http://schemas.openxmlformats.org/officeDocument/2006/relationships/tags" Target="../tags/tag188.xml"/><Relationship Id="rId7" Type="http://schemas.openxmlformats.org/officeDocument/2006/relationships/notesSlide" Target="../notesSlides/notesSlide2.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slideLayout" Target="../slideLayouts/slideLayout2.xml"/><Relationship Id="rId5" Type="http://schemas.openxmlformats.org/officeDocument/2006/relationships/tags" Target="../tags/tag190.xml"/><Relationship Id="rId4" Type="http://schemas.openxmlformats.org/officeDocument/2006/relationships/tags" Target="../tags/tag189.xml"/></Relationships>
</file>

<file path=ppt/slides/_rels/slide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193.xml"/><Relationship Id="rId7" Type="http://schemas.openxmlformats.org/officeDocument/2006/relationships/image" Target="../media/image2.jpeg"/><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slideLayout" Target="../slideLayouts/slideLayout2.xml"/><Relationship Id="rId5" Type="http://schemas.openxmlformats.org/officeDocument/2006/relationships/tags" Target="../tags/tag195.xml"/><Relationship Id="rId4" Type="http://schemas.openxmlformats.org/officeDocument/2006/relationships/tags" Target="../tags/tag194.xml"/></Relationships>
</file>

<file path=ppt/slides/_rels/slide8.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tags" Target="../tags/tag198.xml"/><Relationship Id="rId7" Type="http://schemas.openxmlformats.org/officeDocument/2006/relationships/image" Target="../media/image4.jpeg"/><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slideLayout" Target="../slideLayouts/slideLayout2.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02.xml"/><Relationship Id="rId1" Type="http://schemas.openxmlformats.org/officeDocument/2006/relationships/tags" Target="../tags/tag2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ctrTitle"/>
            <p:custDataLst>
              <p:tags r:id="rId2"/>
            </p:custDataLst>
          </p:nvPr>
        </p:nvSpPr>
        <p:spPr>
          <a:xfrm>
            <a:off x="2057400" y="1219200"/>
            <a:ext cx="5943600" cy="1015663"/>
          </a:xfrm>
        </p:spPr>
        <p:txBody>
          <a:bodyPr/>
          <a:lstStyle/>
          <a:p>
            <a:r>
              <a:rPr lang="en-GB" smtClean="0"/>
              <a:t>Mobile World Congress 2013</a:t>
            </a:r>
            <a:endParaRPr lang="en-GB" dirty="0"/>
          </a:p>
        </p:txBody>
      </p:sp>
      <p:sp>
        <p:nvSpPr>
          <p:cNvPr id="3" name="Subtitle 2"/>
          <p:cNvSpPr>
            <a:spLocks noGrp="1"/>
          </p:cNvSpPr>
          <p:nvPr>
            <p:ph type="subTitle" idx="1"/>
            <p:custDataLst>
              <p:tags r:id="rId3"/>
            </p:custDataLst>
          </p:nvPr>
        </p:nvSpPr>
        <p:spPr>
          <a:xfrm>
            <a:off x="2057400" y="2234863"/>
            <a:ext cx="5943600" cy="914096"/>
          </a:xfrm>
        </p:spPr>
        <p:txBody>
          <a:bodyPr/>
          <a:lstStyle/>
          <a:p>
            <a:r>
              <a:rPr lang="en-GB" dirty="0" err="1" smtClean="0"/>
              <a:t>mHealth</a:t>
            </a:r>
            <a:r>
              <a:rPr lang="en-GB" dirty="0" smtClean="0"/>
              <a:t>: Making a positive difference to end users</a:t>
            </a:r>
            <a:endParaRPr lang="en-GB" dirty="0"/>
          </a:p>
        </p:txBody>
      </p:sp>
      <p:sp>
        <p:nvSpPr>
          <p:cNvPr id="50" name="Descriptor"/>
          <p:cNvSpPr txBox="1"/>
          <p:nvPr>
            <p:custDataLst>
              <p:tags r:id="rId4"/>
            </p:custDataLst>
          </p:nvPr>
        </p:nvSpPr>
        <p:spPr bwMode="white">
          <a:xfrm>
            <a:off x="2057400" y="779691"/>
            <a:ext cx="1096454" cy="215444"/>
          </a:xfrm>
          <a:prstGeom prst="rect">
            <a:avLst/>
          </a:prstGeom>
          <a:noFill/>
        </p:spPr>
        <p:txBody>
          <a:bodyPr wrap="none" lIns="0" tIns="0" rIns="0" bIns="0" rtlCol="0" anchor="b">
            <a:spAutoFit/>
          </a:bodyPr>
          <a:lstStyle/>
          <a:p>
            <a:pPr indent="-274320" algn="l"/>
            <a:r>
              <a:rPr lang="en-GB" sz="1400" dirty="0" smtClean="0">
                <a:solidFill>
                  <a:schemeClr val="bg1"/>
                </a:solidFill>
                <a:latin typeface="+mn-lt"/>
                <a:cs typeface="Arial" pitchFamily="34" charset="0"/>
              </a:rPr>
              <a:t>PwC Strategy</a:t>
            </a:r>
          </a:p>
        </p:txBody>
      </p:sp>
      <p:sp>
        <p:nvSpPr>
          <p:cNvPr id="51" name="Draft stamp" hidden="1"/>
          <p:cNvSpPr txBox="1"/>
          <p:nvPr>
            <p:custDataLst>
              <p:tags r:id="rId5"/>
            </p:custDataLst>
          </p:nvPr>
        </p:nvSpPr>
        <p:spPr bwMode="black">
          <a:xfrm>
            <a:off x="530351" y="3883486"/>
            <a:ext cx="1222248" cy="292388"/>
          </a:xfrm>
          <a:prstGeom prst="rect">
            <a:avLst/>
          </a:prstGeom>
          <a:noFill/>
          <a:ln>
            <a:noFill/>
          </a:ln>
        </p:spPr>
        <p:txBody>
          <a:bodyPr wrap="square" lIns="0" tIns="0" rIns="0" bIns="137160" rtlCol="0" anchor="t" anchorCtr="0">
            <a:spAutoFit/>
          </a:bodyPr>
          <a:lstStyle/>
          <a:p>
            <a:pPr algn="l">
              <a:lnSpc>
                <a:spcPct val="100000"/>
              </a:lnSpc>
            </a:pPr>
            <a:r>
              <a:rPr lang="en-GB" sz="1000" b="1" i="1" noProof="0" smtClean="0">
                <a:solidFill>
                  <a:schemeClr val="tx1"/>
                </a:solidFill>
                <a:latin typeface="Georgia" pitchFamily="18" charset="0"/>
                <a:cs typeface="Arial" pitchFamily="34" charset="0"/>
              </a:rPr>
              <a:t>Draft</a:t>
            </a:r>
            <a:endParaRPr lang="en-GB" sz="1000" b="1" i="1" noProof="0" dirty="0" smtClean="0">
              <a:solidFill>
                <a:schemeClr val="tx1"/>
              </a:solidFill>
              <a:latin typeface="Georgia" pitchFamily="18" charset="0"/>
              <a:cs typeface="Arial" pitchFamily="34" charset="0"/>
            </a:endParaRPr>
          </a:p>
        </p:txBody>
      </p:sp>
      <p:sp>
        <p:nvSpPr>
          <p:cNvPr id="52" name="Report Date"/>
          <p:cNvSpPr txBox="1"/>
          <p:nvPr>
            <p:custDataLst>
              <p:tags r:id="rId6"/>
            </p:custDataLst>
          </p:nvPr>
        </p:nvSpPr>
        <p:spPr bwMode="black">
          <a:xfrm>
            <a:off x="530351" y="3729599"/>
            <a:ext cx="1222248" cy="153888"/>
          </a:xfrm>
          <a:prstGeom prst="rect">
            <a:avLst/>
          </a:prstGeom>
          <a:noFill/>
          <a:ln>
            <a:noFill/>
          </a:ln>
        </p:spPr>
        <p:txBody>
          <a:bodyPr wrap="square" lIns="0" tIns="0" rIns="0" bIns="0" rtlCol="0">
            <a:spAutoFit/>
          </a:bodyPr>
          <a:lstStyle/>
          <a:p>
            <a:pPr algn="l"/>
            <a:r>
              <a:rPr lang="en-GB" sz="1000" i="1" smtClean="0">
                <a:solidFill>
                  <a:schemeClr val="tx1"/>
                </a:solidFill>
                <a:latin typeface="Georgia" pitchFamily="18" charset="0"/>
                <a:cs typeface="Arial" pitchFamily="34" charset="0"/>
              </a:rPr>
              <a:t>28 February 2013</a:t>
            </a:r>
            <a:endParaRPr lang="en-GB" sz="1000" i="1" dirty="0" smtClean="0">
              <a:solidFill>
                <a:schemeClr val="tx1"/>
              </a:solidFill>
              <a:latin typeface="Georgia" pitchFamily="18"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1"/>
            </p:custDataLst>
          </p:nvPr>
        </p:nvGrpSpPr>
        <p:grpSpPr>
          <a:xfrm>
            <a:off x="530351" y="685800"/>
            <a:ext cx="8997696" cy="6711696"/>
            <a:chOff x="530352" y="685800"/>
            <a:chExt cx="8997696" cy="6711696"/>
          </a:xfrm>
        </p:grpSpPr>
        <p:sp>
          <p:nvSpPr>
            <p:cNvPr id="6"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7"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8"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5"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50"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5" name="Group 500" hidden="1"/>
            <p:cNvGrpSpPr/>
            <p:nvPr/>
          </p:nvGrpSpPr>
          <p:grpSpPr>
            <a:xfrm>
              <a:off x="530352" y="5257800"/>
              <a:ext cx="8997696" cy="612648"/>
              <a:chOff x="530352" y="5257800"/>
              <a:chExt cx="8997696" cy="612648"/>
            </a:xfrm>
          </p:grpSpPr>
          <p:sp>
            <p:nvSpPr>
              <p:cNvPr id="39"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4"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3"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8"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7"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2"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1"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6"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5"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0"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dirty="0" smtClean="0"/>
              <a:t>Introductions</a:t>
            </a:r>
            <a:endParaRPr lang="en-GB" dirty="0"/>
          </a:p>
        </p:txBody>
      </p:sp>
      <p:sp>
        <p:nvSpPr>
          <p:cNvPr id="51" name="Page Number"/>
          <p:cNvSpPr txBox="1"/>
          <p:nvPr>
            <p:custDataLst>
              <p:tags r:id="rId2"/>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2</a:t>
            </a:r>
          </a:p>
        </p:txBody>
      </p:sp>
      <p:sp>
        <p:nvSpPr>
          <p:cNvPr id="52" name="Section Footer"/>
          <p:cNvSpPr txBox="1"/>
          <p:nvPr>
            <p:custDataLst>
              <p:tags r:id="rId3"/>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3" name="Section Header" hidden="1"/>
          <p:cNvSpPr txBox="1"/>
          <p:nvPr>
            <p:custDataLst>
              <p:tags r:id="rId4"/>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sp>
        <p:nvSpPr>
          <p:cNvPr id="54" name="TextBox 53"/>
          <p:cNvSpPr txBox="1"/>
          <p:nvPr/>
        </p:nvSpPr>
        <p:spPr>
          <a:xfrm>
            <a:off x="613034" y="4619600"/>
            <a:ext cx="3286852" cy="1066800"/>
          </a:xfrm>
          <a:prstGeom prst="rect">
            <a:avLst/>
          </a:prstGeom>
          <a:noFill/>
        </p:spPr>
        <p:txBody>
          <a:bodyPr wrap="square" lIns="0" tIns="0" rIns="0" bIns="0" rtlCol="0">
            <a:noAutofit/>
          </a:bodyPr>
          <a:lstStyle/>
          <a:p>
            <a:pPr indent="-274320">
              <a:spcAft>
                <a:spcPts val="300"/>
              </a:spcAft>
            </a:pPr>
            <a:r>
              <a:rPr lang="en-GB" sz="1500" b="1" dirty="0" smtClean="0">
                <a:solidFill>
                  <a:schemeClr val="accent4"/>
                </a:solidFill>
                <a:latin typeface="Georgia" pitchFamily="18" charset="0"/>
              </a:rPr>
              <a:t>Ralph Fernando</a:t>
            </a:r>
          </a:p>
          <a:p>
            <a:pPr indent="-274320">
              <a:spcAft>
                <a:spcPts val="300"/>
              </a:spcAft>
            </a:pPr>
            <a:r>
              <a:rPr lang="en-GB" sz="1500" dirty="0" smtClean="0">
                <a:solidFill>
                  <a:schemeClr val="accent4"/>
                </a:solidFill>
                <a:latin typeface="Georgia" pitchFamily="18" charset="0"/>
              </a:rPr>
              <a:t>Medical Technology Strategy Leader </a:t>
            </a:r>
          </a:p>
          <a:p>
            <a:pPr indent="-274320">
              <a:spcAft>
                <a:spcPts val="300"/>
              </a:spcAft>
            </a:pPr>
            <a:r>
              <a:rPr lang="en-GB" sz="1500" dirty="0" smtClean="0">
                <a:solidFill>
                  <a:schemeClr val="accent4"/>
                </a:solidFill>
                <a:latin typeface="Georgia" pitchFamily="18" charset="0"/>
              </a:rPr>
              <a:t>PwC Strategy, UK</a:t>
            </a:r>
          </a:p>
          <a:p>
            <a:pPr indent="-274320">
              <a:spcAft>
                <a:spcPts val="300"/>
              </a:spcAft>
            </a:pPr>
            <a:r>
              <a:rPr lang="en-GB" sz="1500" dirty="0" smtClean="0">
                <a:solidFill>
                  <a:schemeClr val="accent4"/>
                </a:solidFill>
                <a:latin typeface="Georgia" pitchFamily="18" charset="0"/>
              </a:rPr>
              <a:t>ralph.d.fernando@uk.pwc.com</a:t>
            </a:r>
          </a:p>
          <a:p>
            <a:pPr indent="-274320">
              <a:spcAft>
                <a:spcPts val="300"/>
              </a:spcAft>
            </a:pPr>
            <a:r>
              <a:rPr lang="en-GB" sz="1500" dirty="0" smtClean="0">
                <a:solidFill>
                  <a:schemeClr val="accent4"/>
                </a:solidFill>
                <a:latin typeface="Georgia" pitchFamily="18" charset="0"/>
              </a:rPr>
              <a:t>+44 (0)7921 109 244</a:t>
            </a:r>
          </a:p>
        </p:txBody>
      </p:sp>
      <p:sp>
        <p:nvSpPr>
          <p:cNvPr id="55" name="TextBox 54"/>
          <p:cNvSpPr txBox="1"/>
          <p:nvPr/>
        </p:nvSpPr>
        <p:spPr>
          <a:xfrm>
            <a:off x="3899886" y="2309563"/>
            <a:ext cx="5508000" cy="4462760"/>
          </a:xfrm>
          <a:prstGeom prst="rect">
            <a:avLst/>
          </a:prstGeom>
          <a:noFill/>
        </p:spPr>
        <p:txBody>
          <a:bodyPr wrap="square" lIns="0" tIns="0" rIns="0" bIns="0" rtlCol="0">
            <a:spAutoFit/>
          </a:bodyPr>
          <a:lstStyle/>
          <a:p>
            <a:pPr marL="263525" lvl="2" indent="-263525" defTabSz="1001713" eaLnBrk="0" hangingPunct="0">
              <a:spcAft>
                <a:spcPts val="1200"/>
              </a:spcAft>
              <a:buFontTx/>
              <a:buChar char="•"/>
            </a:pPr>
            <a:r>
              <a:rPr lang="en-GB" sz="1600" dirty="0" smtClean="0">
                <a:latin typeface="+mj-lt"/>
              </a:rPr>
              <a:t>Lead PwC’s medical technology strategy work in the UK</a:t>
            </a:r>
          </a:p>
          <a:p>
            <a:pPr marL="263525" lvl="2" indent="-263525" defTabSz="1001713" eaLnBrk="0" hangingPunct="0">
              <a:spcAft>
                <a:spcPts val="1200"/>
              </a:spcAft>
              <a:buFontTx/>
              <a:buChar char="•"/>
            </a:pPr>
            <a:r>
              <a:rPr lang="en-GB" sz="1600" dirty="0" smtClean="0">
                <a:latin typeface="+mj-lt"/>
              </a:rPr>
              <a:t>10 years of strategy, M&amp;A and operations experience in public and private sector healthcare, services and manufacturing</a:t>
            </a:r>
          </a:p>
          <a:p>
            <a:pPr marL="263525" lvl="2" indent="-263525" defTabSz="1001713" eaLnBrk="0" hangingPunct="0">
              <a:spcAft>
                <a:spcPts val="1200"/>
              </a:spcAft>
              <a:buFontTx/>
              <a:buChar char="•"/>
            </a:pPr>
            <a:r>
              <a:rPr lang="en-GB" sz="1600" dirty="0" smtClean="0">
                <a:latin typeface="+mj-lt"/>
              </a:rPr>
              <a:t>Clients include </a:t>
            </a:r>
            <a:r>
              <a:rPr lang="en-GB" sz="1600" dirty="0" smtClean="0">
                <a:solidFill>
                  <a:srgbClr val="000000"/>
                </a:solidFill>
                <a:latin typeface="Georgia"/>
              </a:rPr>
              <a:t>medical technology </a:t>
            </a:r>
            <a:r>
              <a:rPr lang="en-GB" sz="1600" dirty="0" smtClean="0">
                <a:latin typeface="+mj-lt"/>
              </a:rPr>
              <a:t>providers, independent and public-sector service providers, commissioners, central policy makers, arms-length bodies, trade bodies, corporates, private equity and banks</a:t>
            </a:r>
          </a:p>
          <a:p>
            <a:pPr marL="263525" lvl="2" indent="-263525" defTabSz="1001713" eaLnBrk="0" hangingPunct="0">
              <a:spcAft>
                <a:spcPts val="1200"/>
              </a:spcAft>
              <a:buFontTx/>
              <a:buChar char="•"/>
            </a:pPr>
            <a:r>
              <a:rPr lang="en-GB" sz="1600" dirty="0" smtClean="0">
                <a:latin typeface="+mj-lt"/>
              </a:rPr>
              <a:t>Ralph's experience includes:</a:t>
            </a:r>
          </a:p>
          <a:p>
            <a:pPr marL="538163" lvl="3" indent="-263525" defTabSz="1001713" eaLnBrk="0" hangingPunct="0">
              <a:spcAft>
                <a:spcPts val="1200"/>
              </a:spcAft>
              <a:buFont typeface="Georgia" pitchFamily="18" charset="0"/>
              <a:buChar char="–"/>
            </a:pPr>
            <a:r>
              <a:rPr lang="en-GB" sz="1600" dirty="0" smtClean="0">
                <a:latin typeface="+mj-lt"/>
              </a:rPr>
              <a:t>Developing international, national, regional, corporate and business unit strategies and growth plans, creating new business models and developing services and markets</a:t>
            </a:r>
          </a:p>
          <a:p>
            <a:pPr marL="538163" lvl="3" indent="-263525" defTabSz="1001713" eaLnBrk="0" hangingPunct="0">
              <a:spcAft>
                <a:spcPts val="1200"/>
              </a:spcAft>
              <a:buFont typeface="Georgia" pitchFamily="18" charset="0"/>
              <a:buChar char="–"/>
            </a:pPr>
            <a:r>
              <a:rPr lang="en-GB" sz="1600" dirty="0" smtClean="0">
                <a:latin typeface="+mj-lt"/>
              </a:rPr>
              <a:t>Leading commercial due diligence and independent business plan reviews</a:t>
            </a:r>
          </a:p>
        </p:txBody>
      </p:sp>
      <p:sp>
        <p:nvSpPr>
          <p:cNvPr id="56" name="Rectangle 55"/>
          <p:cNvSpPr/>
          <p:nvPr/>
        </p:nvSpPr>
        <p:spPr bwMode="ltGray">
          <a:xfrm>
            <a:off x="550387" y="2229750"/>
            <a:ext cx="8895107" cy="4712602"/>
          </a:xfrm>
          <a:prstGeom prst="rect">
            <a:avLst/>
          </a:prstGeom>
          <a:no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smtClean="0">
              <a:solidFill>
                <a:schemeClr val="bg1"/>
              </a:solidFill>
              <a:latin typeface="Georgia" pitchFamily="18" charset="0"/>
            </a:endParaRPr>
          </a:p>
        </p:txBody>
      </p:sp>
      <p:pic>
        <p:nvPicPr>
          <p:cNvPr id="57" name="Picture 2" descr="Ralph_Fernando"/>
          <p:cNvPicPr>
            <a:picLocks noChangeAspect="1" noChangeArrowheads="1"/>
          </p:cNvPicPr>
          <p:nvPr/>
        </p:nvPicPr>
        <p:blipFill>
          <a:blip r:embed="rId7" cstate="print"/>
          <a:srcRect/>
          <a:stretch>
            <a:fillRect/>
          </a:stretch>
        </p:blipFill>
        <p:spPr bwMode="auto">
          <a:xfrm>
            <a:off x="613035" y="2309562"/>
            <a:ext cx="1570372" cy="21892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5" name="Elbow Connector 83"/>
          <p:cNvCxnSpPr/>
          <p:nvPr/>
        </p:nvCxnSpPr>
        <p:spPr>
          <a:xfrm>
            <a:off x="7546716" y="4462264"/>
            <a:ext cx="0" cy="1472098"/>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grpSp>
        <p:nvGrpSpPr>
          <p:cNvPr id="3"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dirty="0" smtClean="0"/>
              <a:t>Key changes in healthcare systems are affecting all elements of the care pathway</a:t>
            </a:r>
            <a:endParaRPr lang="en-GB" dirty="0"/>
          </a:p>
        </p:txBody>
      </p:sp>
      <p:sp>
        <p:nvSpPr>
          <p:cNvPr id="50" name="Page Number"/>
          <p:cNvSpPr txBox="1"/>
          <p:nvPr>
            <p:custDataLst>
              <p:tags r:id="rId2"/>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3</a:t>
            </a:r>
          </a:p>
        </p:txBody>
      </p:sp>
      <p:sp>
        <p:nvSpPr>
          <p:cNvPr id="51" name="Section Footer"/>
          <p:cNvSpPr txBox="1"/>
          <p:nvPr>
            <p:custDataLst>
              <p:tags r:id="rId3"/>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2" name="Section Header" hidden="1"/>
          <p:cNvSpPr txBox="1"/>
          <p:nvPr>
            <p:custDataLst>
              <p:tags r:id="rId4"/>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sp>
        <p:nvSpPr>
          <p:cNvPr id="55" name="Rectangle 54"/>
          <p:cNvSpPr/>
          <p:nvPr/>
        </p:nvSpPr>
        <p:spPr>
          <a:xfrm>
            <a:off x="828243" y="4672675"/>
            <a:ext cx="1358108" cy="40011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Rise of healthcare informatics</a:t>
            </a:r>
          </a:p>
        </p:txBody>
      </p:sp>
      <p:cxnSp>
        <p:nvCxnSpPr>
          <p:cNvPr id="56" name="Elbow Connector 83"/>
          <p:cNvCxnSpPr/>
          <p:nvPr/>
        </p:nvCxnSpPr>
        <p:spPr>
          <a:xfrm>
            <a:off x="2052379" y="4493550"/>
            <a:ext cx="0" cy="163736"/>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7" name="Elbow Connector 83"/>
          <p:cNvCxnSpPr/>
          <p:nvPr/>
        </p:nvCxnSpPr>
        <p:spPr>
          <a:xfrm>
            <a:off x="3051449" y="3030906"/>
            <a:ext cx="0" cy="825744"/>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8" name="Elbow Connector 83"/>
          <p:cNvCxnSpPr/>
          <p:nvPr/>
        </p:nvCxnSpPr>
        <p:spPr>
          <a:xfrm>
            <a:off x="1250533" y="3370184"/>
            <a:ext cx="0" cy="445502"/>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sp>
        <p:nvSpPr>
          <p:cNvPr id="59" name="Rectangle 58"/>
          <p:cNvSpPr/>
          <p:nvPr/>
        </p:nvSpPr>
        <p:spPr>
          <a:xfrm>
            <a:off x="3451573" y="3116268"/>
            <a:ext cx="2511770" cy="24622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Advances in non-invasive surgery</a:t>
            </a:r>
          </a:p>
        </p:txBody>
      </p:sp>
      <p:cxnSp>
        <p:nvCxnSpPr>
          <p:cNvPr id="60" name="Elbow Connector 83"/>
          <p:cNvCxnSpPr/>
          <p:nvPr/>
        </p:nvCxnSpPr>
        <p:spPr>
          <a:xfrm flipH="1">
            <a:off x="5569611" y="3370184"/>
            <a:ext cx="0" cy="445502"/>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1" name="Elbow Connector 83"/>
          <p:cNvCxnSpPr/>
          <p:nvPr/>
        </p:nvCxnSpPr>
        <p:spPr>
          <a:xfrm>
            <a:off x="8311604" y="3370184"/>
            <a:ext cx="962" cy="433628"/>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sp>
        <p:nvSpPr>
          <p:cNvPr id="62" name="Rectangle 61"/>
          <p:cNvSpPr/>
          <p:nvPr/>
        </p:nvSpPr>
        <p:spPr>
          <a:xfrm>
            <a:off x="8040761" y="2828146"/>
            <a:ext cx="1332000" cy="55399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Increased community care and independent living</a:t>
            </a:r>
          </a:p>
        </p:txBody>
      </p:sp>
      <p:cxnSp>
        <p:nvCxnSpPr>
          <p:cNvPr id="63" name="Elbow Connector 83"/>
          <p:cNvCxnSpPr/>
          <p:nvPr/>
        </p:nvCxnSpPr>
        <p:spPr>
          <a:xfrm flipH="1">
            <a:off x="5077144" y="3686526"/>
            <a:ext cx="0" cy="128685"/>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4" name="Elbow Connector 83"/>
          <p:cNvCxnSpPr/>
          <p:nvPr/>
        </p:nvCxnSpPr>
        <p:spPr>
          <a:xfrm>
            <a:off x="7799861" y="2891808"/>
            <a:ext cx="0" cy="924361"/>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5" name="Elbow Connector 83"/>
          <p:cNvCxnSpPr/>
          <p:nvPr/>
        </p:nvCxnSpPr>
        <p:spPr>
          <a:xfrm>
            <a:off x="7443937" y="3539880"/>
            <a:ext cx="0" cy="263932"/>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6" name="Elbow Connector 83"/>
          <p:cNvCxnSpPr/>
          <p:nvPr/>
        </p:nvCxnSpPr>
        <p:spPr>
          <a:xfrm>
            <a:off x="4141687" y="4493550"/>
            <a:ext cx="0" cy="998111"/>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sp>
        <p:nvSpPr>
          <p:cNvPr id="67" name="Rectangle 66"/>
          <p:cNvSpPr/>
          <p:nvPr/>
        </p:nvSpPr>
        <p:spPr>
          <a:xfrm>
            <a:off x="819201" y="3271027"/>
            <a:ext cx="1872208" cy="40011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Emphasis on prevention, e.g. health and wellbeing</a:t>
            </a:r>
          </a:p>
        </p:txBody>
      </p:sp>
      <p:cxnSp>
        <p:nvCxnSpPr>
          <p:cNvPr id="68" name="Elbow Connector 83"/>
          <p:cNvCxnSpPr/>
          <p:nvPr/>
        </p:nvCxnSpPr>
        <p:spPr>
          <a:xfrm>
            <a:off x="5547531" y="4493550"/>
            <a:ext cx="0" cy="245442"/>
          </a:xfrm>
          <a:prstGeom prst="straightConnector1">
            <a:avLst/>
          </a:prstGeom>
          <a:ln/>
        </p:spPr>
        <p:style>
          <a:lnRef idx="2">
            <a:schemeClr val="accent3">
              <a:shade val="50000"/>
            </a:schemeClr>
          </a:lnRef>
          <a:fillRef idx="1">
            <a:schemeClr val="accent3"/>
          </a:fillRef>
          <a:effectRef idx="0">
            <a:schemeClr val="accent3"/>
          </a:effectRef>
          <a:fontRef idx="minor">
            <a:schemeClr val="lt1"/>
          </a:fontRef>
        </p:style>
      </p:cxnSp>
      <p:sp>
        <p:nvSpPr>
          <p:cNvPr id="69" name="Rectangle 68"/>
          <p:cNvSpPr/>
          <p:nvPr/>
        </p:nvSpPr>
        <p:spPr>
          <a:xfrm>
            <a:off x="4441887" y="4672674"/>
            <a:ext cx="1174452" cy="40011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Technology advancements</a:t>
            </a:r>
          </a:p>
        </p:txBody>
      </p:sp>
      <p:sp>
        <p:nvSpPr>
          <p:cNvPr id="70" name="Rectangle 69"/>
          <p:cNvSpPr/>
          <p:nvPr/>
        </p:nvSpPr>
        <p:spPr>
          <a:xfrm>
            <a:off x="1269560" y="5432336"/>
            <a:ext cx="1457483" cy="24622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Trade liberalisation</a:t>
            </a:r>
          </a:p>
        </p:txBody>
      </p:sp>
      <p:cxnSp>
        <p:nvCxnSpPr>
          <p:cNvPr id="71" name="Elbow Connector 83"/>
          <p:cNvCxnSpPr/>
          <p:nvPr/>
        </p:nvCxnSpPr>
        <p:spPr>
          <a:xfrm flipH="1">
            <a:off x="2503360" y="4493550"/>
            <a:ext cx="0" cy="938691"/>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sp>
        <p:nvSpPr>
          <p:cNvPr id="72" name="Rectangle 71"/>
          <p:cNvSpPr/>
          <p:nvPr/>
        </p:nvSpPr>
        <p:spPr>
          <a:xfrm>
            <a:off x="7639198" y="4675186"/>
            <a:ext cx="864096" cy="40011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Tighter regulation</a:t>
            </a:r>
          </a:p>
        </p:txBody>
      </p:sp>
      <p:cxnSp>
        <p:nvCxnSpPr>
          <p:cNvPr id="73" name="Elbow Connector 83"/>
          <p:cNvCxnSpPr/>
          <p:nvPr/>
        </p:nvCxnSpPr>
        <p:spPr>
          <a:xfrm flipH="1">
            <a:off x="8127128" y="4493550"/>
            <a:ext cx="4112" cy="165415"/>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sp>
        <p:nvSpPr>
          <p:cNvPr id="74" name="Oval 73"/>
          <p:cNvSpPr>
            <a:spLocks noChangeAspect="1"/>
          </p:cNvSpPr>
          <p:nvPr/>
        </p:nvSpPr>
        <p:spPr>
          <a:xfrm flipV="1">
            <a:off x="8359294" y="4493550"/>
            <a:ext cx="288000" cy="288000"/>
          </a:xfrm>
          <a:prstGeom prst="ellipse">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r>
              <a:rPr lang="en-GB" sz="2000" b="1" dirty="0" smtClean="0">
                <a:solidFill>
                  <a:schemeClr val="accent2"/>
                </a:solidFill>
                <a:latin typeface="+mj-lt"/>
              </a:rPr>
              <a:t>˘</a:t>
            </a:r>
          </a:p>
        </p:txBody>
      </p:sp>
      <p:sp>
        <p:nvSpPr>
          <p:cNvPr id="75" name="Oval 74"/>
          <p:cNvSpPr>
            <a:spLocks noChangeAspect="1"/>
          </p:cNvSpPr>
          <p:nvPr/>
        </p:nvSpPr>
        <p:spPr>
          <a:xfrm flipV="1">
            <a:off x="6312833" y="6657871"/>
            <a:ext cx="288000" cy="288000"/>
          </a:xfrm>
          <a:prstGeom prst="ellipse">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r>
              <a:rPr lang="en-GB" sz="2000" b="1" dirty="0" smtClean="0">
                <a:solidFill>
                  <a:schemeClr val="accent2"/>
                </a:solidFill>
                <a:latin typeface="+mj-lt"/>
              </a:rPr>
              <a:t>˘</a:t>
            </a:r>
          </a:p>
        </p:txBody>
      </p:sp>
      <p:sp>
        <p:nvSpPr>
          <p:cNvPr id="76" name="Rectangle 75"/>
          <p:cNvSpPr/>
          <p:nvPr/>
        </p:nvSpPr>
        <p:spPr>
          <a:xfrm>
            <a:off x="1312215" y="6678760"/>
            <a:ext cx="1358108" cy="24622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Demand factors</a:t>
            </a:r>
          </a:p>
        </p:txBody>
      </p:sp>
      <p:sp>
        <p:nvSpPr>
          <p:cNvPr id="77" name="Rectangle 76"/>
          <p:cNvSpPr/>
          <p:nvPr/>
        </p:nvSpPr>
        <p:spPr>
          <a:xfrm>
            <a:off x="2891126" y="6678760"/>
            <a:ext cx="1358108" cy="24622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Supply factors</a:t>
            </a:r>
          </a:p>
        </p:txBody>
      </p:sp>
      <p:sp>
        <p:nvSpPr>
          <p:cNvPr id="78" name="TextBox 77"/>
          <p:cNvSpPr txBox="1"/>
          <p:nvPr/>
        </p:nvSpPr>
        <p:spPr>
          <a:xfrm>
            <a:off x="4846707" y="6645271"/>
            <a:ext cx="1403891" cy="307777"/>
          </a:xfrm>
          <a:prstGeom prst="rect">
            <a:avLst/>
          </a:prstGeom>
          <a:noFill/>
          <a:ln>
            <a:noFill/>
          </a:ln>
        </p:spPr>
        <p:txBody>
          <a:bodyPr wrap="square" lIns="0" tIns="0" rIns="0" bIns="0" rtlCol="0">
            <a:spAutoFit/>
          </a:bodyPr>
          <a:lstStyle/>
          <a:p>
            <a:pPr>
              <a:tabLst>
                <a:tab pos="176213" algn="l"/>
              </a:tabLst>
            </a:pPr>
            <a:r>
              <a:rPr lang="en-GB" sz="1000" noProof="0" dirty="0" smtClean="0">
                <a:solidFill>
                  <a:schemeClr val="tx1"/>
                </a:solidFill>
                <a:latin typeface="+mj-lt"/>
                <a:cs typeface="Arial" pitchFamily="34" charset="0"/>
              </a:rPr>
              <a:t>= 	Positive driver for 	providers</a:t>
            </a:r>
          </a:p>
        </p:txBody>
      </p:sp>
      <p:sp>
        <p:nvSpPr>
          <p:cNvPr id="80" name="Rectangle 79"/>
          <p:cNvSpPr/>
          <p:nvPr/>
        </p:nvSpPr>
        <p:spPr>
          <a:xfrm>
            <a:off x="533217" y="6607630"/>
            <a:ext cx="7808351" cy="371281"/>
          </a:xfrm>
          <a:prstGeom prst="rect">
            <a:avLst/>
          </a:prstGeom>
          <a:noFill/>
          <a:ln w="12700">
            <a:prstDash val="dash"/>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endParaRPr lang="en-GB" dirty="0" smtClean="0"/>
          </a:p>
        </p:txBody>
      </p:sp>
      <p:sp>
        <p:nvSpPr>
          <p:cNvPr id="81" name="TextBox 80"/>
          <p:cNvSpPr txBox="1"/>
          <p:nvPr/>
        </p:nvSpPr>
        <p:spPr>
          <a:xfrm>
            <a:off x="627711" y="6669251"/>
            <a:ext cx="296556" cy="153888"/>
          </a:xfrm>
          <a:prstGeom prst="rect">
            <a:avLst/>
          </a:prstGeom>
          <a:noFill/>
          <a:ln>
            <a:noFill/>
          </a:ln>
        </p:spPr>
        <p:txBody>
          <a:bodyPr wrap="none" lIns="0" tIns="0" rIns="0" bIns="0" rtlCol="0">
            <a:spAutoFit/>
          </a:bodyPr>
          <a:lstStyle/>
          <a:p>
            <a:r>
              <a:rPr lang="en-GB" sz="1000" b="1" noProof="0" dirty="0" smtClean="0">
                <a:solidFill>
                  <a:schemeClr val="tx1"/>
                </a:solidFill>
                <a:latin typeface="+mj-lt"/>
                <a:cs typeface="Arial" pitchFamily="34" charset="0"/>
              </a:rPr>
              <a:t>Key:</a:t>
            </a:r>
          </a:p>
        </p:txBody>
      </p:sp>
      <p:cxnSp>
        <p:nvCxnSpPr>
          <p:cNvPr id="82" name="Elbow Connector 83"/>
          <p:cNvCxnSpPr/>
          <p:nvPr/>
        </p:nvCxnSpPr>
        <p:spPr>
          <a:xfrm>
            <a:off x="5772902" y="4493550"/>
            <a:ext cx="0" cy="1001936"/>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sp>
        <p:nvSpPr>
          <p:cNvPr id="83" name="Rectangle 82"/>
          <p:cNvSpPr/>
          <p:nvPr/>
        </p:nvSpPr>
        <p:spPr>
          <a:xfrm>
            <a:off x="6119894" y="4672674"/>
            <a:ext cx="1346361" cy="40011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Rising customer expectations</a:t>
            </a:r>
          </a:p>
        </p:txBody>
      </p:sp>
      <p:cxnSp>
        <p:nvCxnSpPr>
          <p:cNvPr id="84" name="Elbow Connector 83"/>
          <p:cNvCxnSpPr>
            <a:endCxn id="83" idx="0"/>
          </p:cNvCxnSpPr>
          <p:nvPr/>
        </p:nvCxnSpPr>
        <p:spPr>
          <a:xfrm>
            <a:off x="6793075" y="4493550"/>
            <a:ext cx="0" cy="179124"/>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sp>
        <p:nvSpPr>
          <p:cNvPr id="85" name="Oval 84"/>
          <p:cNvSpPr>
            <a:spLocks noChangeAspect="1"/>
          </p:cNvSpPr>
          <p:nvPr/>
        </p:nvSpPr>
        <p:spPr>
          <a:xfrm flipV="1">
            <a:off x="5962598" y="4585238"/>
            <a:ext cx="288000" cy="288000"/>
          </a:xfrm>
          <a:prstGeom prst="ellipse">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r>
              <a:rPr lang="en-GB" sz="2000" b="1" dirty="0" smtClean="0">
                <a:solidFill>
                  <a:schemeClr val="accent2"/>
                </a:solidFill>
                <a:latin typeface="+mj-lt"/>
              </a:rPr>
              <a:t>˘</a:t>
            </a:r>
          </a:p>
        </p:txBody>
      </p:sp>
      <p:sp>
        <p:nvSpPr>
          <p:cNvPr id="86" name="Oval 85"/>
          <p:cNvSpPr>
            <a:spLocks noChangeAspect="1"/>
          </p:cNvSpPr>
          <p:nvPr/>
        </p:nvSpPr>
        <p:spPr>
          <a:xfrm>
            <a:off x="637515" y="3446857"/>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87" name="Oval 86"/>
          <p:cNvSpPr>
            <a:spLocks noChangeAspect="1"/>
          </p:cNvSpPr>
          <p:nvPr/>
        </p:nvSpPr>
        <p:spPr>
          <a:xfrm>
            <a:off x="5819343" y="3108574"/>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88" name="Oval 87"/>
          <p:cNvSpPr>
            <a:spLocks noChangeAspect="1"/>
          </p:cNvSpPr>
          <p:nvPr/>
        </p:nvSpPr>
        <p:spPr>
          <a:xfrm>
            <a:off x="1115743" y="5262926"/>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89" name="Oval 88"/>
          <p:cNvSpPr>
            <a:spLocks noChangeAspect="1"/>
          </p:cNvSpPr>
          <p:nvPr/>
        </p:nvSpPr>
        <p:spPr>
          <a:xfrm>
            <a:off x="7981560" y="2662604"/>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90" name="Oval 89"/>
          <p:cNvSpPr>
            <a:spLocks noChangeAspect="1"/>
          </p:cNvSpPr>
          <p:nvPr/>
        </p:nvSpPr>
        <p:spPr>
          <a:xfrm>
            <a:off x="4279887" y="4585238"/>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91" name="Oval 90"/>
          <p:cNvSpPr>
            <a:spLocks noChangeAspect="1"/>
          </p:cNvSpPr>
          <p:nvPr/>
        </p:nvSpPr>
        <p:spPr>
          <a:xfrm>
            <a:off x="2051879" y="4963090"/>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92" name="Oval 91"/>
          <p:cNvSpPr>
            <a:spLocks noChangeAspect="1"/>
          </p:cNvSpPr>
          <p:nvPr/>
        </p:nvSpPr>
        <p:spPr>
          <a:xfrm>
            <a:off x="4454561" y="6657871"/>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93" name="Rectangle 92"/>
          <p:cNvSpPr/>
          <p:nvPr/>
        </p:nvSpPr>
        <p:spPr>
          <a:xfrm>
            <a:off x="3322147" y="5254313"/>
            <a:ext cx="1369509" cy="24622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Ageing population</a:t>
            </a:r>
          </a:p>
        </p:txBody>
      </p:sp>
      <p:sp>
        <p:nvSpPr>
          <p:cNvPr id="94" name="Oval 93"/>
          <p:cNvSpPr>
            <a:spLocks noChangeAspect="1"/>
          </p:cNvSpPr>
          <p:nvPr/>
        </p:nvSpPr>
        <p:spPr>
          <a:xfrm>
            <a:off x="3131967" y="5126662"/>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95" name="Rectangle 94"/>
          <p:cNvSpPr/>
          <p:nvPr/>
        </p:nvSpPr>
        <p:spPr>
          <a:xfrm>
            <a:off x="1754232" y="2453825"/>
            <a:ext cx="2881035" cy="553998"/>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Increasing importance of diagnosis (e.g. PET-CT scans for cancer care; companion diagnostics for personalised medicine) </a:t>
            </a:r>
          </a:p>
        </p:txBody>
      </p:sp>
      <p:sp>
        <p:nvSpPr>
          <p:cNvPr id="96" name="Oval 95"/>
          <p:cNvSpPr>
            <a:spLocks noChangeAspect="1"/>
          </p:cNvSpPr>
          <p:nvPr/>
        </p:nvSpPr>
        <p:spPr>
          <a:xfrm>
            <a:off x="1591792" y="2832098"/>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97" name="Rectangle 96"/>
          <p:cNvSpPr/>
          <p:nvPr/>
        </p:nvSpPr>
        <p:spPr>
          <a:xfrm>
            <a:off x="5232882" y="5438978"/>
            <a:ext cx="1334872" cy="40011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Tougher pricing &amp; reimbursement</a:t>
            </a:r>
          </a:p>
        </p:txBody>
      </p:sp>
      <p:sp>
        <p:nvSpPr>
          <p:cNvPr id="98" name="Oval 97"/>
          <p:cNvSpPr>
            <a:spLocks noChangeAspect="1"/>
          </p:cNvSpPr>
          <p:nvPr/>
        </p:nvSpPr>
        <p:spPr>
          <a:xfrm flipV="1">
            <a:off x="5088881" y="5593234"/>
            <a:ext cx="288000" cy="288000"/>
          </a:xfrm>
          <a:prstGeom prst="ellipse">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r>
              <a:rPr lang="en-GB" sz="2000" b="1" dirty="0" smtClean="0">
                <a:solidFill>
                  <a:schemeClr val="accent2"/>
                </a:solidFill>
                <a:latin typeface="+mj-lt"/>
              </a:rPr>
              <a:t>˘</a:t>
            </a:r>
          </a:p>
        </p:txBody>
      </p:sp>
      <p:sp>
        <p:nvSpPr>
          <p:cNvPr id="99" name="Rectangle 98"/>
          <p:cNvSpPr/>
          <p:nvPr/>
        </p:nvSpPr>
        <p:spPr>
          <a:xfrm>
            <a:off x="5088881" y="2598855"/>
            <a:ext cx="2799489" cy="400110"/>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Integrated care (both health and social care and primary and secondary care)</a:t>
            </a:r>
          </a:p>
        </p:txBody>
      </p:sp>
      <p:sp>
        <p:nvSpPr>
          <p:cNvPr id="100" name="Rectangle 99"/>
          <p:cNvSpPr/>
          <p:nvPr/>
        </p:nvSpPr>
        <p:spPr>
          <a:xfrm>
            <a:off x="6441753" y="3175104"/>
            <a:ext cx="1224000" cy="40011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Rise of chronic conditions</a:t>
            </a:r>
          </a:p>
        </p:txBody>
      </p:sp>
      <p:sp>
        <p:nvSpPr>
          <p:cNvPr id="101" name="Oval 100"/>
          <p:cNvSpPr>
            <a:spLocks noChangeAspect="1"/>
          </p:cNvSpPr>
          <p:nvPr/>
        </p:nvSpPr>
        <p:spPr>
          <a:xfrm>
            <a:off x="4926881" y="2448190"/>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102" name="Oval 101"/>
          <p:cNvSpPr>
            <a:spLocks noChangeAspect="1"/>
          </p:cNvSpPr>
          <p:nvPr/>
        </p:nvSpPr>
        <p:spPr>
          <a:xfrm>
            <a:off x="6279753" y="3446942"/>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103" name="Rectangle 102"/>
          <p:cNvSpPr/>
          <p:nvPr/>
        </p:nvSpPr>
        <p:spPr>
          <a:xfrm>
            <a:off x="3482782" y="3454636"/>
            <a:ext cx="1872208" cy="24622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rtlCol="0" anchor="ctr">
            <a:spAutoFit/>
          </a:bodyPr>
          <a:lstStyle/>
          <a:p>
            <a:pPr algn="ctr"/>
            <a:r>
              <a:rPr lang="en-GB" sz="1000" dirty="0" smtClean="0">
                <a:solidFill>
                  <a:schemeClr val="tx1"/>
                </a:solidFill>
                <a:latin typeface="+mj-lt"/>
              </a:rPr>
              <a:t>Personalised care</a:t>
            </a:r>
          </a:p>
        </p:txBody>
      </p:sp>
      <p:sp>
        <p:nvSpPr>
          <p:cNvPr id="104" name="Oval 103"/>
          <p:cNvSpPr>
            <a:spLocks noChangeAspect="1"/>
          </p:cNvSpPr>
          <p:nvPr/>
        </p:nvSpPr>
        <p:spPr>
          <a:xfrm>
            <a:off x="3323713" y="3446942"/>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105" name="Chevron 104"/>
          <p:cNvSpPr/>
          <p:nvPr/>
        </p:nvSpPr>
        <p:spPr>
          <a:xfrm>
            <a:off x="819201" y="3815686"/>
            <a:ext cx="1391559" cy="415636"/>
          </a:xfrm>
          <a:prstGeom prst="chevron">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Wellness &amp; prevention</a:t>
            </a:r>
          </a:p>
        </p:txBody>
      </p:sp>
      <p:sp>
        <p:nvSpPr>
          <p:cNvPr id="106" name="Chevron 105"/>
          <p:cNvSpPr/>
          <p:nvPr/>
        </p:nvSpPr>
        <p:spPr>
          <a:xfrm>
            <a:off x="3363245" y="3815686"/>
            <a:ext cx="1391559" cy="415636"/>
          </a:xfrm>
          <a:prstGeom prst="chevron">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Preparation</a:t>
            </a:r>
          </a:p>
        </p:txBody>
      </p:sp>
      <p:sp>
        <p:nvSpPr>
          <p:cNvPr id="107" name="Chevron 106"/>
          <p:cNvSpPr/>
          <p:nvPr/>
        </p:nvSpPr>
        <p:spPr>
          <a:xfrm>
            <a:off x="4635267" y="3815686"/>
            <a:ext cx="1391559" cy="415636"/>
          </a:xfrm>
          <a:prstGeom prst="chevron">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Intervention</a:t>
            </a:r>
          </a:p>
        </p:txBody>
      </p:sp>
      <p:sp>
        <p:nvSpPr>
          <p:cNvPr id="108" name="Chevron 107"/>
          <p:cNvSpPr/>
          <p:nvPr/>
        </p:nvSpPr>
        <p:spPr>
          <a:xfrm>
            <a:off x="5907289" y="3815686"/>
            <a:ext cx="1391559" cy="415636"/>
          </a:xfrm>
          <a:prstGeom prst="chevron">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Rehabilitation</a:t>
            </a:r>
          </a:p>
        </p:txBody>
      </p:sp>
      <p:sp>
        <p:nvSpPr>
          <p:cNvPr id="109" name="Chevron 108"/>
          <p:cNvSpPr/>
          <p:nvPr/>
        </p:nvSpPr>
        <p:spPr>
          <a:xfrm>
            <a:off x="2091223" y="3815686"/>
            <a:ext cx="1391559" cy="415636"/>
          </a:xfrm>
          <a:prstGeom prst="chevron">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Diagnosis</a:t>
            </a:r>
          </a:p>
        </p:txBody>
      </p:sp>
      <p:sp>
        <p:nvSpPr>
          <p:cNvPr id="110" name="Chevron 109"/>
          <p:cNvSpPr/>
          <p:nvPr/>
        </p:nvSpPr>
        <p:spPr>
          <a:xfrm>
            <a:off x="7179312" y="3815686"/>
            <a:ext cx="1391559" cy="415636"/>
          </a:xfrm>
          <a:prstGeom prst="chevron">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Long term care</a:t>
            </a:r>
          </a:p>
        </p:txBody>
      </p:sp>
      <p:sp>
        <p:nvSpPr>
          <p:cNvPr id="111" name="Rectangle 110"/>
          <p:cNvSpPr/>
          <p:nvPr/>
        </p:nvSpPr>
        <p:spPr>
          <a:xfrm>
            <a:off x="819201" y="4297082"/>
            <a:ext cx="7569351" cy="216000"/>
          </a:xfrm>
          <a:prstGeom prst="rect">
            <a:avLst/>
          </a:prstGeom>
          <a:ln/>
        </p:spPr>
        <p:style>
          <a:lnRef idx="0">
            <a:schemeClr val="accent1"/>
          </a:lnRef>
          <a:fillRef idx="3">
            <a:schemeClr val="accent1"/>
          </a:fillRef>
          <a:effectRef idx="3">
            <a:schemeClr val="accent1"/>
          </a:effectRef>
          <a:fontRef idx="minor">
            <a:schemeClr val="lt1"/>
          </a:fontRef>
        </p:style>
        <p:txBody>
          <a:bodyPr vert="horz" wrap="square" lIns="0" tIns="45720" rIns="0" bIns="45720" rtlCol="0" anchor="ctr">
            <a:noAutofit/>
          </a:bodyPr>
          <a:lstStyle/>
          <a:p>
            <a:pPr algn="ctr"/>
            <a:r>
              <a:rPr lang="en-GB" sz="1000" b="1" dirty="0" smtClean="0">
                <a:solidFill>
                  <a:schemeClr val="bg1"/>
                </a:solidFill>
                <a:latin typeface="+mj-lt"/>
              </a:rPr>
              <a:t>Total pathway</a:t>
            </a:r>
          </a:p>
        </p:txBody>
      </p:sp>
      <p:cxnSp>
        <p:nvCxnSpPr>
          <p:cNvPr id="112" name="Elbow Connector 83"/>
          <p:cNvCxnSpPr/>
          <p:nvPr/>
        </p:nvCxnSpPr>
        <p:spPr>
          <a:xfrm>
            <a:off x="3051449" y="4473767"/>
            <a:ext cx="0" cy="1407467"/>
          </a:xfrm>
          <a:prstGeom prst="straightConnector1">
            <a:avLst/>
          </a:prstGeom>
          <a:ln/>
        </p:spPr>
        <p:style>
          <a:lnRef idx="2">
            <a:schemeClr val="accent2">
              <a:shade val="50000"/>
            </a:schemeClr>
          </a:lnRef>
          <a:fillRef idx="1">
            <a:schemeClr val="accent2"/>
          </a:fillRef>
          <a:effectRef idx="0">
            <a:schemeClr val="accent2"/>
          </a:effectRef>
          <a:fontRef idx="minor">
            <a:schemeClr val="lt1"/>
          </a:fontRef>
        </p:style>
      </p:cxnSp>
      <p:sp>
        <p:nvSpPr>
          <p:cNvPr id="113" name="Rectangle 112"/>
          <p:cNvSpPr/>
          <p:nvPr/>
        </p:nvSpPr>
        <p:spPr>
          <a:xfrm>
            <a:off x="2853736" y="5872227"/>
            <a:ext cx="1457483" cy="246221"/>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Efficiency drive</a:t>
            </a:r>
          </a:p>
        </p:txBody>
      </p:sp>
      <p:sp>
        <p:nvSpPr>
          <p:cNvPr id="114" name="Oval 113"/>
          <p:cNvSpPr>
            <a:spLocks noChangeAspect="1"/>
          </p:cNvSpPr>
          <p:nvPr/>
        </p:nvSpPr>
        <p:spPr>
          <a:xfrm>
            <a:off x="2699919" y="5702818"/>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116" name="Rectangle 115"/>
          <p:cNvSpPr/>
          <p:nvPr/>
        </p:nvSpPr>
        <p:spPr>
          <a:xfrm>
            <a:off x="7006696" y="5857418"/>
            <a:ext cx="1334872" cy="55399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spAutoFit/>
          </a:bodyPr>
          <a:lstStyle/>
          <a:p>
            <a:pPr algn="ctr"/>
            <a:r>
              <a:rPr lang="en-GB" sz="1000" dirty="0" smtClean="0">
                <a:solidFill>
                  <a:schemeClr val="bg1"/>
                </a:solidFill>
                <a:latin typeface="+mj-lt"/>
              </a:rPr>
              <a:t>Drive to increase healthcare access in developing markets</a:t>
            </a:r>
          </a:p>
        </p:txBody>
      </p:sp>
      <p:sp>
        <p:nvSpPr>
          <p:cNvPr id="118" name="Oval 117"/>
          <p:cNvSpPr>
            <a:spLocks noChangeAspect="1"/>
          </p:cNvSpPr>
          <p:nvPr/>
        </p:nvSpPr>
        <p:spPr>
          <a:xfrm>
            <a:off x="6829432" y="5758948"/>
            <a:ext cx="288000" cy="287492"/>
          </a:xfrm>
          <a:prstGeom prst="ellipse">
            <a:avLst/>
          </a:prstGeom>
          <a:solidFill>
            <a:srgbClr val="FFFFFF"/>
          </a:solidFill>
          <a:ln w="28575">
            <a:solidFill>
              <a:schemeClr val="accent3">
                <a:lumMod val="50000"/>
              </a:schemeClr>
            </a:solidFill>
          </a:ln>
        </p:spPr>
        <p:txBody>
          <a:bodyPr vert="horz" wrap="square" lIns="91440" tIns="45720" rIns="91440" bIns="45720" rtlCol="0" anchor="ctr">
            <a:noAutofit/>
          </a:bodyPr>
          <a:lstStyle/>
          <a:p>
            <a:pPr algn="ctr"/>
            <a:r>
              <a:rPr lang="en-GB" dirty="0" smtClean="0">
                <a:solidFill>
                  <a:schemeClr val="accent3">
                    <a:lumMod val="50000"/>
                  </a:schemeClr>
                </a:solidFill>
              </a:rPr>
              <a:t>+</a:t>
            </a:r>
          </a:p>
        </p:txBody>
      </p:sp>
      <p:sp>
        <p:nvSpPr>
          <p:cNvPr id="119" name="TextBox 118"/>
          <p:cNvSpPr txBox="1"/>
          <p:nvPr/>
        </p:nvSpPr>
        <p:spPr>
          <a:xfrm>
            <a:off x="6723237" y="6645271"/>
            <a:ext cx="1403891" cy="307777"/>
          </a:xfrm>
          <a:prstGeom prst="rect">
            <a:avLst/>
          </a:prstGeom>
          <a:noFill/>
          <a:ln>
            <a:noFill/>
          </a:ln>
        </p:spPr>
        <p:txBody>
          <a:bodyPr wrap="square" lIns="0" tIns="0" rIns="0" bIns="0" rtlCol="0">
            <a:spAutoFit/>
          </a:bodyPr>
          <a:lstStyle/>
          <a:p>
            <a:pPr>
              <a:tabLst>
                <a:tab pos="176213" algn="l"/>
              </a:tabLst>
            </a:pPr>
            <a:r>
              <a:rPr lang="en-GB" sz="1000" noProof="0" dirty="0" smtClean="0">
                <a:solidFill>
                  <a:schemeClr val="tx1"/>
                </a:solidFill>
                <a:latin typeface="+mj-lt"/>
                <a:cs typeface="Arial" pitchFamily="34" charset="0"/>
              </a:rPr>
              <a:t>= 	Negative driver for 	providers</a:t>
            </a:r>
          </a:p>
        </p:txBody>
      </p:sp>
      <p:sp>
        <p:nvSpPr>
          <p:cNvPr id="120" name="Oval 119"/>
          <p:cNvSpPr>
            <a:spLocks noChangeAspect="1"/>
          </p:cNvSpPr>
          <p:nvPr/>
        </p:nvSpPr>
        <p:spPr>
          <a:xfrm flipV="1">
            <a:off x="2699919" y="6046440"/>
            <a:ext cx="288000" cy="288000"/>
          </a:xfrm>
          <a:prstGeom prst="ellipse">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r>
              <a:rPr lang="en-GB" sz="2000" b="1" dirty="0" smtClean="0">
                <a:solidFill>
                  <a:schemeClr val="accent2"/>
                </a:solidFill>
                <a:latin typeface="+mj-lt"/>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8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8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8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6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9"/>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10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4"/>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9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9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7"/>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0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63"/>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6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90"/>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8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5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9" grpId="0" animBg="1"/>
      <p:bldP spid="62" grpId="0" animBg="1"/>
      <p:bldP spid="67" grpId="0" animBg="1"/>
      <p:bldP spid="69" grpId="0" animBg="1"/>
      <p:bldP spid="70" grpId="0" animBg="1"/>
      <p:bldP spid="72" grpId="0" animBg="1"/>
      <p:bldP spid="74" grpId="0" animBg="1"/>
      <p:bldP spid="83" grpId="0" animBg="1"/>
      <p:bldP spid="85" grpId="0" animBg="1"/>
      <p:bldP spid="86" grpId="0" animBg="1"/>
      <p:bldP spid="87" grpId="0" animBg="1"/>
      <p:bldP spid="88" grpId="0" animBg="1"/>
      <p:bldP spid="89" grpId="0" animBg="1"/>
      <p:bldP spid="90" grpId="0" animBg="1"/>
      <p:bldP spid="91"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13" grpId="0" animBg="1"/>
      <p:bldP spid="114" grpId="0" animBg="1"/>
      <p:bldP spid="116" grpId="0" animBg="1"/>
      <p:bldP spid="118" grpId="0" animBg="1"/>
      <p:bldP spid="1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1"/>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dirty="0" smtClean="0"/>
              <a:t>What is mHealth?</a:t>
            </a:r>
            <a:br>
              <a:rPr lang="en-GB" dirty="0" smtClean="0"/>
            </a:br>
            <a:r>
              <a:rPr lang="en-GB" b="0" dirty="0" smtClean="0"/>
              <a:t>A definition</a:t>
            </a:r>
            <a:endParaRPr lang="en-GB" dirty="0"/>
          </a:p>
        </p:txBody>
      </p:sp>
      <p:sp>
        <p:nvSpPr>
          <p:cNvPr id="50" name="Page Number"/>
          <p:cNvSpPr txBox="1"/>
          <p:nvPr>
            <p:custDataLst>
              <p:tags r:id="rId2"/>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4</a:t>
            </a:r>
          </a:p>
        </p:txBody>
      </p:sp>
      <p:sp>
        <p:nvSpPr>
          <p:cNvPr id="51" name="Section Footer"/>
          <p:cNvSpPr txBox="1"/>
          <p:nvPr>
            <p:custDataLst>
              <p:tags r:id="rId3"/>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2" name="Section Header" hidden="1"/>
          <p:cNvSpPr txBox="1"/>
          <p:nvPr>
            <p:custDataLst>
              <p:tags r:id="rId4"/>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grpSp>
        <p:nvGrpSpPr>
          <p:cNvPr id="56" name="Group 55"/>
          <p:cNvGrpSpPr/>
          <p:nvPr/>
        </p:nvGrpSpPr>
        <p:grpSpPr>
          <a:xfrm>
            <a:off x="1331667" y="3221761"/>
            <a:ext cx="7541368" cy="1886687"/>
            <a:chOff x="1592287" y="3011718"/>
            <a:chExt cx="7541368" cy="1886687"/>
          </a:xfrm>
        </p:grpSpPr>
        <p:sp>
          <p:nvSpPr>
            <p:cNvPr id="54" name="TextBox 53"/>
            <p:cNvSpPr txBox="1"/>
            <p:nvPr/>
          </p:nvSpPr>
          <p:spPr>
            <a:xfrm>
              <a:off x="2057398" y="3011718"/>
              <a:ext cx="7076257" cy="162273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72000" tIns="72000" rIns="72000" bIns="72000" rtlCol="0">
              <a:spAutoFit/>
            </a:bodyPr>
            <a:lstStyle/>
            <a:p>
              <a:pPr indent="-274320" algn="ctr"/>
              <a:r>
                <a:rPr lang="en-GB" sz="3200" dirty="0" smtClean="0">
                  <a:latin typeface="Georgia" pitchFamily="18" charset="0"/>
                  <a:cs typeface="Arial" pitchFamily="34" charset="0"/>
                </a:rPr>
                <a:t>“The provision of healthcare or health-related information through the use of mobile devices”</a:t>
              </a:r>
            </a:p>
          </p:txBody>
        </p:sp>
        <p:sp>
          <p:nvSpPr>
            <p:cNvPr id="55" name="TextBox 54"/>
            <p:cNvSpPr txBox="1"/>
            <p:nvPr/>
          </p:nvSpPr>
          <p:spPr>
            <a:xfrm>
              <a:off x="1592287" y="4750296"/>
              <a:ext cx="465112" cy="148109"/>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72000" tIns="72000" rIns="72000" bIns="72000" rtlCol="0">
              <a:noAutofit/>
            </a:bodyPr>
            <a:lstStyle/>
            <a:p>
              <a:pPr indent="-274320" algn="ctr"/>
              <a:endParaRPr lang="en-GB" sz="2800" dirty="0" smtClean="0">
                <a:latin typeface="Georgia" pitchFamily="18" charset="0"/>
                <a:cs typeface="Arial" pitchFamily="34"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smtClean="0"/>
              <a:t>mHealth can be categorized into distinct focus areas: Solutions across patient pathways &amp; healthcare systems</a:t>
            </a:r>
            <a:endParaRPr lang="en-GB" dirty="0"/>
          </a:p>
        </p:txBody>
      </p:sp>
      <p:sp>
        <p:nvSpPr>
          <p:cNvPr id="53" name="Page Number"/>
          <p:cNvSpPr txBox="1"/>
          <p:nvPr>
            <p:custDataLst>
              <p:tags r:id="rId3"/>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5</a:t>
            </a:r>
          </a:p>
        </p:txBody>
      </p:sp>
      <p:sp>
        <p:nvSpPr>
          <p:cNvPr id="54" name="Section Footer"/>
          <p:cNvSpPr txBox="1"/>
          <p:nvPr>
            <p:custDataLst>
              <p:tags r:id="rId4"/>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6" name="Section Header" hidden="1"/>
          <p:cNvSpPr txBox="1"/>
          <p:nvPr>
            <p:custDataLst>
              <p:tags r:id="rId5"/>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sp>
        <p:nvSpPr>
          <p:cNvPr id="58" name="Chevron 57"/>
          <p:cNvSpPr/>
          <p:nvPr/>
        </p:nvSpPr>
        <p:spPr>
          <a:xfrm>
            <a:off x="1531975" y="2690664"/>
            <a:ext cx="1980000" cy="864096"/>
          </a:xfrm>
          <a:prstGeom prst="chevron">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36000" tIns="45720" rIns="36000" bIns="45720" rtlCol="0" anchor="ctr">
            <a:noAutofit/>
          </a:bodyPr>
          <a:lstStyle/>
          <a:p>
            <a:pPr algn="ctr"/>
            <a:r>
              <a:rPr lang="en-GB" sz="1600" noProof="0" dirty="0" smtClean="0">
                <a:latin typeface="+mj-lt"/>
              </a:rPr>
              <a:t>Wellness</a:t>
            </a:r>
          </a:p>
        </p:txBody>
      </p:sp>
      <p:sp>
        <p:nvSpPr>
          <p:cNvPr id="59" name="Chevron 58"/>
          <p:cNvSpPr/>
          <p:nvPr/>
        </p:nvSpPr>
        <p:spPr>
          <a:xfrm>
            <a:off x="3284983" y="2690664"/>
            <a:ext cx="1980000" cy="864096"/>
          </a:xfrm>
          <a:prstGeom prst="chevron">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36000" tIns="45720" rIns="36000" bIns="45720" rtlCol="0" anchor="ctr">
            <a:noAutofit/>
          </a:bodyPr>
          <a:lstStyle/>
          <a:p>
            <a:pPr algn="ctr"/>
            <a:r>
              <a:rPr lang="en-GB" sz="1600" noProof="0" dirty="0" smtClean="0">
                <a:latin typeface="+mj-lt"/>
              </a:rPr>
              <a:t>Prevention</a:t>
            </a:r>
          </a:p>
        </p:txBody>
      </p:sp>
      <p:sp>
        <p:nvSpPr>
          <p:cNvPr id="60" name="Chevron 59"/>
          <p:cNvSpPr/>
          <p:nvPr/>
        </p:nvSpPr>
        <p:spPr>
          <a:xfrm>
            <a:off x="4958335" y="2690664"/>
            <a:ext cx="1980000" cy="864096"/>
          </a:xfrm>
          <a:prstGeom prst="chevron">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36000" tIns="45720" rIns="36000" bIns="45720" rtlCol="0" anchor="ctr">
            <a:noAutofit/>
          </a:bodyPr>
          <a:lstStyle/>
          <a:p>
            <a:pPr algn="ctr"/>
            <a:r>
              <a:rPr lang="en-GB" sz="1600" noProof="0" dirty="0" smtClean="0">
                <a:latin typeface="+mj-lt"/>
              </a:rPr>
              <a:t>Diagnosis</a:t>
            </a:r>
          </a:p>
        </p:txBody>
      </p:sp>
      <p:sp>
        <p:nvSpPr>
          <p:cNvPr id="61" name="Chevron 60"/>
          <p:cNvSpPr/>
          <p:nvPr/>
        </p:nvSpPr>
        <p:spPr>
          <a:xfrm>
            <a:off x="6711343" y="2690664"/>
            <a:ext cx="1980000" cy="864096"/>
          </a:xfrm>
          <a:prstGeom prst="chevron">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36000" tIns="45720" rIns="36000" bIns="45720" rtlCol="0" anchor="ctr">
            <a:noAutofit/>
          </a:bodyPr>
          <a:lstStyle/>
          <a:p>
            <a:pPr algn="ctr"/>
            <a:r>
              <a:rPr lang="en-GB" sz="1600" noProof="0" dirty="0" smtClean="0">
                <a:latin typeface="+mj-lt"/>
              </a:rPr>
              <a:t>Treatment</a:t>
            </a:r>
          </a:p>
        </p:txBody>
      </p:sp>
      <p:sp>
        <p:nvSpPr>
          <p:cNvPr id="62" name="Rectangle 61"/>
          <p:cNvSpPr/>
          <p:nvPr/>
        </p:nvSpPr>
        <p:spPr>
          <a:xfrm>
            <a:off x="1531975" y="3698776"/>
            <a:ext cx="7159368" cy="324000"/>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rtlCol="0" anchor="ctr">
            <a:noAutofit/>
          </a:bodyPr>
          <a:lstStyle/>
          <a:p>
            <a:pPr algn="ctr"/>
            <a:r>
              <a:rPr lang="en-GB" sz="1600" noProof="0" dirty="0" smtClean="0">
                <a:latin typeface="+mj-lt"/>
              </a:rPr>
              <a:t>Monitoring</a:t>
            </a:r>
          </a:p>
        </p:txBody>
      </p:sp>
      <p:sp>
        <p:nvSpPr>
          <p:cNvPr id="63" name="Rectangle 62"/>
          <p:cNvSpPr/>
          <p:nvPr/>
        </p:nvSpPr>
        <p:spPr>
          <a:xfrm>
            <a:off x="1356792" y="2302024"/>
            <a:ext cx="7488832" cy="1900808"/>
          </a:xfrm>
          <a:prstGeom prst="rect">
            <a:avLst/>
          </a:prstGeom>
          <a:noFill/>
          <a:ln>
            <a:prstDash val="sysDash"/>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endParaRPr lang="en-GB" noProof="0" dirty="0" smtClean="0">
              <a:ln w="9525">
                <a:solidFill>
                  <a:schemeClr val="tx1"/>
                </a:solidFill>
              </a:ln>
            </a:endParaRPr>
          </a:p>
        </p:txBody>
      </p:sp>
      <p:sp>
        <p:nvSpPr>
          <p:cNvPr id="64" name="Rectangle 63"/>
          <p:cNvSpPr/>
          <p:nvPr/>
        </p:nvSpPr>
        <p:spPr>
          <a:xfrm>
            <a:off x="1356792" y="4329680"/>
            <a:ext cx="7488832" cy="2321424"/>
          </a:xfrm>
          <a:prstGeom prst="rect">
            <a:avLst/>
          </a:prstGeom>
          <a:noFill/>
          <a:ln>
            <a:solidFill>
              <a:schemeClr val="accent4">
                <a:lumMod val="60000"/>
                <a:lumOff val="40000"/>
              </a:schemeClr>
            </a:solidFill>
            <a:prstDash val="sysDash"/>
          </a:ln>
        </p:spPr>
        <p:style>
          <a:lnRef idx="2">
            <a:schemeClr val="accent2"/>
          </a:lnRef>
          <a:fillRef idx="1">
            <a:schemeClr val="lt1"/>
          </a:fillRef>
          <a:effectRef idx="0">
            <a:schemeClr val="accent2"/>
          </a:effectRef>
          <a:fontRef idx="minor">
            <a:schemeClr val="dk1"/>
          </a:fontRef>
        </p:style>
        <p:txBody>
          <a:bodyPr vert="horz" wrap="square" lIns="91440" tIns="45720" rIns="91440" bIns="45720" rtlCol="0" anchor="ctr">
            <a:noAutofit/>
          </a:bodyPr>
          <a:lstStyle/>
          <a:p>
            <a:pPr algn="ctr"/>
            <a:endParaRPr lang="en-GB" noProof="0" dirty="0" smtClean="0">
              <a:ln w="9525">
                <a:solidFill>
                  <a:schemeClr val="tx1"/>
                </a:solidFill>
              </a:ln>
            </a:endParaRPr>
          </a:p>
        </p:txBody>
      </p:sp>
      <p:sp>
        <p:nvSpPr>
          <p:cNvPr id="65" name="Rectangle 64"/>
          <p:cNvSpPr/>
          <p:nvPr/>
        </p:nvSpPr>
        <p:spPr>
          <a:xfrm>
            <a:off x="1531975" y="4426024"/>
            <a:ext cx="7159368" cy="324000"/>
          </a:xfrm>
          <a:prstGeom prst="rect">
            <a:avLst/>
          </a:prstGeom>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nchor="ctr">
            <a:noAutofit/>
          </a:bodyPr>
          <a:lstStyle/>
          <a:p>
            <a:pPr algn="ctr"/>
            <a:r>
              <a:rPr lang="en-GB" sz="1600" noProof="0" dirty="0" smtClean="0">
                <a:latin typeface="+mj-lt"/>
              </a:rPr>
              <a:t>Emergency response</a:t>
            </a:r>
          </a:p>
        </p:txBody>
      </p:sp>
      <p:sp>
        <p:nvSpPr>
          <p:cNvPr id="66" name="Rectangle 65"/>
          <p:cNvSpPr/>
          <p:nvPr/>
        </p:nvSpPr>
        <p:spPr>
          <a:xfrm>
            <a:off x="1531975" y="4915701"/>
            <a:ext cx="7159368" cy="324000"/>
          </a:xfrm>
          <a:prstGeom prst="rect">
            <a:avLst/>
          </a:prstGeom>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nchor="ctr">
            <a:noAutofit/>
          </a:bodyPr>
          <a:lstStyle/>
          <a:p>
            <a:pPr algn="ctr"/>
            <a:r>
              <a:rPr lang="en-GB" sz="1600" noProof="0" dirty="0" smtClean="0">
                <a:latin typeface="+mj-lt"/>
              </a:rPr>
              <a:t>Healthcare practitioner support</a:t>
            </a:r>
          </a:p>
        </p:txBody>
      </p:sp>
      <p:sp>
        <p:nvSpPr>
          <p:cNvPr id="67" name="Rectangle 66"/>
          <p:cNvSpPr/>
          <p:nvPr/>
        </p:nvSpPr>
        <p:spPr>
          <a:xfrm>
            <a:off x="1531975" y="5405378"/>
            <a:ext cx="7159368" cy="324000"/>
          </a:xfrm>
          <a:prstGeom prst="rect">
            <a:avLst/>
          </a:prstGeom>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nchor="ctr">
            <a:noAutofit/>
          </a:bodyPr>
          <a:lstStyle/>
          <a:p>
            <a:pPr algn="ctr"/>
            <a:r>
              <a:rPr lang="en-GB" sz="1600" noProof="0" dirty="0" smtClean="0">
                <a:latin typeface="+mj-lt"/>
              </a:rPr>
              <a:t>Healthcare surveillance</a:t>
            </a:r>
          </a:p>
        </p:txBody>
      </p:sp>
      <p:sp>
        <p:nvSpPr>
          <p:cNvPr id="68" name="Rectangle 67"/>
          <p:cNvSpPr/>
          <p:nvPr/>
        </p:nvSpPr>
        <p:spPr>
          <a:xfrm>
            <a:off x="1531975" y="5895056"/>
            <a:ext cx="7159368" cy="324000"/>
          </a:xfrm>
          <a:prstGeom prst="rect">
            <a:avLst/>
          </a:prstGeom>
          <a:solidFill>
            <a:schemeClr val="accent4">
              <a:lumMod val="60000"/>
              <a:lumOff val="40000"/>
            </a:schemeClr>
          </a:solidFill>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rtlCol="0" anchor="ctr">
            <a:noAutofit/>
          </a:bodyPr>
          <a:lstStyle/>
          <a:p>
            <a:pPr algn="ctr"/>
            <a:r>
              <a:rPr lang="en-GB" sz="1600" noProof="0" dirty="0" smtClean="0">
                <a:latin typeface="+mj-lt"/>
              </a:rPr>
              <a:t>Healthcare administration</a:t>
            </a:r>
          </a:p>
        </p:txBody>
      </p:sp>
      <p:sp>
        <p:nvSpPr>
          <p:cNvPr id="69" name="TextBox 68"/>
          <p:cNvSpPr txBox="1"/>
          <p:nvPr/>
        </p:nvSpPr>
        <p:spPr>
          <a:xfrm>
            <a:off x="1531975" y="2330624"/>
            <a:ext cx="3876061" cy="246221"/>
          </a:xfrm>
          <a:prstGeom prst="rect">
            <a:avLst/>
          </a:prstGeom>
          <a:noFill/>
        </p:spPr>
        <p:txBody>
          <a:bodyPr wrap="none" lIns="0" tIns="0" rIns="0" bIns="0" rtlCol="0">
            <a:spAutoFit/>
          </a:bodyPr>
          <a:lstStyle/>
          <a:p>
            <a:pPr indent="-274320"/>
            <a:r>
              <a:rPr lang="en-GB" sz="1600" b="1" dirty="0" smtClean="0">
                <a:solidFill>
                  <a:schemeClr val="accent2"/>
                </a:solidFill>
                <a:latin typeface="Georgia" pitchFamily="18" charset="0"/>
                <a:cs typeface="Arial" pitchFamily="34" charset="0"/>
              </a:rPr>
              <a:t>Solutions across the patient pathway</a:t>
            </a:r>
          </a:p>
        </p:txBody>
      </p:sp>
      <p:sp>
        <p:nvSpPr>
          <p:cNvPr id="70" name="TextBox 69"/>
          <p:cNvSpPr txBox="1"/>
          <p:nvPr/>
        </p:nvSpPr>
        <p:spPr>
          <a:xfrm>
            <a:off x="1531975" y="6332875"/>
            <a:ext cx="3601948" cy="246221"/>
          </a:xfrm>
          <a:prstGeom prst="rect">
            <a:avLst/>
          </a:prstGeom>
          <a:noFill/>
        </p:spPr>
        <p:txBody>
          <a:bodyPr wrap="none" lIns="0" tIns="0" rIns="0" bIns="0" rtlCol="0">
            <a:spAutoFit/>
          </a:bodyPr>
          <a:lstStyle/>
          <a:p>
            <a:pPr indent="-274320"/>
            <a:r>
              <a:rPr lang="en-GB" sz="1600" b="1" dirty="0" smtClean="0">
                <a:solidFill>
                  <a:schemeClr val="accent4">
                    <a:lumMod val="60000"/>
                    <a:lumOff val="40000"/>
                  </a:schemeClr>
                </a:solidFill>
                <a:latin typeface="Georgia" pitchFamily="18" charset="0"/>
                <a:cs typeface="Arial" pitchFamily="34" charset="0"/>
              </a:rPr>
              <a:t>Healthcare systems strengthening</a:t>
            </a:r>
          </a:p>
        </p:txBody>
      </p:sp>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dirty="0" smtClean="0"/>
              <a:t>Who is the end user? </a:t>
            </a:r>
            <a:endParaRPr lang="en-GB" dirty="0"/>
          </a:p>
        </p:txBody>
      </p:sp>
      <p:sp>
        <p:nvSpPr>
          <p:cNvPr id="53" name="Page Number"/>
          <p:cNvSpPr txBox="1"/>
          <p:nvPr>
            <p:custDataLst>
              <p:tags r:id="rId3"/>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6</a:t>
            </a:r>
          </a:p>
        </p:txBody>
      </p:sp>
      <p:sp>
        <p:nvSpPr>
          <p:cNvPr id="54" name="Section Footer"/>
          <p:cNvSpPr txBox="1"/>
          <p:nvPr>
            <p:custDataLst>
              <p:tags r:id="rId4"/>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6" name="Section Header" hidden="1"/>
          <p:cNvSpPr txBox="1"/>
          <p:nvPr>
            <p:custDataLst>
              <p:tags r:id="rId5"/>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grpSp>
        <p:nvGrpSpPr>
          <p:cNvPr id="63" name="Group 62"/>
          <p:cNvGrpSpPr>
            <a:grpSpLocks noChangeAspect="1"/>
          </p:cNvGrpSpPr>
          <p:nvPr/>
        </p:nvGrpSpPr>
        <p:grpSpPr>
          <a:xfrm>
            <a:off x="2057399" y="2057401"/>
            <a:ext cx="6356177" cy="4761772"/>
            <a:chOff x="2796951" y="2590055"/>
            <a:chExt cx="4991217" cy="4229117"/>
          </a:xfrm>
        </p:grpSpPr>
        <p:sp>
          <p:nvSpPr>
            <p:cNvPr id="73" name="Oval 72"/>
            <p:cNvSpPr>
              <a:spLocks noChangeAspect="1"/>
            </p:cNvSpPr>
            <p:nvPr/>
          </p:nvSpPr>
          <p:spPr>
            <a:xfrm>
              <a:off x="2796951" y="2590055"/>
              <a:ext cx="4991217" cy="4229117"/>
            </a:xfrm>
            <a:prstGeom prst="ellipse">
              <a:avLst/>
            </a:prstGeom>
            <a:solidFill>
              <a:srgbClr val="DC6900">
                <a:alpha val="30196"/>
              </a:srgbClr>
            </a:solidFill>
            <a:ln w="25400">
              <a:solidFill>
                <a:schemeClr val="accent5"/>
              </a:solidFill>
            </a:ln>
          </p:spPr>
          <p:txBody>
            <a:bodyPr vert="horz" wrap="square" lIns="91440" tIns="45720" rIns="91440" bIns="45720" rtlCol="0" anchor="t" anchorCtr="0">
              <a:noAutofit/>
            </a:bodyPr>
            <a:lstStyle/>
            <a:p>
              <a:pPr algn="ctr"/>
              <a:r>
                <a:rPr lang="en-GB" b="1" noProof="0" dirty="0" smtClean="0">
                  <a:latin typeface="+mj-lt"/>
                </a:rPr>
                <a:t>Healthcare Practitioner</a:t>
              </a:r>
            </a:p>
          </p:txBody>
        </p:sp>
        <p:sp>
          <p:nvSpPr>
            <p:cNvPr id="72" name="Oval 71"/>
            <p:cNvSpPr>
              <a:spLocks noChangeAspect="1"/>
            </p:cNvSpPr>
            <p:nvPr/>
          </p:nvSpPr>
          <p:spPr>
            <a:xfrm>
              <a:off x="3415078" y="3842320"/>
              <a:ext cx="3754964" cy="2976851"/>
            </a:xfrm>
            <a:prstGeom prst="ellipse">
              <a:avLst/>
            </a:prstGeom>
            <a:solidFill>
              <a:srgbClr val="DC6900">
                <a:alpha val="30196"/>
              </a:srgbClr>
            </a:solidFill>
            <a:ln w="25400">
              <a:solidFill>
                <a:schemeClr val="accent5"/>
              </a:solidFill>
            </a:ln>
          </p:spPr>
          <p:txBody>
            <a:bodyPr vert="horz" wrap="square" lIns="91440" tIns="45720" rIns="91440" bIns="45720" rtlCol="0" anchor="t" anchorCtr="0">
              <a:noAutofit/>
            </a:bodyPr>
            <a:lstStyle/>
            <a:p>
              <a:pPr algn="ctr"/>
              <a:r>
                <a:rPr lang="en-GB" b="1" noProof="0" dirty="0" smtClean="0">
                  <a:latin typeface="+mj-lt"/>
                </a:rPr>
                <a:t>Family/partner/carer</a:t>
              </a:r>
            </a:p>
          </p:txBody>
        </p:sp>
        <p:sp>
          <p:nvSpPr>
            <p:cNvPr id="71" name="Oval 70"/>
            <p:cNvSpPr/>
            <p:nvPr/>
          </p:nvSpPr>
          <p:spPr>
            <a:xfrm>
              <a:off x="4451854" y="5096409"/>
              <a:ext cx="1681411" cy="1722763"/>
            </a:xfrm>
            <a:prstGeom prst="ellipse">
              <a:avLst/>
            </a:prstGeom>
            <a:solidFill>
              <a:srgbClr val="DC6900">
                <a:alpha val="30196"/>
              </a:srgbClr>
            </a:solidFill>
            <a:ln w="25400">
              <a:solidFill>
                <a:schemeClr val="accent5"/>
              </a:solidFill>
            </a:ln>
          </p:spPr>
          <p:txBody>
            <a:bodyPr vert="horz" wrap="square" lIns="91440" tIns="45720" rIns="91440" bIns="45720" rtlCol="0" anchor="ctr">
              <a:noAutofit/>
            </a:bodyPr>
            <a:lstStyle/>
            <a:p>
              <a:pPr algn="ctr"/>
              <a:r>
                <a:rPr lang="en-GB" b="1" noProof="0" dirty="0" smtClean="0">
                  <a:latin typeface="+mj-lt"/>
                </a:rPr>
                <a:t>Patient</a:t>
              </a:r>
            </a:p>
          </p:txBody>
        </p:sp>
      </p:gr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dirty="0" smtClean="0"/>
              <a:t>Speakers</a:t>
            </a:r>
            <a:endParaRPr lang="en-GB" dirty="0"/>
          </a:p>
        </p:txBody>
      </p:sp>
      <p:sp>
        <p:nvSpPr>
          <p:cNvPr id="53" name="Page Number"/>
          <p:cNvSpPr txBox="1"/>
          <p:nvPr>
            <p:custDataLst>
              <p:tags r:id="rId3"/>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7</a:t>
            </a:r>
          </a:p>
        </p:txBody>
      </p:sp>
      <p:sp>
        <p:nvSpPr>
          <p:cNvPr id="54" name="Section Footer"/>
          <p:cNvSpPr txBox="1"/>
          <p:nvPr>
            <p:custDataLst>
              <p:tags r:id="rId4"/>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6" name="Section Header" hidden="1"/>
          <p:cNvSpPr txBox="1"/>
          <p:nvPr>
            <p:custDataLst>
              <p:tags r:id="rId5"/>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sp>
        <p:nvSpPr>
          <p:cNvPr id="52" name="TextBox 51"/>
          <p:cNvSpPr txBox="1"/>
          <p:nvPr/>
        </p:nvSpPr>
        <p:spPr>
          <a:xfrm>
            <a:off x="521207" y="2212848"/>
            <a:ext cx="4434839" cy="2130552"/>
          </a:xfrm>
          <a:prstGeom prst="rect">
            <a:avLst/>
          </a:prstGeom>
          <a:noFill/>
        </p:spPr>
        <p:txBody>
          <a:bodyPr wrap="square" lIns="0" tIns="0" rIns="0" bIns="0" rtlCol="0">
            <a:noAutofit/>
          </a:bodyPr>
          <a:lstStyle/>
          <a:p>
            <a:pPr indent="-274320"/>
            <a:r>
              <a:rPr lang="en-GB" sz="2200" b="1" dirty="0" smtClean="0">
                <a:latin typeface="Georgia" pitchFamily="18" charset="0"/>
                <a:cs typeface="Arial" pitchFamily="34" charset="0"/>
              </a:rPr>
              <a:t>1. Bastian Hauck</a:t>
            </a:r>
            <a:endParaRPr lang="en-GB" sz="2200" dirty="0" smtClean="0">
              <a:latin typeface="Georgia" pitchFamily="18" charset="0"/>
              <a:cs typeface="Arial" pitchFamily="34" charset="0"/>
            </a:endParaRPr>
          </a:p>
        </p:txBody>
      </p:sp>
      <p:sp>
        <p:nvSpPr>
          <p:cNvPr id="61" name="TextBox 60"/>
          <p:cNvSpPr txBox="1"/>
          <p:nvPr/>
        </p:nvSpPr>
        <p:spPr>
          <a:xfrm>
            <a:off x="521207" y="4822304"/>
            <a:ext cx="4291969" cy="1368552"/>
          </a:xfrm>
          <a:prstGeom prst="rect">
            <a:avLst/>
          </a:prstGeom>
          <a:noFill/>
        </p:spPr>
        <p:txBody>
          <a:bodyPr wrap="square" lIns="0" tIns="36000" rIns="0" bIns="36000" rtlCol="0">
            <a:noAutofit/>
          </a:bodyPr>
          <a:lstStyle/>
          <a:p>
            <a:pPr indent="-274320"/>
            <a:r>
              <a:rPr lang="en-GB" sz="2200" dirty="0" smtClean="0">
                <a:latin typeface="Georgia" pitchFamily="18" charset="0"/>
                <a:cs typeface="Arial" pitchFamily="34" charset="0"/>
              </a:rPr>
              <a:t>Founder of Adventure Diabetes, author and type 1 diabetic talks about the technology he uses currently, and what he would like to see in the near future</a:t>
            </a:r>
          </a:p>
        </p:txBody>
      </p:sp>
      <p:sp>
        <p:nvSpPr>
          <p:cNvPr id="63" name="Rectangle 62"/>
          <p:cNvSpPr/>
          <p:nvPr/>
        </p:nvSpPr>
        <p:spPr>
          <a:xfrm>
            <a:off x="521207" y="3806641"/>
            <a:ext cx="4424070" cy="1015663"/>
          </a:xfrm>
          <a:prstGeom prst="rect">
            <a:avLst/>
          </a:prstGeom>
        </p:spPr>
        <p:txBody>
          <a:bodyPr wrap="square" lIns="0">
            <a:spAutoFit/>
          </a:bodyPr>
          <a:lstStyle/>
          <a:p>
            <a:r>
              <a:rPr lang="en-GB" b="1" dirty="0" smtClean="0">
                <a:solidFill>
                  <a:schemeClr val="accent4"/>
                </a:solidFill>
                <a:latin typeface="Georgia" pitchFamily="18" charset="0"/>
                <a:cs typeface="Arial" pitchFamily="34" charset="0"/>
              </a:rPr>
              <a:t>mHealth and interoperability: What works? What doesn't? What is needed?</a:t>
            </a:r>
            <a:endParaRPr lang="en-GB" sz="1800" dirty="0">
              <a:solidFill>
                <a:schemeClr val="accent4"/>
              </a:solidFill>
            </a:endParaRPr>
          </a:p>
        </p:txBody>
      </p:sp>
      <p:pic>
        <p:nvPicPr>
          <p:cNvPr id="64" name="Picture 63" descr="Abenteuer Diabetes Logo.jpg"/>
          <p:cNvPicPr>
            <a:picLocks noChangeAspect="1"/>
          </p:cNvPicPr>
          <p:nvPr/>
        </p:nvPicPr>
        <p:blipFill>
          <a:blip r:embed="rId7" cstate="print"/>
          <a:stretch>
            <a:fillRect/>
          </a:stretch>
        </p:blipFill>
        <p:spPr>
          <a:xfrm>
            <a:off x="852735" y="2734072"/>
            <a:ext cx="2064170" cy="828000"/>
          </a:xfrm>
          <a:prstGeom prst="rect">
            <a:avLst/>
          </a:prstGeom>
        </p:spPr>
      </p:pic>
      <p:pic>
        <p:nvPicPr>
          <p:cNvPr id="68" name="Picture 67" descr="Bastian.jpg"/>
          <p:cNvPicPr>
            <a:picLocks noChangeAspect="1"/>
          </p:cNvPicPr>
          <p:nvPr/>
        </p:nvPicPr>
        <p:blipFill>
          <a:blip r:embed="rId8" cstate="print"/>
          <a:srcRect l="11413" t="16400" r="49133" b="21067"/>
          <a:stretch>
            <a:fillRect/>
          </a:stretch>
        </p:blipFill>
        <p:spPr>
          <a:xfrm>
            <a:off x="3156992" y="2074752"/>
            <a:ext cx="1393083" cy="1656000"/>
          </a:xfrm>
          <a:prstGeom prst="rect">
            <a:avLst/>
          </a:prstGeom>
        </p:spPr>
      </p:pic>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4"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8"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2" name="Title 1"/>
          <p:cNvSpPr>
            <a:spLocks noGrp="1"/>
          </p:cNvSpPr>
          <p:nvPr>
            <p:ph type="title"/>
          </p:nvPr>
        </p:nvSpPr>
        <p:spPr/>
        <p:txBody>
          <a:bodyPr/>
          <a:lstStyle/>
          <a:p>
            <a:r>
              <a:rPr lang="en-GB" dirty="0" smtClean="0"/>
              <a:t>Speakers</a:t>
            </a:r>
            <a:endParaRPr lang="en-GB" dirty="0"/>
          </a:p>
        </p:txBody>
      </p:sp>
      <p:sp>
        <p:nvSpPr>
          <p:cNvPr id="53" name="Page Number"/>
          <p:cNvSpPr txBox="1"/>
          <p:nvPr>
            <p:custDataLst>
              <p:tags r:id="rId3"/>
            </p:custDataLst>
          </p:nvPr>
        </p:nvSpPr>
        <p:spPr>
          <a:xfrm>
            <a:off x="9445495" y="7263476"/>
            <a:ext cx="78548" cy="169277"/>
          </a:xfrm>
          <a:prstGeom prst="rect">
            <a:avLst/>
          </a:prstGeom>
          <a:noFill/>
        </p:spPr>
        <p:txBody>
          <a:bodyPr wrap="none" lIns="0" tIns="0" rIns="0" bIns="0" rtlCol="0">
            <a:spAutoFit/>
          </a:bodyPr>
          <a:lstStyle/>
          <a:p>
            <a:pPr indent="-305647" algn="r">
              <a:spcAft>
                <a:spcPts val="1003"/>
              </a:spcAft>
            </a:pPr>
            <a:r>
              <a:rPr lang="en-GB" sz="1100" noProof="1" smtClean="0">
                <a:latin typeface="+mn-lt"/>
              </a:rPr>
              <a:t>8</a:t>
            </a:r>
          </a:p>
        </p:txBody>
      </p:sp>
      <p:sp>
        <p:nvSpPr>
          <p:cNvPr id="54" name="Section Footer"/>
          <p:cNvSpPr txBox="1"/>
          <p:nvPr>
            <p:custDataLst>
              <p:tags r:id="rId4"/>
            </p:custDataLst>
          </p:nvPr>
        </p:nvSpPr>
        <p:spPr>
          <a:xfrm>
            <a:off x="531976" y="7094069"/>
            <a:ext cx="5108771" cy="169277"/>
          </a:xfrm>
          <a:prstGeom prst="rect">
            <a:avLst/>
          </a:prstGeom>
          <a:noFill/>
        </p:spPr>
        <p:txBody>
          <a:bodyPr wrap="none" lIns="0" tIns="0" rIns="0" bIns="0" rtlCol="0">
            <a:spAutoFit/>
          </a:bodyPr>
          <a:lstStyle/>
          <a:p>
            <a:pPr indent="-305647" algn="l">
              <a:spcAft>
                <a:spcPts val="1003"/>
              </a:spcAft>
            </a:pPr>
            <a:r>
              <a:rPr lang="en-GB" sz="1100" noProof="1" smtClean="0">
                <a:latin typeface="+mn-lt"/>
              </a:rPr>
              <a:t>Mobile World Congress 2013 • mHealth: Making a positive difference to end users</a:t>
            </a:r>
          </a:p>
        </p:txBody>
      </p:sp>
      <p:sp>
        <p:nvSpPr>
          <p:cNvPr id="56" name="Section Header" hidden="1"/>
          <p:cNvSpPr txBox="1"/>
          <p:nvPr>
            <p:custDataLst>
              <p:tags r:id="rId5"/>
            </p:custDataLst>
          </p:nvPr>
        </p:nvSpPr>
        <p:spPr>
          <a:xfrm>
            <a:off x="521208" y="813600"/>
            <a:ext cx="193964" cy="169277"/>
          </a:xfrm>
          <a:prstGeom prst="rect">
            <a:avLst/>
          </a:prstGeom>
          <a:noFill/>
        </p:spPr>
        <p:txBody>
          <a:bodyPr wrap="none" lIns="0" tIns="0" rIns="0" bIns="0" rtlCol="0">
            <a:spAutoFit/>
          </a:bodyPr>
          <a:lstStyle/>
          <a:p>
            <a:pPr indent="-305647">
              <a:spcAft>
                <a:spcPts val="1003"/>
              </a:spcAft>
            </a:pPr>
            <a:r>
              <a:rPr lang="en-GB" sz="1100" noProof="1" smtClean="0">
                <a:latin typeface="+mn-lt"/>
                <a:ea typeface="Cambria Math" pitchFamily="18" charset="0"/>
              </a:rPr>
              <a:t>  – </a:t>
            </a:r>
          </a:p>
        </p:txBody>
      </p:sp>
      <p:sp>
        <p:nvSpPr>
          <p:cNvPr id="52" name="TextBox 51"/>
          <p:cNvSpPr txBox="1"/>
          <p:nvPr/>
        </p:nvSpPr>
        <p:spPr>
          <a:xfrm>
            <a:off x="521207" y="2212848"/>
            <a:ext cx="2907792" cy="1371600"/>
          </a:xfrm>
          <a:prstGeom prst="rect">
            <a:avLst/>
          </a:prstGeom>
          <a:noFill/>
        </p:spPr>
        <p:txBody>
          <a:bodyPr wrap="square" lIns="0" tIns="0" rIns="0" bIns="0" rtlCol="0">
            <a:noAutofit/>
          </a:bodyPr>
          <a:lstStyle/>
          <a:p>
            <a:pPr indent="-274320"/>
            <a:r>
              <a:rPr lang="en-GB" sz="2200" b="1" dirty="0" smtClean="0">
                <a:latin typeface="Georgia" pitchFamily="18" charset="0"/>
                <a:cs typeface="Arial" pitchFamily="34" charset="0"/>
              </a:rPr>
              <a:t>2. </a:t>
            </a:r>
            <a:r>
              <a:rPr lang="en-GB" sz="2200" b="1" dirty="0" err="1" smtClean="0">
                <a:latin typeface="Georgia" pitchFamily="18" charset="0"/>
                <a:cs typeface="Arial" pitchFamily="34" charset="0"/>
              </a:rPr>
              <a:t>Josep</a:t>
            </a:r>
            <a:r>
              <a:rPr lang="en-GB" sz="2200" b="1" dirty="0" smtClean="0">
                <a:latin typeface="Georgia" pitchFamily="18" charset="0"/>
                <a:cs typeface="Arial" pitchFamily="34" charset="0"/>
              </a:rPr>
              <a:t> Comin-Colet </a:t>
            </a:r>
            <a:endParaRPr lang="en-GB" sz="2200" dirty="0" smtClean="0">
              <a:latin typeface="Georgia" pitchFamily="18" charset="0"/>
              <a:cs typeface="Arial" pitchFamily="34" charset="0"/>
            </a:endParaRPr>
          </a:p>
        </p:txBody>
      </p:sp>
      <p:sp>
        <p:nvSpPr>
          <p:cNvPr id="55" name="TextBox 54"/>
          <p:cNvSpPr txBox="1"/>
          <p:nvPr/>
        </p:nvSpPr>
        <p:spPr>
          <a:xfrm>
            <a:off x="5108446" y="2212848"/>
            <a:ext cx="4434839" cy="2130552"/>
          </a:xfrm>
          <a:prstGeom prst="rect">
            <a:avLst/>
          </a:prstGeom>
          <a:noFill/>
        </p:spPr>
        <p:txBody>
          <a:bodyPr wrap="square" lIns="0" tIns="0" rIns="0" bIns="0" rtlCol="0">
            <a:noAutofit/>
          </a:bodyPr>
          <a:lstStyle/>
          <a:p>
            <a:pPr indent="-274320"/>
            <a:r>
              <a:rPr lang="en-GB" sz="2200" b="1" dirty="0">
                <a:latin typeface="Georgia" pitchFamily="18" charset="0"/>
                <a:cs typeface="Arial" pitchFamily="34" charset="0"/>
              </a:rPr>
              <a:t>3</a:t>
            </a:r>
            <a:r>
              <a:rPr lang="en-GB" sz="2200" b="1" dirty="0" smtClean="0">
                <a:latin typeface="Georgia" pitchFamily="18" charset="0"/>
                <a:cs typeface="Arial" pitchFamily="34" charset="0"/>
              </a:rPr>
              <a:t>. </a:t>
            </a:r>
            <a:r>
              <a:rPr lang="en-GB" sz="2200" b="1" dirty="0" err="1" smtClean="0">
                <a:latin typeface="Georgia" pitchFamily="18" charset="0"/>
                <a:cs typeface="Arial" pitchFamily="34" charset="0"/>
              </a:rPr>
              <a:t>Liuska</a:t>
            </a:r>
            <a:r>
              <a:rPr lang="en-GB" sz="2200" b="1" dirty="0" smtClean="0">
                <a:latin typeface="Georgia" pitchFamily="18" charset="0"/>
                <a:cs typeface="Arial" pitchFamily="34" charset="0"/>
              </a:rPr>
              <a:t> </a:t>
            </a:r>
            <a:r>
              <a:rPr lang="en-GB" sz="2200" b="1" dirty="0" err="1" smtClean="0">
                <a:latin typeface="Georgia" pitchFamily="18" charset="0"/>
                <a:cs typeface="Arial" pitchFamily="34" charset="0"/>
              </a:rPr>
              <a:t>Sanna</a:t>
            </a:r>
            <a:r>
              <a:rPr lang="en-GB" sz="2200" b="1" dirty="0" smtClean="0">
                <a:latin typeface="Georgia" pitchFamily="18" charset="0"/>
                <a:cs typeface="Arial" pitchFamily="34" charset="0"/>
              </a:rPr>
              <a:t> </a:t>
            </a:r>
            <a:endParaRPr lang="en-GB" sz="2200" dirty="0" smtClean="0">
              <a:latin typeface="Georgia" pitchFamily="18" charset="0"/>
              <a:cs typeface="Arial" pitchFamily="34" charset="0"/>
            </a:endParaRPr>
          </a:p>
        </p:txBody>
      </p:sp>
      <p:sp>
        <p:nvSpPr>
          <p:cNvPr id="61" name="TextBox 60"/>
          <p:cNvSpPr txBox="1"/>
          <p:nvPr/>
        </p:nvSpPr>
        <p:spPr>
          <a:xfrm>
            <a:off x="521207" y="5109936"/>
            <a:ext cx="4434839" cy="1368552"/>
          </a:xfrm>
          <a:prstGeom prst="rect">
            <a:avLst/>
          </a:prstGeom>
          <a:noFill/>
        </p:spPr>
        <p:txBody>
          <a:bodyPr wrap="square" lIns="0" tIns="0" rIns="0" bIns="0" rtlCol="0">
            <a:noAutofit/>
          </a:bodyPr>
          <a:lstStyle/>
          <a:p>
            <a:pPr indent="-274320"/>
            <a:r>
              <a:rPr lang="en-GB" sz="2200" dirty="0" smtClean="0">
                <a:latin typeface="Georgia" pitchFamily="18" charset="0"/>
                <a:cs typeface="Arial" pitchFamily="34" charset="0"/>
              </a:rPr>
              <a:t>A clinician's view on the real world use of mHealth in cardiac care</a:t>
            </a:r>
          </a:p>
        </p:txBody>
      </p:sp>
      <p:sp>
        <p:nvSpPr>
          <p:cNvPr id="63" name="Rectangle 62"/>
          <p:cNvSpPr/>
          <p:nvPr/>
        </p:nvSpPr>
        <p:spPr>
          <a:xfrm>
            <a:off x="531977" y="3826386"/>
            <a:ext cx="4424070" cy="707886"/>
          </a:xfrm>
          <a:prstGeom prst="rect">
            <a:avLst/>
          </a:prstGeom>
        </p:spPr>
        <p:txBody>
          <a:bodyPr wrap="square" rIns="36000">
            <a:spAutoFit/>
          </a:bodyPr>
          <a:lstStyle/>
          <a:p>
            <a:r>
              <a:rPr lang="en-GB" b="1" dirty="0" smtClean="0">
                <a:solidFill>
                  <a:schemeClr val="accent4"/>
                </a:solidFill>
                <a:latin typeface="Georgia" pitchFamily="18" charset="0"/>
                <a:cs typeface="Arial" pitchFamily="34" charset="0"/>
              </a:rPr>
              <a:t>mHealth in real-world cardiac patients: Are there any barriers?</a:t>
            </a:r>
            <a:endParaRPr lang="en-GB" sz="1800" dirty="0">
              <a:solidFill>
                <a:schemeClr val="accent4"/>
              </a:solidFill>
            </a:endParaRPr>
          </a:p>
        </p:txBody>
      </p:sp>
      <p:sp>
        <p:nvSpPr>
          <p:cNvPr id="65" name="Rectangle 64"/>
          <p:cNvSpPr/>
          <p:nvPr/>
        </p:nvSpPr>
        <p:spPr>
          <a:xfrm>
            <a:off x="5108446" y="5109936"/>
            <a:ext cx="4434839" cy="1446550"/>
          </a:xfrm>
          <a:prstGeom prst="rect">
            <a:avLst/>
          </a:prstGeom>
        </p:spPr>
        <p:txBody>
          <a:bodyPr wrap="square">
            <a:spAutoFit/>
          </a:bodyPr>
          <a:lstStyle/>
          <a:p>
            <a:pPr indent="-274320"/>
            <a:r>
              <a:rPr lang="en-GB" sz="2200" dirty="0" smtClean="0">
                <a:latin typeface="Georgia" pitchFamily="18" charset="0"/>
                <a:cs typeface="Arial" pitchFamily="34" charset="0"/>
              </a:rPr>
              <a:t>The European Patient Forum’s Programme Manager talks about the importance of trust in </a:t>
            </a:r>
            <a:r>
              <a:rPr lang="en-GB" sz="2200" dirty="0" err="1" smtClean="0">
                <a:latin typeface="Georgia" pitchFamily="18" charset="0"/>
                <a:cs typeface="Arial" pitchFamily="34" charset="0"/>
              </a:rPr>
              <a:t>mHealth</a:t>
            </a:r>
            <a:endParaRPr lang="en-GB" sz="2200" dirty="0" smtClean="0">
              <a:latin typeface="Georgia" pitchFamily="18" charset="0"/>
              <a:cs typeface="Arial" pitchFamily="34" charset="0"/>
            </a:endParaRPr>
          </a:p>
        </p:txBody>
      </p:sp>
      <p:sp>
        <p:nvSpPr>
          <p:cNvPr id="66" name="Rectangle 65"/>
          <p:cNvSpPr/>
          <p:nvPr/>
        </p:nvSpPr>
        <p:spPr>
          <a:xfrm>
            <a:off x="5108446" y="3826386"/>
            <a:ext cx="4424070" cy="1323439"/>
          </a:xfrm>
          <a:prstGeom prst="rect">
            <a:avLst/>
          </a:prstGeom>
        </p:spPr>
        <p:txBody>
          <a:bodyPr wrap="square">
            <a:spAutoFit/>
          </a:bodyPr>
          <a:lstStyle/>
          <a:p>
            <a:r>
              <a:rPr lang="en-GB" b="1" dirty="0" smtClean="0">
                <a:solidFill>
                  <a:schemeClr val="accent4"/>
                </a:solidFill>
                <a:latin typeface="Georgia" pitchFamily="18" charset="0"/>
                <a:cs typeface="Arial" pitchFamily="34" charset="0"/>
              </a:rPr>
              <a:t>Trust as a key factor for end users’ uptake of </a:t>
            </a:r>
            <a:r>
              <a:rPr lang="en-GB" b="1" dirty="0" err="1" smtClean="0">
                <a:solidFill>
                  <a:schemeClr val="accent4"/>
                </a:solidFill>
                <a:latin typeface="Georgia" pitchFamily="18" charset="0"/>
                <a:cs typeface="Arial" pitchFamily="34" charset="0"/>
              </a:rPr>
              <a:t>mHealth</a:t>
            </a:r>
            <a:r>
              <a:rPr lang="en-GB" b="1" dirty="0" smtClean="0">
                <a:solidFill>
                  <a:schemeClr val="accent4"/>
                </a:solidFill>
                <a:latin typeface="Georgia" pitchFamily="18" charset="0"/>
                <a:cs typeface="Arial" pitchFamily="34" charset="0"/>
              </a:rPr>
              <a:t>: findings of the European project Chain of Trust</a:t>
            </a:r>
            <a:endParaRPr lang="en-GB" sz="1800" dirty="0">
              <a:solidFill>
                <a:schemeClr val="accent4"/>
              </a:solidFill>
            </a:endParaRPr>
          </a:p>
        </p:txBody>
      </p:sp>
      <p:pic>
        <p:nvPicPr>
          <p:cNvPr id="68" name="Picture 67" descr="Liuska_Sanna.jpg"/>
          <p:cNvPicPr>
            <a:picLocks noChangeAspect="1"/>
          </p:cNvPicPr>
          <p:nvPr/>
        </p:nvPicPr>
        <p:blipFill>
          <a:blip r:embed="rId7" cstate="print"/>
          <a:stretch>
            <a:fillRect/>
          </a:stretch>
        </p:blipFill>
        <p:spPr>
          <a:xfrm>
            <a:off x="8114535" y="2192286"/>
            <a:ext cx="1242000" cy="1656000"/>
          </a:xfrm>
          <a:prstGeom prst="rect">
            <a:avLst/>
          </a:prstGeom>
        </p:spPr>
      </p:pic>
      <p:pic>
        <p:nvPicPr>
          <p:cNvPr id="69" name="Picture 68" descr="EPF logo.gif"/>
          <p:cNvPicPr>
            <a:picLocks noChangeAspect="1"/>
          </p:cNvPicPr>
          <p:nvPr/>
        </p:nvPicPr>
        <p:blipFill>
          <a:blip r:embed="rId8" cstate="print"/>
          <a:stretch>
            <a:fillRect/>
          </a:stretch>
        </p:blipFill>
        <p:spPr>
          <a:xfrm>
            <a:off x="5389240" y="2686050"/>
            <a:ext cx="1552575" cy="895350"/>
          </a:xfrm>
          <a:prstGeom prst="rect">
            <a:avLst/>
          </a:prstGeom>
        </p:spPr>
      </p:pic>
      <p:pic>
        <p:nvPicPr>
          <p:cNvPr id="70" name="Picture 69" descr="Equip TLM 001.jpg"/>
          <p:cNvPicPr>
            <a:picLocks noChangeAspect="1"/>
          </p:cNvPicPr>
          <p:nvPr/>
        </p:nvPicPr>
        <p:blipFill>
          <a:blip r:embed="rId9" cstate="print"/>
          <a:srcRect l="5291" r="3946"/>
          <a:stretch>
            <a:fillRect/>
          </a:stretch>
        </p:blipFill>
        <p:spPr>
          <a:xfrm>
            <a:off x="3278428" y="2212848"/>
            <a:ext cx="1656184" cy="1368552"/>
          </a:xfrm>
          <a:prstGeom prst="rect">
            <a:avLst/>
          </a:prstGeom>
        </p:spPr>
      </p:pic>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id" hidden="1"/>
          <p:cNvGrpSpPr/>
          <p:nvPr>
            <p:custDataLst>
              <p:tags r:id="rId2"/>
            </p:custDataLst>
          </p:nvPr>
        </p:nvGrpSpPr>
        <p:grpSpPr>
          <a:xfrm>
            <a:off x="530351" y="685800"/>
            <a:ext cx="8997696" cy="6711696"/>
            <a:chOff x="530352" y="685800"/>
            <a:chExt cx="8997696" cy="6711696"/>
          </a:xfrm>
        </p:grpSpPr>
        <p:sp>
          <p:nvSpPr>
            <p:cNvPr id="5" name="Footer block" hidden="1"/>
            <p:cNvSpPr>
              <a:spLocks noChangeArrowheads="1"/>
            </p:cNvSpPr>
            <p:nvPr/>
          </p:nvSpPr>
          <p:spPr bwMode="gray">
            <a:xfrm>
              <a:off x="530352" y="6784848"/>
              <a:ext cx="8997696" cy="612648"/>
            </a:xfrm>
            <a:prstGeom prst="rect">
              <a:avLst/>
            </a:prstGeom>
            <a:solidFill>
              <a:srgbClr val="CCFFFF">
                <a:alpha val="25000"/>
              </a:srgbClr>
            </a:solidFill>
            <a:ln w="6350" cap="rnd">
              <a:solidFill>
                <a:srgbClr val="CCFFFF"/>
              </a:solidFill>
              <a:prstDash val="sysDot"/>
              <a:miter lim="800000"/>
              <a:headEnd/>
              <a:tailEnd/>
            </a:ln>
            <a:effectLst/>
          </p:spPr>
          <p:txBody>
            <a:bodyPr wrap="none" lIns="63478" tIns="0" rIns="64777" bIns="0" anchor="ctr"/>
            <a:lstStyle/>
            <a:p>
              <a:pPr algn="ctr" defTabSz="912813">
                <a:defRPr/>
              </a:pPr>
              <a:endParaRPr lang="en-GB" dirty="0"/>
            </a:p>
          </p:txBody>
        </p:sp>
        <p:sp>
          <p:nvSpPr>
            <p:cNvPr id="6" name="Title block" hidden="1"/>
            <p:cNvSpPr>
              <a:spLocks noChangeArrowheads="1"/>
            </p:cNvSpPr>
            <p:nvPr/>
          </p:nvSpPr>
          <p:spPr bwMode="gray">
            <a:xfrm>
              <a:off x="530352" y="1143000"/>
              <a:ext cx="8997696" cy="914400"/>
            </a:xfrm>
            <a:prstGeom prst="rect">
              <a:avLst/>
            </a:prstGeom>
            <a:solidFill>
              <a:srgbClr val="FCC3D7">
                <a:alpha val="25000"/>
              </a:srgbClr>
            </a:solidFill>
            <a:ln w="6350" cap="rnd">
              <a:solidFill>
                <a:srgbClr val="FCC3D7"/>
              </a:solidFill>
              <a:prstDash val="sysDot"/>
              <a:miter lim="800000"/>
              <a:headEnd/>
              <a:tailEnd/>
            </a:ln>
            <a:effectLst/>
          </p:spPr>
          <p:txBody>
            <a:bodyPr wrap="none" lIns="63478" tIns="0" rIns="64777" bIns="0" anchor="ctr"/>
            <a:lstStyle/>
            <a:p>
              <a:pPr algn="ctr" defTabSz="912813">
                <a:defRPr/>
              </a:pPr>
              <a:endParaRPr lang="en-GB" dirty="0"/>
            </a:p>
          </p:txBody>
        </p:sp>
        <p:sp>
          <p:nvSpPr>
            <p:cNvPr id="7" name="Header block" hidden="1"/>
            <p:cNvSpPr>
              <a:spLocks noChangeArrowheads="1"/>
            </p:cNvSpPr>
            <p:nvPr/>
          </p:nvSpPr>
          <p:spPr bwMode="gray">
            <a:xfrm>
              <a:off x="530352" y="685800"/>
              <a:ext cx="8997696" cy="301752"/>
            </a:xfrm>
            <a:prstGeom prst="rect">
              <a:avLst/>
            </a:prstGeom>
            <a:solidFill>
              <a:srgbClr val="CCFFFF">
                <a:alpha val="25000"/>
              </a:srgbClr>
            </a:solidFill>
            <a:ln w="6350" cap="rnd">
              <a:solidFill>
                <a:srgbClr val="CCFFFF"/>
              </a:solidFill>
              <a:prstDash val="sysDot"/>
              <a:miter lim="800000"/>
              <a:headEnd/>
              <a:tailEnd/>
            </a:ln>
            <a:effectLst/>
          </p:spPr>
          <p:txBody>
            <a:bodyPr wrap="none" lIns="63306" tIns="0" rIns="64600" bIns="0" anchor="ctr"/>
            <a:lstStyle/>
            <a:p>
              <a:pPr algn="ctr" defTabSz="801688">
                <a:buSzPct val="90000"/>
                <a:defRPr/>
              </a:pPr>
              <a:endParaRPr lang="en-GB" sz="1400" dirty="0">
                <a:solidFill>
                  <a:schemeClr val="folHlink"/>
                </a:solidFill>
                <a:cs typeface="Arial" charset="0"/>
              </a:endParaRPr>
            </a:p>
          </p:txBody>
        </p:sp>
        <p:grpSp>
          <p:nvGrpSpPr>
            <p:cNvPr id="8" name="Group 600" hidden="1"/>
            <p:cNvGrpSpPr/>
            <p:nvPr/>
          </p:nvGrpSpPr>
          <p:grpSpPr>
            <a:xfrm>
              <a:off x="530352" y="6016752"/>
              <a:ext cx="8997696" cy="612648"/>
              <a:chOff x="530352" y="6016752"/>
              <a:chExt cx="8997696" cy="612648"/>
            </a:xfrm>
          </p:grpSpPr>
          <p:sp>
            <p:nvSpPr>
              <p:cNvPr id="44" name="Content block 606" hidden="1"/>
              <p:cNvSpPr>
                <a:spLocks noChangeArrowheads="1"/>
              </p:cNvSpPr>
              <p:nvPr/>
            </p:nvSpPr>
            <p:spPr bwMode="gray">
              <a:xfrm>
                <a:off x="8156448"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5" name="Content block 605" hidden="1"/>
              <p:cNvSpPr>
                <a:spLocks noChangeArrowheads="1"/>
              </p:cNvSpPr>
              <p:nvPr/>
            </p:nvSpPr>
            <p:spPr bwMode="gray">
              <a:xfrm>
                <a:off x="6629400"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6" name="Content block 604" hidden="1"/>
              <p:cNvSpPr>
                <a:spLocks noChangeArrowheads="1"/>
              </p:cNvSpPr>
              <p:nvPr/>
            </p:nvSpPr>
            <p:spPr bwMode="gray">
              <a:xfrm>
                <a:off x="5102352"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7" name="Content block 603" hidden="1"/>
              <p:cNvSpPr>
                <a:spLocks noChangeArrowheads="1"/>
              </p:cNvSpPr>
              <p:nvPr/>
            </p:nvSpPr>
            <p:spPr bwMode="gray">
              <a:xfrm>
                <a:off x="3584448" y="6016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8" name="Content block 602" hidden="1"/>
              <p:cNvSpPr>
                <a:spLocks noChangeArrowheads="1"/>
              </p:cNvSpPr>
              <p:nvPr/>
            </p:nvSpPr>
            <p:spPr bwMode="gray">
              <a:xfrm>
                <a:off x="2057400"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9" name="Content block 601" hidden="1"/>
              <p:cNvSpPr>
                <a:spLocks noChangeArrowheads="1"/>
              </p:cNvSpPr>
              <p:nvPr/>
            </p:nvSpPr>
            <p:spPr bwMode="gray">
              <a:xfrm>
                <a:off x="530352" y="6016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9" name="Group 500" hidden="1"/>
            <p:cNvGrpSpPr/>
            <p:nvPr/>
          </p:nvGrpSpPr>
          <p:grpSpPr>
            <a:xfrm>
              <a:off x="530352" y="5257800"/>
              <a:ext cx="8997696" cy="612648"/>
              <a:chOff x="530352" y="5257800"/>
              <a:chExt cx="8997696" cy="612648"/>
            </a:xfrm>
          </p:grpSpPr>
          <p:sp>
            <p:nvSpPr>
              <p:cNvPr id="38" name="Content block 506" hidden="1"/>
              <p:cNvSpPr>
                <a:spLocks noChangeArrowheads="1"/>
              </p:cNvSpPr>
              <p:nvPr/>
            </p:nvSpPr>
            <p:spPr bwMode="gray">
              <a:xfrm>
                <a:off x="8156448"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9" name="Content block 505" hidden="1"/>
              <p:cNvSpPr>
                <a:spLocks noChangeArrowheads="1"/>
              </p:cNvSpPr>
              <p:nvPr/>
            </p:nvSpPr>
            <p:spPr bwMode="gray">
              <a:xfrm>
                <a:off x="6629400"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0" name="Content block 504" hidden="1"/>
              <p:cNvSpPr>
                <a:spLocks noChangeArrowheads="1"/>
              </p:cNvSpPr>
              <p:nvPr/>
            </p:nvSpPr>
            <p:spPr bwMode="gray">
              <a:xfrm>
                <a:off x="5102352"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1" name="Content block 503" hidden="1"/>
              <p:cNvSpPr>
                <a:spLocks noChangeArrowheads="1"/>
              </p:cNvSpPr>
              <p:nvPr/>
            </p:nvSpPr>
            <p:spPr bwMode="gray">
              <a:xfrm>
                <a:off x="3584448" y="5257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2" name="Content block 502" hidden="1"/>
              <p:cNvSpPr>
                <a:spLocks noChangeArrowheads="1"/>
              </p:cNvSpPr>
              <p:nvPr/>
            </p:nvSpPr>
            <p:spPr bwMode="gray">
              <a:xfrm>
                <a:off x="2057400"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43" name="Content block 501" hidden="1"/>
              <p:cNvSpPr>
                <a:spLocks noChangeArrowheads="1"/>
              </p:cNvSpPr>
              <p:nvPr/>
            </p:nvSpPr>
            <p:spPr bwMode="gray">
              <a:xfrm>
                <a:off x="530352" y="5257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0" name="Group 400" hidden="1"/>
            <p:cNvGrpSpPr/>
            <p:nvPr/>
          </p:nvGrpSpPr>
          <p:grpSpPr>
            <a:xfrm>
              <a:off x="530352" y="4498848"/>
              <a:ext cx="8997696" cy="612648"/>
              <a:chOff x="530352" y="4498848"/>
              <a:chExt cx="8997696" cy="612648"/>
            </a:xfrm>
          </p:grpSpPr>
          <p:sp>
            <p:nvSpPr>
              <p:cNvPr id="32" name="Content block 406" hidden="1"/>
              <p:cNvSpPr>
                <a:spLocks noChangeArrowheads="1"/>
              </p:cNvSpPr>
              <p:nvPr/>
            </p:nvSpPr>
            <p:spPr bwMode="gray">
              <a:xfrm>
                <a:off x="8156448"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3" name="Content block 405" hidden="1"/>
              <p:cNvSpPr>
                <a:spLocks noChangeArrowheads="1"/>
              </p:cNvSpPr>
              <p:nvPr/>
            </p:nvSpPr>
            <p:spPr bwMode="gray">
              <a:xfrm>
                <a:off x="6629400"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4" name="Content block 404" hidden="1"/>
              <p:cNvSpPr>
                <a:spLocks noChangeArrowheads="1"/>
              </p:cNvSpPr>
              <p:nvPr/>
            </p:nvSpPr>
            <p:spPr bwMode="gray">
              <a:xfrm>
                <a:off x="5102352"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5" name="Content block 403" hidden="1"/>
              <p:cNvSpPr>
                <a:spLocks noChangeArrowheads="1"/>
              </p:cNvSpPr>
              <p:nvPr/>
            </p:nvSpPr>
            <p:spPr bwMode="gray">
              <a:xfrm>
                <a:off x="3584448" y="4498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6" name="Content block 402" hidden="1"/>
              <p:cNvSpPr>
                <a:spLocks noChangeArrowheads="1"/>
              </p:cNvSpPr>
              <p:nvPr/>
            </p:nvSpPr>
            <p:spPr bwMode="gray">
              <a:xfrm>
                <a:off x="2057400"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7" name="Content block 401" hidden="1"/>
              <p:cNvSpPr>
                <a:spLocks noChangeArrowheads="1"/>
              </p:cNvSpPr>
              <p:nvPr/>
            </p:nvSpPr>
            <p:spPr bwMode="gray">
              <a:xfrm>
                <a:off x="530352" y="4498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1" name="Group 300" hidden="1"/>
            <p:cNvGrpSpPr/>
            <p:nvPr/>
          </p:nvGrpSpPr>
          <p:grpSpPr>
            <a:xfrm>
              <a:off x="530352" y="3730752"/>
              <a:ext cx="8997696" cy="612648"/>
              <a:chOff x="530352" y="3730752"/>
              <a:chExt cx="8997696" cy="612648"/>
            </a:xfrm>
          </p:grpSpPr>
          <p:sp>
            <p:nvSpPr>
              <p:cNvPr id="26" name="Content block 306" hidden="1"/>
              <p:cNvSpPr>
                <a:spLocks noChangeArrowheads="1"/>
              </p:cNvSpPr>
              <p:nvPr/>
            </p:nvSpPr>
            <p:spPr bwMode="gray">
              <a:xfrm>
                <a:off x="8156448"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7" name="Content block 305" hidden="1"/>
              <p:cNvSpPr>
                <a:spLocks noChangeArrowheads="1"/>
              </p:cNvSpPr>
              <p:nvPr/>
            </p:nvSpPr>
            <p:spPr bwMode="gray">
              <a:xfrm>
                <a:off x="6629400"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8" name="Content block 304" hidden="1"/>
              <p:cNvSpPr>
                <a:spLocks noChangeArrowheads="1"/>
              </p:cNvSpPr>
              <p:nvPr/>
            </p:nvSpPr>
            <p:spPr bwMode="gray">
              <a:xfrm>
                <a:off x="5102352"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9" name="Content block 303" hidden="1"/>
              <p:cNvSpPr>
                <a:spLocks noChangeArrowheads="1"/>
              </p:cNvSpPr>
              <p:nvPr/>
            </p:nvSpPr>
            <p:spPr bwMode="gray">
              <a:xfrm>
                <a:off x="3584448" y="3730752"/>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0" name="Content block 302" hidden="1"/>
              <p:cNvSpPr>
                <a:spLocks noChangeArrowheads="1"/>
              </p:cNvSpPr>
              <p:nvPr/>
            </p:nvSpPr>
            <p:spPr bwMode="gray">
              <a:xfrm>
                <a:off x="2057400"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31" name="Content block 301" hidden="1"/>
              <p:cNvSpPr>
                <a:spLocks noChangeArrowheads="1"/>
              </p:cNvSpPr>
              <p:nvPr/>
            </p:nvSpPr>
            <p:spPr bwMode="gray">
              <a:xfrm>
                <a:off x="530352" y="3730752"/>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2" name="Group 200" hidden="1"/>
            <p:cNvGrpSpPr/>
            <p:nvPr/>
          </p:nvGrpSpPr>
          <p:grpSpPr>
            <a:xfrm>
              <a:off x="530352" y="2971800"/>
              <a:ext cx="8997696" cy="612648"/>
              <a:chOff x="530352" y="2971800"/>
              <a:chExt cx="8997696" cy="612648"/>
            </a:xfrm>
          </p:grpSpPr>
          <p:sp>
            <p:nvSpPr>
              <p:cNvPr id="20" name="Content block 206" hidden="1"/>
              <p:cNvSpPr>
                <a:spLocks noChangeArrowheads="1"/>
              </p:cNvSpPr>
              <p:nvPr/>
            </p:nvSpPr>
            <p:spPr bwMode="gray">
              <a:xfrm>
                <a:off x="8156448"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1" name="Content block 205" hidden="1"/>
              <p:cNvSpPr>
                <a:spLocks noChangeArrowheads="1"/>
              </p:cNvSpPr>
              <p:nvPr/>
            </p:nvSpPr>
            <p:spPr bwMode="gray">
              <a:xfrm>
                <a:off x="6629400"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2" name="Content block 204" hidden="1"/>
              <p:cNvSpPr>
                <a:spLocks noChangeArrowheads="1"/>
              </p:cNvSpPr>
              <p:nvPr/>
            </p:nvSpPr>
            <p:spPr bwMode="gray">
              <a:xfrm>
                <a:off x="5102352"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3" name="Content block 203" hidden="1"/>
              <p:cNvSpPr>
                <a:spLocks noChangeArrowheads="1"/>
              </p:cNvSpPr>
              <p:nvPr/>
            </p:nvSpPr>
            <p:spPr bwMode="gray">
              <a:xfrm>
                <a:off x="3584448" y="2971800"/>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4" name="Content block 202" hidden="1"/>
              <p:cNvSpPr>
                <a:spLocks noChangeArrowheads="1"/>
              </p:cNvSpPr>
              <p:nvPr/>
            </p:nvSpPr>
            <p:spPr bwMode="gray">
              <a:xfrm>
                <a:off x="2057400"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25" name="Content block 201" hidden="1"/>
              <p:cNvSpPr>
                <a:spLocks noChangeArrowheads="1"/>
              </p:cNvSpPr>
              <p:nvPr/>
            </p:nvSpPr>
            <p:spPr bwMode="gray">
              <a:xfrm>
                <a:off x="530352" y="2971800"/>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nvGrpSpPr>
            <p:cNvPr id="13" name="Group 100" hidden="1"/>
            <p:cNvGrpSpPr/>
            <p:nvPr/>
          </p:nvGrpSpPr>
          <p:grpSpPr>
            <a:xfrm>
              <a:off x="530352" y="2212848"/>
              <a:ext cx="8997696" cy="612648"/>
              <a:chOff x="530352" y="2212848"/>
              <a:chExt cx="8997696" cy="612648"/>
            </a:xfrm>
          </p:grpSpPr>
          <p:sp>
            <p:nvSpPr>
              <p:cNvPr id="14" name="Content block 106" hidden="1"/>
              <p:cNvSpPr>
                <a:spLocks noChangeArrowheads="1"/>
              </p:cNvSpPr>
              <p:nvPr/>
            </p:nvSpPr>
            <p:spPr bwMode="gray">
              <a:xfrm>
                <a:off x="8156448"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5" name="Content block 105" hidden="1"/>
              <p:cNvSpPr>
                <a:spLocks noChangeArrowheads="1"/>
              </p:cNvSpPr>
              <p:nvPr/>
            </p:nvSpPr>
            <p:spPr bwMode="gray">
              <a:xfrm>
                <a:off x="6629400"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6" name="Content block 104" hidden="1"/>
              <p:cNvSpPr>
                <a:spLocks noChangeArrowheads="1"/>
              </p:cNvSpPr>
              <p:nvPr/>
            </p:nvSpPr>
            <p:spPr bwMode="gray">
              <a:xfrm>
                <a:off x="5102352"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7" name="Content block 103" hidden="1"/>
              <p:cNvSpPr>
                <a:spLocks noChangeArrowheads="1"/>
              </p:cNvSpPr>
              <p:nvPr/>
            </p:nvSpPr>
            <p:spPr bwMode="gray">
              <a:xfrm>
                <a:off x="3584448" y="2212848"/>
                <a:ext cx="1371600" cy="609600"/>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8" name="Content block 102" hidden="1"/>
              <p:cNvSpPr>
                <a:spLocks noChangeArrowheads="1"/>
              </p:cNvSpPr>
              <p:nvPr/>
            </p:nvSpPr>
            <p:spPr bwMode="gray">
              <a:xfrm>
                <a:off x="2057400"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sp>
            <p:nvSpPr>
              <p:cNvPr id="19" name="Content block 101" hidden="1"/>
              <p:cNvSpPr>
                <a:spLocks noChangeArrowheads="1"/>
              </p:cNvSpPr>
              <p:nvPr/>
            </p:nvSpPr>
            <p:spPr bwMode="gray">
              <a:xfrm>
                <a:off x="530352" y="2212848"/>
                <a:ext cx="1371600" cy="612648"/>
              </a:xfrm>
              <a:prstGeom prst="rect">
                <a:avLst/>
              </a:prstGeom>
              <a:solidFill>
                <a:srgbClr val="E7EBE0">
                  <a:alpha val="50000"/>
                </a:srgbClr>
              </a:solidFill>
              <a:ln w="6350">
                <a:solidFill>
                  <a:srgbClr val="E7EBE0"/>
                </a:solidFill>
                <a:prstDash val="sysDot"/>
                <a:miter lim="800000"/>
                <a:headEnd/>
                <a:tailEnd/>
              </a:ln>
              <a:effectLst/>
            </p:spPr>
            <p:txBody>
              <a:bodyPr wrap="none" lIns="63478" tIns="0" rIns="64777" bIns="0" anchor="ctr"/>
              <a:lstStyle/>
              <a:p>
                <a:pPr algn="ctr" defTabSz="912813">
                  <a:defRPr/>
                </a:pPr>
                <a:endParaRPr lang="en-GB" dirty="0"/>
              </a:p>
            </p:txBody>
          </p:sp>
        </p:grpSp>
      </p:grpSp>
      <p:sp>
        <p:nvSpPr>
          <p:cNvPr id="52" name="Text Placeholder 51"/>
          <p:cNvSpPr>
            <a:spLocks noGrp="1"/>
          </p:cNvSpPr>
          <p:nvPr>
            <p:ph type="body" sz="quarter" idx="10"/>
          </p:nvPr>
        </p:nvSpPr>
        <p:spPr/>
        <p:txBody>
          <a:bodyPr/>
          <a:lstStyle/>
          <a:p>
            <a:r>
              <a:rPr lang="en-GB" dirty="0" smtClean="0"/>
              <a:t>This publication has been prepared for general guidance on matters of interest only, and does not constitute professional advice. You should not act upon the information contained in this publication without obtaining specific professional advice. No representation or warranty (express or implied) is given as to the accuracy or completeness of the information contained in this publication, and, to the extent permitted by law, PricewaterhouseCoopers LLP, its members, employees and agents do not accept or assume any liability, responsibility or duty of care for any consequences of you or anyone else acting, or refraining to act, in reliance on the information contained in this publication or for any decision based on it.</a:t>
            </a:r>
          </a:p>
          <a:p>
            <a:r>
              <a:rPr lang="en-GB" dirty="0" smtClean="0"/>
              <a:t>© 2013 PricewaterhouseCoopers LLP. All rights reserved. In this document, “PwC” refers to PricewaterhouseCoopers LLP which is a member firm of PricewaterhouseCoopers International Limited, each member firm of which is a separate legal entity.</a:t>
            </a:r>
            <a:endParaRPr lang="en-GB" dirty="0"/>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SCRIPTOR" val="Business Unit"/>
  <p:tag name="FOOTERHEIGHT" val="550"/>
  <p:tag name="HORIZONTALTOCTYPE" val="Header TOC"/>
  <p:tag name="SHOWPRESENTATIONDISCLAIMER" val="Yes"/>
  <p:tag name="SMARTTOCSLIDENUMBER" val="2"/>
  <p:tag name="SMRTDOCUMENTTYPE" val="2"/>
  <p:tag name="TABLEDEFAULTFONTSIZE" val="18"/>
  <p:tag name="TABLEHEADERFONTSIZE" val="20"/>
  <p:tag name="TABLESTYLEID" val="{74ED0A72-4B8E-423B-AE2F-120ADE3C16FB}"/>
  <p:tag name="TOCAPPENDIXTEXT" val="Appendices"/>
  <p:tag name="TOCTEXT" val="Agenda"/>
  <p:tag name="TOCAGENDATEXT" val="Agenda"/>
  <p:tag name="TOCPAGETEXT" val="Page"/>
  <p:tag name="TOCSECTIONTEXT" val=" "/>
  <p:tag name="TOCAGENDALANGUAGETEXT" val="Agenda"/>
  <p:tag name="TOCPAGELANGUAGETEXT" val="Page"/>
  <p:tag name="CONFIDENTIALITY STAMP" val="Strictly Private and Confidential"/>
  <p:tag name="PICTURE" val="Occupied office space"/>
  <p:tag name="GRIDON" val="No"/>
  <p:tag name="SMARTTOCHYPERLINK" val="YES"/>
  <p:tag name="SHOW DRAFT STAMP" val="NO"/>
  <p:tag name="SHOW DATE FILEPATH" val="NO"/>
  <p:tag name="PRESENTATION THEME COLOR" val="Smart Report"/>
  <p:tag name="PRESENTATIONDISCLAIMER" val="No Disclaimer"/>
  <p:tag name="HASFRONTIMAGE" val="YES"/>
  <p:tag name="LANGUAGE" val="English (UK)"/>
  <p:tag name="TITLE" val="Mobile World Congress 2013"/>
  <p:tag name="SUBTITLE" val="mHealth: Making a positive difference to end users"/>
  <p:tag name="BUSINESSUNITCOVERTEXT" val="PwC Strategy"/>
  <p:tag name="DRAFT STAMP" val="Draft"/>
  <p:tag name="REPORT DATE" val="28 February 2013"/>
</p:tagLst>
</file>

<file path=ppt/tags/tag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3.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WRITE" val="{@BusinessUnitCoverText}"/>
  <p:tag name="SMARTREAD" val="{@BusinessUnitCoverText}"/>
</p:tagLst>
</file>

<file path=ppt/tags/tag4.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5.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6.xml><?xml version="1.0" encoding="utf-8"?>
<p:tagLst xmlns:a="http://schemas.openxmlformats.org/drawingml/2006/main" xmlns:r="http://schemas.openxmlformats.org/officeDocument/2006/relationships" xmlns:p="http://schemas.openxmlformats.org/presentationml/2006/main">
  <p:tag name="SMARTOBJECT" val="Draft stamp Large Title and Subtitle v.2"/>
  <p:tag name="SMARTREAD" val="{@Draft stamp}"/>
  <p:tag name="SMARTISVISIBLE" val="{@Show Draft stamp} = Yes"/>
  <p:tag name="SMARTWRITE" val="{@Draft stamp}"/>
  <p:tag name="SMARTLINKEDSHAPEID" val="SideBar"/>
</p:tagLst>
</file>

<file path=ppt/tags/tag7.xml><?xml version="1.0" encoding="utf-8"?>
<p:tagLst xmlns:a="http://schemas.openxmlformats.org/drawingml/2006/main" xmlns:r="http://schemas.openxmlformats.org/officeDocument/2006/relationships" xmlns:p="http://schemas.openxmlformats.org/presentationml/2006/main">
  <p:tag name="SMARTOBJECT" val="Report date Large Title and Subtitle v.2"/>
  <p:tag name="SMARTREAD" val="{@Report date}"/>
  <p:tag name="SMARTWRITE" val="{@Report date}"/>
  <p:tag name="SMARTLINKEDSHAPEID" val="SideBar"/>
</p:tagLst>
</file>

<file path=ppt/tags/tag8.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9.xml><?xml version="1.0" encoding="utf-8"?>
<p:tagLst xmlns:a="http://schemas.openxmlformats.org/drawingml/2006/main" xmlns:r="http://schemas.openxmlformats.org/officeDocument/2006/relationships" xmlns:p="http://schemas.openxmlformats.org/presentationml/2006/main">
  <p:tag name="FULLLENGTH" val="True"/>
</p:tagLst>
</file>

<file path=ppt/tags/tag1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7.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8.xml><?xml version="1.0" encoding="utf-8"?>
<p:tagLst xmlns:a="http://schemas.openxmlformats.org/drawingml/2006/main" xmlns:r="http://schemas.openxmlformats.org/officeDocument/2006/relationships" xmlns:p="http://schemas.openxmlformats.org/presentationml/2006/main">
  <p:tag name="FULLLENGTH" val="True"/>
</p:tagLst>
</file>

<file path=ppt/tags/tag19.xml><?xml version="1.0" encoding="utf-8"?>
<p:tagLst xmlns:a="http://schemas.openxmlformats.org/drawingml/2006/main" xmlns:r="http://schemas.openxmlformats.org/officeDocument/2006/relationships" xmlns:p="http://schemas.openxmlformats.org/presentationml/2006/main">
  <p:tag name="FULLLENGTH" val="True"/>
</p:tagLst>
</file>

<file path=ppt/tags/tag2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2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2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3.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24.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25.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2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7.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2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2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3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3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3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3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35.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3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37.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38.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39.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4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41.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4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43.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44.xml><?xml version="1.0" encoding="utf-8"?>
<p:tagLst xmlns:a="http://schemas.openxmlformats.org/drawingml/2006/main" xmlns:r="http://schemas.openxmlformats.org/officeDocument/2006/relationships" xmlns:p="http://schemas.openxmlformats.org/presentationml/2006/main">
  <p:tag name="FULLLENGTH" val="True"/>
</p:tagLst>
</file>

<file path=ppt/tags/tag45.xml><?xml version="1.0" encoding="utf-8"?>
<p:tagLst xmlns:a="http://schemas.openxmlformats.org/drawingml/2006/main" xmlns:r="http://schemas.openxmlformats.org/officeDocument/2006/relationships" xmlns:p="http://schemas.openxmlformats.org/presentationml/2006/main">
  <p:tag name="FULLLENGTH" val="True"/>
</p:tagLst>
</file>

<file path=ppt/tags/tag46.xml><?xml version="1.0" encoding="utf-8"?>
<p:tagLst xmlns:a="http://schemas.openxmlformats.org/drawingml/2006/main" xmlns:r="http://schemas.openxmlformats.org/officeDocument/2006/relationships" xmlns:p="http://schemas.openxmlformats.org/presentationml/2006/main">
  <p:tag name="FULLLENGTH" val="True"/>
</p:tagLst>
</file>

<file path=ppt/tags/tag4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4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4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50.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5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52.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5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54.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55.xml><?xml version="1.0" encoding="utf-8"?>
<p:tagLst xmlns:a="http://schemas.openxmlformats.org/drawingml/2006/main" xmlns:r="http://schemas.openxmlformats.org/officeDocument/2006/relationships" xmlns:p="http://schemas.openxmlformats.org/presentationml/2006/main">
  <p:tag name="FULLLENGTH" val="True"/>
</p:tagLst>
</file>

<file path=ppt/tags/tag56.xml><?xml version="1.0" encoding="utf-8"?>
<p:tagLst xmlns:a="http://schemas.openxmlformats.org/drawingml/2006/main" xmlns:r="http://schemas.openxmlformats.org/officeDocument/2006/relationships" xmlns:p="http://schemas.openxmlformats.org/presentationml/2006/main">
  <p:tag name="FULLLENGTH" val="True"/>
</p:tagLst>
</file>

<file path=ppt/tags/tag57.xml><?xml version="1.0" encoding="utf-8"?>
<p:tagLst xmlns:a="http://schemas.openxmlformats.org/drawingml/2006/main" xmlns:r="http://schemas.openxmlformats.org/officeDocument/2006/relationships" xmlns:p="http://schemas.openxmlformats.org/presentationml/2006/main">
  <p:tag name="FULLLENGTH" val="True"/>
</p:tagLst>
</file>

<file path=ppt/tags/tag5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59.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60.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61.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62.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63.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64.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65.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66.xml><?xml version="1.0" encoding="utf-8"?>
<p:tagLst xmlns:a="http://schemas.openxmlformats.org/drawingml/2006/main" xmlns:r="http://schemas.openxmlformats.org/officeDocument/2006/relationships" xmlns:p="http://schemas.openxmlformats.org/presentationml/2006/main">
  <p:tag name="FULLLENGTH" val="True"/>
</p:tagLst>
</file>

<file path=ppt/tags/tag67.xml><?xml version="1.0" encoding="utf-8"?>
<p:tagLst xmlns:a="http://schemas.openxmlformats.org/drawingml/2006/main" xmlns:r="http://schemas.openxmlformats.org/officeDocument/2006/relationships" xmlns:p="http://schemas.openxmlformats.org/presentationml/2006/main">
  <p:tag name="FULLLENGTH" val="True"/>
</p:tagLst>
</file>

<file path=ppt/tags/tag68.xml><?xml version="1.0" encoding="utf-8"?>
<p:tagLst xmlns:a="http://schemas.openxmlformats.org/drawingml/2006/main" xmlns:r="http://schemas.openxmlformats.org/officeDocument/2006/relationships" xmlns:p="http://schemas.openxmlformats.org/presentationml/2006/main">
  <p:tag name="FULLLENGTH" val="True"/>
</p:tagLst>
</file>

<file path=ppt/tags/tag6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7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7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7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7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74.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7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7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77.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7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7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0.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1.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82.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83.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84.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85.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86.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87.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88.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89.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0.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91.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92.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93.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94.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9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96.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97.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98.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99.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0.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0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02.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03.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04.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0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06.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07.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08.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0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10.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1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12.xml><?xml version="1.0" encoding="utf-8"?>
<p:tagLst xmlns:a="http://schemas.openxmlformats.org/drawingml/2006/main" xmlns:r="http://schemas.openxmlformats.org/officeDocument/2006/relationships" xmlns:p="http://schemas.openxmlformats.org/presentationml/2006/main">
  <p:tag name="SMARTISVISIBLE" val="{SmartShowDisclaimer} = Yes"/>
  <p:tag name="SMARTSHAPETYPE" val="Disclaimer"/>
</p:tagLst>
</file>

<file path=ppt/tags/tag11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14.xml><?xml version="1.0" encoding="utf-8"?>
<p:tagLst xmlns:a="http://schemas.openxmlformats.org/drawingml/2006/main" xmlns:r="http://schemas.openxmlformats.org/officeDocument/2006/relationships" xmlns:p="http://schemas.openxmlformats.org/presentationml/2006/main">
  <p:tag name="SMARTWRITE" val="{@Draft stamp}"/>
  <p:tag name="SMARTLOCKSHAPE" val="Yes"/>
  <p:tag name="SMARTISVISIBLE" val="{@Show Draft stamp}=Yes"/>
</p:tagLst>
</file>

<file path=ppt/tags/tag11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16.xml><?xml version="1.0" encoding="utf-8"?>
<p:tagLst xmlns:a="http://schemas.openxmlformats.org/drawingml/2006/main" xmlns:r="http://schemas.openxmlformats.org/officeDocument/2006/relationships" xmlns:p="http://schemas.openxmlformats.org/presentationml/2006/main">
  <p:tag name="SMARTWRITE" val="{!Today} {!FilePath}"/>
  <p:tag name="SMARTISVISIBLE" val="{@Show Date FilePath} = Yes"/>
  <p:tag name="SMARTLOCKSHAPE" val="Yes"/>
</p:tagLst>
</file>

<file path=ppt/tags/tag117.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18.xml><?xml version="1.0" encoding="utf-8"?>
<p:tagLst xmlns:a="http://schemas.openxmlformats.org/drawingml/2006/main" xmlns:r="http://schemas.openxmlformats.org/officeDocument/2006/relationships" xmlns:p="http://schemas.openxmlformats.org/presentationml/2006/main">
  <p:tag name="PWC TEXT STANDARD" val=";djapoicjv"/>
</p:tagLst>
</file>

<file path=ppt/tags/tag119.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0.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 name="SMARTOBJECT" val="StandardSectionDivider"/>
</p:tagLst>
</file>

<file path=ppt/tags/tag121.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2.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23.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24.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25.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26.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27.xml><?xml version="1.0" encoding="utf-8"?>
<p:tagLst xmlns:a="http://schemas.openxmlformats.org/drawingml/2006/main" xmlns:r="http://schemas.openxmlformats.org/officeDocument/2006/relationships" xmlns:p="http://schemas.openxmlformats.org/presentationml/2006/main">
  <p:tag name="SMARTWRITE" val="{SmartDividertext} {SmartDividernumber}"/>
  <p:tag name="SMARTSHAPETYPE" val="DividerHeader"/>
</p:tagLst>
</file>

<file path=ppt/tags/tag128.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2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0.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31.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HOW EXECUTIVE SUMMARY" val="No"/>
  <p:tag name="SMARTDIVIDERTYPE" val="Appendix"/>
</p:tagLst>
</file>

<file path=ppt/tags/tag132.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33.xml><?xml version="1.0" encoding="utf-8"?>
<p:tagLst xmlns:a="http://schemas.openxmlformats.org/drawingml/2006/main" xmlns:r="http://schemas.openxmlformats.org/officeDocument/2006/relationships" xmlns:p="http://schemas.openxmlformats.org/presentationml/2006/main">
  <p:tag name="PWC TEXT" val=";lhd;lao"/>
</p:tagLst>
</file>

<file path=ppt/tags/tag13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35.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36.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37.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38.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39.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0.xml><?xml version="1.0" encoding="utf-8"?>
<p:tagLst xmlns:a="http://schemas.openxmlformats.org/drawingml/2006/main" xmlns:r="http://schemas.openxmlformats.org/officeDocument/2006/relationships" xmlns:p="http://schemas.openxmlformats.org/presentationml/2006/main">
  <p:tag name="SMARTREAD" val="{Smart Divider title}"/>
  <p:tag name="SMARTWRITE" val="{Smart Divider title}"/>
</p:tagLst>
</file>

<file path=ppt/tags/tag141.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42.xml><?xml version="1.0" encoding="utf-8"?>
<p:tagLst xmlns:a="http://schemas.openxmlformats.org/drawingml/2006/main" xmlns:r="http://schemas.openxmlformats.org/officeDocument/2006/relationships" xmlns:p="http://schemas.openxmlformats.org/presentationml/2006/main">
  <p:tag name="SMARTOBJECT" val="SectionNumber"/>
  <p:tag name="SMARTWRITE" val="{SmartDividernumber}"/>
</p:tagLst>
</file>

<file path=ppt/tags/tag143.xml><?xml version="1.0" encoding="utf-8"?>
<p:tagLst xmlns:a="http://schemas.openxmlformats.org/drawingml/2006/main" xmlns:r="http://schemas.openxmlformats.org/officeDocument/2006/relationships" xmlns:p="http://schemas.openxmlformats.org/presentationml/2006/main">
  <p:tag name="SMARTLOCKSHAPE" val="Yes"/>
  <p:tag name="SMARTWRITE" val="{@Report date}"/>
</p:tagLst>
</file>

<file path=ppt/tags/tag14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45.xml><?xml version="1.0" encoding="utf-8"?>
<p:tagLst xmlns:a="http://schemas.openxmlformats.org/drawingml/2006/main" xmlns:r="http://schemas.openxmlformats.org/officeDocument/2006/relationships" xmlns:p="http://schemas.openxmlformats.org/presentationml/2006/main">
  <p:tag name="SMARTSHAPETYPE" val="PresentationDisclaimer"/>
  <p:tag name="SMARTISVISIBLE" val="{@PresentationDisclaimer}!=No Disclaimer"/>
  <p:tag name="SMARTWRITE" val="{@PresentationDisclaimerText}"/>
</p:tagLst>
</file>

<file path=ppt/tags/tag146.xml><?xml version="1.0" encoding="utf-8"?>
<p:tagLst xmlns:a="http://schemas.openxmlformats.org/drawingml/2006/main" xmlns:r="http://schemas.openxmlformats.org/officeDocument/2006/relationships" xmlns:p="http://schemas.openxmlformats.org/presentationml/2006/main">
  <p:tag name="SMARTSLIDETYPE" val="Divider"/>
  <p:tag name="SMARTDIVIDERLEVEL" val="0"/>
  <p:tag name="SMARTDIVIDERTYPE" val="Section"/>
  <p:tag name="SHOW EXECUTIVE SUMMARY" val="No"/>
</p:tagLst>
</file>

<file path=ppt/tags/tag147.xml><?xml version="1.0" encoding="utf-8"?>
<p:tagLst xmlns:a="http://schemas.openxmlformats.org/drawingml/2006/main" xmlns:r="http://schemas.openxmlformats.org/officeDocument/2006/relationships" xmlns:p="http://schemas.openxmlformats.org/presentationml/2006/main">
  <p:tag name="SMARTWRITE" val="{@BusinessUnitCoverText}"/>
  <p:tag name="SMARTREAD" val="{@BusinessUnitCoverText}"/>
  <p:tag name="SMARTOBJECT" val="Descriptor Cover with Content v.2"/>
</p:tagLst>
</file>

<file path=ppt/tags/tag148.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49.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50.xml><?xml version="1.0" encoding="utf-8"?>
<p:tagLst xmlns:a="http://schemas.openxmlformats.org/drawingml/2006/main" xmlns:r="http://schemas.openxmlformats.org/officeDocument/2006/relationships" xmlns:p="http://schemas.openxmlformats.org/presentationml/2006/main">
  <p:tag name="SMARTREAD" val="{@Draft stamp}"/>
  <p:tag name="SMARTISVISIBLE" val="{@Show Draft stamp} = Yes"/>
  <p:tag name="SMARTWRITE" val="{@Draft stamp}"/>
  <p:tag name="SMARTOBJECT" val="Draft stamp Cover with Content v.2"/>
  <p:tag name="SMARTLINKEDSHAPEID" val="SideBar"/>
</p:tagLst>
</file>

<file path=ppt/tags/tag151.xml><?xml version="1.0" encoding="utf-8"?>
<p:tagLst xmlns:a="http://schemas.openxmlformats.org/drawingml/2006/main" xmlns:r="http://schemas.openxmlformats.org/officeDocument/2006/relationships" xmlns:p="http://schemas.openxmlformats.org/presentationml/2006/main">
  <p:tag name="SMARTREAD" val="{@Report date}"/>
  <p:tag name="SMARTWRITE" val="{@Report date}"/>
  <p:tag name="SMARTOBJECT" val="Report date Cover with Content v.2"/>
  <p:tag name="SMARTLINKEDSHAPEID" val="SideBar"/>
</p:tagLst>
</file>

<file path=ppt/tags/tag152.xml><?xml version="1.0" encoding="utf-8"?>
<p:tagLst xmlns:a="http://schemas.openxmlformats.org/drawingml/2006/main" xmlns:r="http://schemas.openxmlformats.org/officeDocument/2006/relationships" xmlns:p="http://schemas.openxmlformats.org/presentationml/2006/main">
  <p:tag name="SMARTOBJECT" val="Cover Content"/>
  <p:tag name="SMARTLINKEDSHAPEID" val="SideBar"/>
</p:tagLst>
</file>

<file path=ppt/tags/tag153.xml><?xml version="1.0" encoding="utf-8"?>
<p:tagLst xmlns:a="http://schemas.openxmlformats.org/drawingml/2006/main" xmlns:r="http://schemas.openxmlformats.org/officeDocument/2006/relationships" xmlns:p="http://schemas.openxmlformats.org/presentationml/2006/main">
  <p:tag name="SMARTSHAPETYPE" val="Front Cover Image"/>
</p:tagLst>
</file>

<file path=ppt/tags/tag154.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55.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56.xml><?xml version="1.0" encoding="utf-8"?>
<p:tagLst xmlns:a="http://schemas.openxmlformats.org/drawingml/2006/main" xmlns:r="http://schemas.openxmlformats.org/officeDocument/2006/relationships" xmlns:p="http://schemas.openxmlformats.org/presentationml/2006/main">
  <p:tag name="SMARTOBJECT" val="Draft stamp Fixed Logo v.2"/>
  <p:tag name="SMARTREAD" val="{@Draft stamp}"/>
  <p:tag name="SMARTWRITE" val="{@Draft stamp}"/>
  <p:tag name="SMARTISVISIBLE" val="{@Show Draft stamp} = Yes"/>
  <p:tag name="SMARTLINKEDSHAPEID" val="SideBar"/>
</p:tagLst>
</file>

<file path=ppt/tags/tag157.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Fixed Logo v.2"/>
  <p:tag name="SMARTREAD" val="{@Report date}"/>
  <p:tag name="SMARTLINKEDSHAPEID" val="SideBar"/>
</p:tagLst>
</file>

<file path=ppt/tags/tag158.xml><?xml version="1.0" encoding="utf-8"?>
<p:tagLst xmlns:a="http://schemas.openxmlformats.org/drawingml/2006/main" xmlns:r="http://schemas.openxmlformats.org/officeDocument/2006/relationships" xmlns:p="http://schemas.openxmlformats.org/presentationml/2006/main">
  <p:tag name="SMARTOBJECT" val="Descriptor Colour v.2"/>
  <p:tag name="SMARTREAD" val="{@BusinessUnitCoverText}"/>
  <p:tag name="SMARTWRITE" val="{@BusinessUnitCoverText}"/>
</p:tagLst>
</file>

<file path=ppt/tags/tag159.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60.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61.xml><?xml version="1.0" encoding="utf-8"?>
<p:tagLst xmlns:a="http://schemas.openxmlformats.org/drawingml/2006/main" xmlns:r="http://schemas.openxmlformats.org/officeDocument/2006/relationships" xmlns:p="http://schemas.openxmlformats.org/presentationml/2006/main">
  <p:tag name="SMARTISVISIBLE" val="{@Show Draft stamp} = Yes"/>
  <p:tag name="SMARTOBJECT" val="Draft stamp Colour v.2"/>
  <p:tag name="SMARTREAD" val="{@Draft stamp}"/>
  <p:tag name="SMARTWRITE" val="{@Draft stamp}"/>
  <p:tag name="SMARTLINKEDSHAPEID" val="SideBar"/>
</p:tagLst>
</file>

<file path=ppt/tags/tag162.xml><?xml version="1.0" encoding="utf-8"?>
<p:tagLst xmlns:a="http://schemas.openxmlformats.org/drawingml/2006/main" xmlns:r="http://schemas.openxmlformats.org/officeDocument/2006/relationships" xmlns:p="http://schemas.openxmlformats.org/presentationml/2006/main">
  <p:tag name="SMARTWRITE" val="{@Report date}"/>
  <p:tag name="SMARTOBJECT" val="Report date Colour v.2"/>
  <p:tag name="SMARTREAD" val="{@Report date}"/>
  <p:tag name="SMARTLINKEDSHAPEID" val="SideBar"/>
</p:tagLst>
</file>

<file path=ppt/tags/tag163.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64.xml><?xml version="1.0" encoding="utf-8"?>
<p:tagLst xmlns:a="http://schemas.openxmlformats.org/drawingml/2006/main" xmlns:r="http://schemas.openxmlformats.org/officeDocument/2006/relationships" xmlns:p="http://schemas.openxmlformats.org/presentationml/2006/main">
  <p:tag name="SMARTREAD" val="{@Title}"/>
  <p:tag name="SMARTWRITE" val="{@Title}"/>
  <p:tag name="SMARTLINKEDSHAPEID" val="Title"/>
</p:tagLst>
</file>

<file path=ppt/tags/tag165.xml><?xml version="1.0" encoding="utf-8"?>
<p:tagLst xmlns:a="http://schemas.openxmlformats.org/drawingml/2006/main" xmlns:r="http://schemas.openxmlformats.org/officeDocument/2006/relationships" xmlns:p="http://schemas.openxmlformats.org/presentationml/2006/main">
  <p:tag name="SMARTREAD" val="{@Subtitle}"/>
  <p:tag name="SMARTWRITE" val="{@Subtitle}"/>
  <p:tag name="SMARTLINKEDSHAPEID" val="Title"/>
</p:tagLst>
</file>

<file path=ppt/tags/tag166.xml><?xml version="1.0" encoding="utf-8"?>
<p:tagLst xmlns:a="http://schemas.openxmlformats.org/drawingml/2006/main" xmlns:r="http://schemas.openxmlformats.org/officeDocument/2006/relationships" xmlns:p="http://schemas.openxmlformats.org/presentationml/2006/main">
  <p:tag name="SMARTOBJECT" val="Descriptor Large Title and Subtitle v.2"/>
  <p:tag name="SMARTWRITE" val="{@BusinessUnitCoverText}"/>
  <p:tag name="SMARTREAD" val="{@BusinessUnitCoverText}"/>
</p:tagLst>
</file>

<file path=ppt/tags/tag167.xml><?xml version="1.0" encoding="utf-8"?>
<p:tagLst xmlns:a="http://schemas.openxmlformats.org/drawingml/2006/main" xmlns:r="http://schemas.openxmlformats.org/officeDocument/2006/relationships" xmlns:p="http://schemas.openxmlformats.org/presentationml/2006/main">
  <p:tag name="SMARTOBJECT" val="Draft stamp Large Title and Subtitle v.2"/>
  <p:tag name="SMARTREAD" val="{@Draft stamp}"/>
  <p:tag name="SMARTISVISIBLE" val="{@Show Draft stamp} = Yes"/>
  <p:tag name="SMARTWRITE" val="{@Draft stamp}"/>
  <p:tag name="SMARTLINKEDSHAPEID" val="SideBar"/>
</p:tagLst>
</file>

<file path=ppt/tags/tag168.xml><?xml version="1.0" encoding="utf-8"?>
<p:tagLst xmlns:a="http://schemas.openxmlformats.org/drawingml/2006/main" xmlns:r="http://schemas.openxmlformats.org/officeDocument/2006/relationships" xmlns:p="http://schemas.openxmlformats.org/presentationml/2006/main">
  <p:tag name="SMARTOBJECT" val="Report date Large Title and Subtitle v.2"/>
  <p:tag name="SMARTREAD" val="{@Report date}"/>
  <p:tag name="SMARTWRITE" val="{@Report date}"/>
  <p:tag name="SMARTLINKEDSHAPEID" val="SideBar"/>
</p:tagLst>
</file>

<file path=ppt/tags/tag169.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0.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71.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72.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73.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4.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75.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76.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77.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7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7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8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1.xml><?xml version="1.0" encoding="utf-8"?>
<p:tagLst xmlns:a="http://schemas.openxmlformats.org/drawingml/2006/main" xmlns:r="http://schemas.openxmlformats.org/officeDocument/2006/relationships" xmlns:p="http://schemas.openxmlformats.org/presentationml/2006/main">
  <p:tag name="SMARTSHOWDISCLAIMER" val="Yes"/>
  <p:tag name="UNLOCK SHAPES" val="NO"/>
</p:tagLst>
</file>

<file path=ppt/tags/tag18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83.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8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8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86.xml><?xml version="1.0" encoding="utf-8"?>
<p:tagLst xmlns:a="http://schemas.openxmlformats.org/drawingml/2006/main" xmlns:r="http://schemas.openxmlformats.org/officeDocument/2006/relationships" xmlns:p="http://schemas.openxmlformats.org/presentationml/2006/main">
  <p:tag name="SMARTSHOWDISCLAIMER" val="Yes"/>
  <p:tag name="UNLOCK SHAPES" val="NO"/>
</p:tagLst>
</file>

<file path=ppt/tags/tag187.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8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8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9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91.xml><?xml version="1.0" encoding="utf-8"?>
<p:tagLst xmlns:a="http://schemas.openxmlformats.org/drawingml/2006/main" xmlns:r="http://schemas.openxmlformats.org/officeDocument/2006/relationships" xmlns:p="http://schemas.openxmlformats.org/presentationml/2006/main">
  <p:tag name="SMARTSHOWDISCLAIMER" val="Yes"/>
  <p:tag name="UNLOCK SHAPES" val="NO"/>
</p:tagLst>
</file>

<file path=ppt/tags/tag19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93.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94.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195.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196.xml><?xml version="1.0" encoding="utf-8"?>
<p:tagLst xmlns:a="http://schemas.openxmlformats.org/drawingml/2006/main" xmlns:r="http://schemas.openxmlformats.org/officeDocument/2006/relationships" xmlns:p="http://schemas.openxmlformats.org/presentationml/2006/main">
  <p:tag name="SMARTSHOWDISCLAIMER" val="Yes"/>
  <p:tag name="UNLOCK SHAPES" val="NO"/>
</p:tagLst>
</file>

<file path=ppt/tags/tag197.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ags/tag198.xml><?xml version="1.0" encoding="utf-8"?>
<p:tagLst xmlns:a="http://schemas.openxmlformats.org/drawingml/2006/main" xmlns:r="http://schemas.openxmlformats.org/officeDocument/2006/relationships" xmlns:p="http://schemas.openxmlformats.org/presentationml/2006/main">
  <p:tag name="SMARTWRITE" val="{!PageNumber}"/>
  <p:tag name="SMARTOBJECT" val="Page Number v.2"/>
  <p:tag name="SMARTLOCKSHAPE" val="Yes"/>
</p:tagLst>
</file>

<file path=ppt/tags/tag199.xml><?xml version="1.0" encoding="utf-8"?>
<p:tagLst xmlns:a="http://schemas.openxmlformats.org/drawingml/2006/main" xmlns:r="http://schemas.openxmlformats.org/officeDocument/2006/relationships" xmlns:p="http://schemas.openxmlformats.org/presentationml/2006/main">
  <p:tag name="SMARTLOCKSHAPE" val="Yes"/>
  <p:tag name="SMARTWRITE" val="{@Title} • {@Subtitle}"/>
  <p:tag name="SMARTOBJECT" val="Section Footer v.2"/>
</p:tagLst>
</file>

<file path=ppt/tags/tag200.xml><?xml version="1.0" encoding="utf-8"?>
<p:tagLst xmlns:a="http://schemas.openxmlformats.org/drawingml/2006/main" xmlns:r="http://schemas.openxmlformats.org/officeDocument/2006/relationships" xmlns:p="http://schemas.openxmlformats.org/presentationml/2006/main">
  <p:tag name="SMARTLOCKSHAPE" val="Yes"/>
  <p:tag name="SMARTWRITE" val="{$SmartDividertext} {$SmartDividernumber} – {$Smart Divider title}"/>
  <p:tag name="SMARTISVISIBLE" val="{$SmartDividernumber} !="/>
  <p:tag name="SMARTOBJECT" val="Section Header v.2"/>
</p:tagLst>
</file>

<file path=ppt/tags/tag201.xml><?xml version="1.0" encoding="utf-8"?>
<p:tagLst xmlns:a="http://schemas.openxmlformats.org/drawingml/2006/main" xmlns:r="http://schemas.openxmlformats.org/officeDocument/2006/relationships" xmlns:p="http://schemas.openxmlformats.org/presentationml/2006/main">
  <p:tag name="UNLOCK SHAPES" val="NO"/>
</p:tagLst>
</file>

<file path=ppt/tags/tag202.xml><?xml version="1.0" encoding="utf-8"?>
<p:tagLst xmlns:a="http://schemas.openxmlformats.org/drawingml/2006/main" xmlns:r="http://schemas.openxmlformats.org/officeDocument/2006/relationships" xmlns:p="http://schemas.openxmlformats.org/presentationml/2006/main">
  <p:tag name="SMARTLOCKSHAPE" val="Yes"/>
  <p:tag name="SMARTISVISIBLE" val="{@GridOn}=Yes"/>
  <p:tag name="SMARTOBJECT" val="grid"/>
  <p:tag name="SMARTGRID" val="Yes"/>
</p:tagLst>
</file>

<file path=ppt/theme/theme1.xml><?xml version="1.0" encoding="utf-8"?>
<a:theme xmlns:a="http://schemas.openxmlformats.org/drawingml/2006/main" name="1 Presentation">
  <a:themeElements>
    <a:clrScheme name="Smart Report">
      <a:dk1>
        <a:srgbClr val="000000"/>
      </a:dk1>
      <a:lt1>
        <a:srgbClr val="FFFFFF"/>
      </a:lt1>
      <a:dk2>
        <a:srgbClr val="821A1A"/>
      </a:dk2>
      <a:lt2>
        <a:srgbClr val="FFFFFF"/>
      </a:lt2>
      <a:accent1>
        <a:srgbClr val="821A1A"/>
      </a:accent1>
      <a:accent2>
        <a:srgbClr val="D62E1C"/>
      </a:accent2>
      <a:accent3>
        <a:srgbClr val="FFCF48"/>
      </a:accent3>
      <a:accent4>
        <a:srgbClr val="E36A00"/>
      </a:accent4>
      <a:accent5>
        <a:srgbClr val="ABA591"/>
      </a:accent5>
      <a:accent6>
        <a:srgbClr val="877E62"/>
      </a:accent6>
      <a:hlink>
        <a:srgbClr val="821A1A"/>
      </a:hlink>
      <a:folHlink>
        <a:srgbClr val="821A1A"/>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C6900"/>
        </a:solidFill>
        <a:ln w="25400">
          <a:solidFill>
            <a:schemeClr val="accent5"/>
          </a:solidFill>
        </a:ln>
      </a:spPr>
      <a:bodyPr vert="horz" wrap="square" lIns="91440" tIns="45720" rIns="91440" bIns="45720" rtlCol="0" anchor="ctr">
        <a:noAutofit/>
      </a:bodyPr>
      <a:lstStyle>
        <a:defPPr algn="ctr">
          <a:defRPr noProof="0" dirty="0" smtClean="0"/>
        </a:defPPr>
      </a:lstStyle>
    </a:spDef>
    <a:txDef>
      <a:spPr>
        <a:noFill/>
      </a:spPr>
      <a:bodyPr wrap="square" lIns="0" tIns="0" rIns="0" bIns="0" rtlCol="0">
        <a:spAutoFit/>
      </a:bodyPr>
      <a:lstStyle>
        <a:defPPr indent="-274320">
          <a:defRPr sz="2200" dirty="0" smtClean="0">
            <a:latin typeface="Georgia" pitchFamily="18"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 Presentation</Template>
  <TotalTime>3382</TotalTime>
  <Words>769</Words>
  <Application>Microsoft Office PowerPoint</Application>
  <PresentationFormat>Custom</PresentationFormat>
  <Paragraphs>120</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1 Presentation</vt:lpstr>
      <vt:lpstr>Mobile World Congress 2013</vt:lpstr>
      <vt:lpstr>Introductions</vt:lpstr>
      <vt:lpstr>Key changes in healthcare systems are affecting all elements of the care pathway</vt:lpstr>
      <vt:lpstr>What is mHealth? A definition</vt:lpstr>
      <vt:lpstr>mHealth can be categorized into distinct focus areas: Solutions across patient pathways &amp; healthcare systems</vt:lpstr>
      <vt:lpstr>Who is the end user? </vt:lpstr>
      <vt:lpstr>Speakers</vt:lpstr>
      <vt:lpstr>Speakers</vt:lpstr>
      <vt:lpstr>PowerPoint Presentation</vt:lpstr>
    </vt:vector>
  </TitlesOfParts>
  <Company>PricewaterhouseCoopers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World Congress 2013</dc:title>
  <dc:subject>mHealth: Making a positive difference to end users</dc:subject>
  <dc:creator>Ralph Fernando, PwC</dc:creator>
  <cp:keywords>mHealth</cp:keywords>
  <cp:lastModifiedBy>Sarah Crago</cp:lastModifiedBy>
  <cp:revision>46</cp:revision>
  <dcterms:created xsi:type="dcterms:W3CDTF">2013-02-05T15:34:26Z</dcterms:created>
  <dcterms:modified xsi:type="dcterms:W3CDTF">2013-03-11T11:40:27Z</dcterms:modified>
  <cp:category>Presentation</cp:category>
  <cp:contentStatus>Final release</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mart Base Presentation Template Version">
    <vt:lpwstr>20111201</vt:lpwstr>
  </property>
</Properties>
</file>