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87" r:id="rId2"/>
  </p:sldMasterIdLst>
  <p:notesMasterIdLst>
    <p:notesMasterId r:id="rId14"/>
  </p:notesMasterIdLst>
  <p:handoutMasterIdLst>
    <p:handoutMasterId r:id="rId15"/>
  </p:handoutMasterIdLst>
  <p:sldIdLst>
    <p:sldId id="262" r:id="rId3"/>
    <p:sldId id="273" r:id="rId4"/>
    <p:sldId id="275" r:id="rId5"/>
    <p:sldId id="260" r:id="rId6"/>
    <p:sldId id="259" r:id="rId7"/>
    <p:sldId id="280" r:id="rId8"/>
    <p:sldId id="281" r:id="rId9"/>
    <p:sldId id="277" r:id="rId10"/>
    <p:sldId id="274" r:id="rId11"/>
    <p:sldId id="261" r:id="rId12"/>
    <p:sldId id="26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487" autoAdjust="0"/>
  </p:normalViewPr>
  <p:slideViewPr>
    <p:cSldViewPr>
      <p:cViewPr varScale="1">
        <p:scale>
          <a:sx n="67" d="100"/>
          <a:sy n="67" d="100"/>
        </p:scale>
        <p:origin x="-1476"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5" d="100"/>
          <a:sy n="55" d="100"/>
        </p:scale>
        <p:origin x="-285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29DD75-318F-43F2-AE79-16C50BF2BA61}" type="doc">
      <dgm:prSet loTypeId="urn:microsoft.com/office/officeart/2005/8/layout/hProcess7" loCatId="list" qsTypeId="urn:microsoft.com/office/officeart/2005/8/quickstyle/simple1" qsCatId="simple" csTypeId="urn:microsoft.com/office/officeart/2005/8/colors/colorful1" csCatId="colorful" phldr="1"/>
      <dgm:spPr/>
      <dgm:t>
        <a:bodyPr/>
        <a:lstStyle/>
        <a:p>
          <a:endParaRPr lang="en-US"/>
        </a:p>
      </dgm:t>
    </dgm:pt>
    <dgm:pt modelId="{8129FEE7-8EE0-484A-83FC-161D816888F0}">
      <dgm:prSet phldrT="[Text]"/>
      <dgm:spPr/>
      <dgm:t>
        <a:bodyPr/>
        <a:lstStyle/>
        <a:p>
          <a:r>
            <a:rPr lang="en-US" dirty="0" smtClean="0"/>
            <a:t>Data collected and accessible only to organization that collected it. Insight can be enriched with additional data sets and presented in context (</a:t>
          </a:r>
          <a:r>
            <a:rPr lang="en-US" dirty="0" err="1" smtClean="0"/>
            <a:t>eg</a:t>
          </a:r>
          <a:r>
            <a:rPr lang="en-US" dirty="0" smtClean="0"/>
            <a:t>. Engineering, Quality, Marketing)</a:t>
          </a:r>
          <a:endParaRPr lang="en-US" dirty="0"/>
        </a:p>
      </dgm:t>
    </dgm:pt>
    <dgm:pt modelId="{BADE9A14-14BD-49C8-B978-CA9D8B11FB49}" type="parTrans" cxnId="{4BE91959-6742-46AE-8260-136498E6BF1B}">
      <dgm:prSet/>
      <dgm:spPr/>
      <dgm:t>
        <a:bodyPr/>
        <a:lstStyle/>
        <a:p>
          <a:endParaRPr lang="en-US"/>
        </a:p>
      </dgm:t>
    </dgm:pt>
    <dgm:pt modelId="{0693D441-1665-40F7-8386-819C21AFFCA3}" type="sibTrans" cxnId="{4BE91959-6742-46AE-8260-136498E6BF1B}">
      <dgm:prSet/>
      <dgm:spPr/>
      <dgm:t>
        <a:bodyPr/>
        <a:lstStyle/>
        <a:p>
          <a:endParaRPr lang="en-US"/>
        </a:p>
      </dgm:t>
    </dgm:pt>
    <dgm:pt modelId="{E2C58CFE-B2CA-41D3-B94F-2B1228DE7EF4}">
      <dgm:prSet phldrT="[Text]"/>
      <dgm:spPr/>
      <dgm:t>
        <a:bodyPr/>
        <a:lstStyle/>
        <a:p>
          <a:r>
            <a:rPr lang="en-US" smtClean="0"/>
            <a:t>Community</a:t>
          </a:r>
          <a:endParaRPr lang="en-US" dirty="0"/>
        </a:p>
      </dgm:t>
    </dgm:pt>
    <dgm:pt modelId="{DC30EC6B-6846-4E9A-A501-8804F828B295}" type="parTrans" cxnId="{4A6D6780-0B4B-489E-B873-1A60EBBC7DB8}">
      <dgm:prSet/>
      <dgm:spPr/>
      <dgm:t>
        <a:bodyPr/>
        <a:lstStyle/>
        <a:p>
          <a:endParaRPr lang="en-US"/>
        </a:p>
      </dgm:t>
    </dgm:pt>
    <dgm:pt modelId="{F65BDDEF-9500-472A-AEF9-DFB0602EA9FF}" type="sibTrans" cxnId="{4A6D6780-0B4B-489E-B873-1A60EBBC7DB8}">
      <dgm:prSet/>
      <dgm:spPr/>
      <dgm:t>
        <a:bodyPr/>
        <a:lstStyle/>
        <a:p>
          <a:endParaRPr lang="en-US"/>
        </a:p>
      </dgm:t>
    </dgm:pt>
    <dgm:pt modelId="{F571D9BB-4A74-481D-A233-7C793690F035}">
      <dgm:prSet phldrT="[Text]"/>
      <dgm:spPr/>
      <dgm:t>
        <a:bodyPr/>
        <a:lstStyle/>
        <a:p>
          <a:r>
            <a:rPr lang="en-US" dirty="0" smtClean="0"/>
            <a:t>A subset of Data collected Can be shared with SPECIFIC partnering organizations. Insight can be drawn across multi-organizational data sets.</a:t>
          </a:r>
          <a:endParaRPr lang="en-US" dirty="0"/>
        </a:p>
      </dgm:t>
    </dgm:pt>
    <dgm:pt modelId="{84DA5150-75D9-4F44-B269-3CCFAD7A39B9}" type="parTrans" cxnId="{0100E09D-FF32-42B9-A776-725940C34B55}">
      <dgm:prSet/>
      <dgm:spPr/>
      <dgm:t>
        <a:bodyPr/>
        <a:lstStyle/>
        <a:p>
          <a:endParaRPr lang="en-US"/>
        </a:p>
      </dgm:t>
    </dgm:pt>
    <dgm:pt modelId="{9753BCE1-6AD9-4941-A0B9-F74CFEE2C7FE}" type="sibTrans" cxnId="{0100E09D-FF32-42B9-A776-725940C34B55}">
      <dgm:prSet/>
      <dgm:spPr/>
      <dgm:t>
        <a:bodyPr/>
        <a:lstStyle/>
        <a:p>
          <a:endParaRPr lang="en-US"/>
        </a:p>
      </dgm:t>
    </dgm:pt>
    <dgm:pt modelId="{A8807F47-F80E-45CF-86CF-3A0FE2E60F8C}">
      <dgm:prSet phldrT="[Text]"/>
      <dgm:spPr/>
      <dgm:t>
        <a:bodyPr/>
        <a:lstStyle/>
        <a:p>
          <a:r>
            <a:rPr lang="en-US" dirty="0" smtClean="0"/>
            <a:t>Public</a:t>
          </a:r>
          <a:endParaRPr lang="en-US" dirty="0"/>
        </a:p>
      </dgm:t>
    </dgm:pt>
    <dgm:pt modelId="{340FF4A4-C27A-4012-B004-754172E37D33}" type="parTrans" cxnId="{1B8A64A0-85B2-411F-8B5F-A146F9C217AA}">
      <dgm:prSet/>
      <dgm:spPr/>
      <dgm:t>
        <a:bodyPr/>
        <a:lstStyle/>
        <a:p>
          <a:endParaRPr lang="en-US"/>
        </a:p>
      </dgm:t>
    </dgm:pt>
    <dgm:pt modelId="{B1C68CA2-2D65-42DC-8196-CB0782759814}" type="sibTrans" cxnId="{1B8A64A0-85B2-411F-8B5F-A146F9C217AA}">
      <dgm:prSet/>
      <dgm:spPr/>
      <dgm:t>
        <a:bodyPr/>
        <a:lstStyle/>
        <a:p>
          <a:endParaRPr lang="en-US"/>
        </a:p>
      </dgm:t>
    </dgm:pt>
    <dgm:pt modelId="{10C21246-7CD4-4C76-A209-ABA073E9CAC2}">
      <dgm:prSet phldrT="[Text]"/>
      <dgm:spPr/>
      <dgm:t>
        <a:bodyPr/>
        <a:lstStyle/>
        <a:p>
          <a:r>
            <a:rPr lang="en-US" dirty="0" smtClean="0"/>
            <a:t>Data can be </a:t>
          </a:r>
          <a:r>
            <a:rPr lang="en-US" dirty="0" err="1" smtClean="0"/>
            <a:t>anonymized</a:t>
          </a:r>
          <a:r>
            <a:rPr lang="en-US" dirty="0" smtClean="0"/>
            <a:t> and placed in marketplace for any third party to consume. Ability to monetize.</a:t>
          </a:r>
          <a:endParaRPr lang="en-US" dirty="0"/>
        </a:p>
      </dgm:t>
    </dgm:pt>
    <dgm:pt modelId="{EEDB1328-7D24-436C-B8B5-7BA20B3202AE}" type="parTrans" cxnId="{8A4E750F-8083-4764-A1A3-706A03AD12C9}">
      <dgm:prSet/>
      <dgm:spPr/>
      <dgm:t>
        <a:bodyPr/>
        <a:lstStyle/>
        <a:p>
          <a:endParaRPr lang="en-US"/>
        </a:p>
      </dgm:t>
    </dgm:pt>
    <dgm:pt modelId="{414644B4-598E-4E6B-AB65-7D7F89FF101F}" type="sibTrans" cxnId="{8A4E750F-8083-4764-A1A3-706A03AD12C9}">
      <dgm:prSet/>
      <dgm:spPr/>
      <dgm:t>
        <a:bodyPr/>
        <a:lstStyle/>
        <a:p>
          <a:endParaRPr lang="en-US"/>
        </a:p>
      </dgm:t>
    </dgm:pt>
    <dgm:pt modelId="{42E682DF-871C-4F49-8278-54ECE9D03D97}">
      <dgm:prSet phldrT="[Text]"/>
      <dgm:spPr/>
      <dgm:t>
        <a:bodyPr/>
        <a:lstStyle/>
        <a:p>
          <a:r>
            <a:rPr lang="en-US" dirty="0" smtClean="0"/>
            <a:t>Private</a:t>
          </a:r>
          <a:endParaRPr lang="en-US" dirty="0"/>
        </a:p>
      </dgm:t>
    </dgm:pt>
    <dgm:pt modelId="{0C50C4B3-F9BA-4775-9012-CD1B0D5EDAA3}" type="sibTrans" cxnId="{4849F9AC-97FB-4B48-8E28-E1D2D879E65A}">
      <dgm:prSet/>
      <dgm:spPr/>
      <dgm:t>
        <a:bodyPr/>
        <a:lstStyle/>
        <a:p>
          <a:endParaRPr lang="en-US"/>
        </a:p>
      </dgm:t>
    </dgm:pt>
    <dgm:pt modelId="{1C7B240E-1E67-49B3-8C47-038A13E803FE}" type="parTrans" cxnId="{4849F9AC-97FB-4B48-8E28-E1D2D879E65A}">
      <dgm:prSet/>
      <dgm:spPr/>
      <dgm:t>
        <a:bodyPr/>
        <a:lstStyle/>
        <a:p>
          <a:endParaRPr lang="en-US"/>
        </a:p>
      </dgm:t>
    </dgm:pt>
    <dgm:pt modelId="{DB6EABD1-6EA9-4827-BAF5-DF3A13973090}" type="pres">
      <dgm:prSet presAssocID="{9B29DD75-318F-43F2-AE79-16C50BF2BA61}" presName="Name0" presStyleCnt="0">
        <dgm:presLayoutVars>
          <dgm:dir/>
          <dgm:animLvl val="lvl"/>
          <dgm:resizeHandles val="exact"/>
        </dgm:presLayoutVars>
      </dgm:prSet>
      <dgm:spPr/>
      <dgm:t>
        <a:bodyPr/>
        <a:lstStyle/>
        <a:p>
          <a:endParaRPr lang="en-US"/>
        </a:p>
      </dgm:t>
    </dgm:pt>
    <dgm:pt modelId="{BF787CAA-83A9-40EA-AF9E-0BB0E465B8E2}" type="pres">
      <dgm:prSet presAssocID="{42E682DF-871C-4F49-8278-54ECE9D03D97}" presName="compositeNode" presStyleCnt="0">
        <dgm:presLayoutVars>
          <dgm:bulletEnabled val="1"/>
        </dgm:presLayoutVars>
      </dgm:prSet>
      <dgm:spPr/>
    </dgm:pt>
    <dgm:pt modelId="{0F7E8633-E351-4F82-A8D7-56B5EE003C22}" type="pres">
      <dgm:prSet presAssocID="{42E682DF-871C-4F49-8278-54ECE9D03D97}" presName="bgRect" presStyleLbl="node1" presStyleIdx="0" presStyleCnt="3"/>
      <dgm:spPr/>
      <dgm:t>
        <a:bodyPr/>
        <a:lstStyle/>
        <a:p>
          <a:endParaRPr lang="en-US"/>
        </a:p>
      </dgm:t>
    </dgm:pt>
    <dgm:pt modelId="{4AC5401F-4B39-443B-8BC7-8072EDF9FEAD}" type="pres">
      <dgm:prSet presAssocID="{42E682DF-871C-4F49-8278-54ECE9D03D97}" presName="parentNode" presStyleLbl="node1" presStyleIdx="0" presStyleCnt="3">
        <dgm:presLayoutVars>
          <dgm:chMax val="0"/>
          <dgm:bulletEnabled val="1"/>
        </dgm:presLayoutVars>
      </dgm:prSet>
      <dgm:spPr/>
      <dgm:t>
        <a:bodyPr/>
        <a:lstStyle/>
        <a:p>
          <a:endParaRPr lang="en-US"/>
        </a:p>
      </dgm:t>
    </dgm:pt>
    <dgm:pt modelId="{56230866-AB45-4F2E-BBAF-D075942BB574}" type="pres">
      <dgm:prSet presAssocID="{42E682DF-871C-4F49-8278-54ECE9D03D97}" presName="childNode" presStyleLbl="node1" presStyleIdx="0" presStyleCnt="3">
        <dgm:presLayoutVars>
          <dgm:bulletEnabled val="1"/>
        </dgm:presLayoutVars>
      </dgm:prSet>
      <dgm:spPr/>
      <dgm:t>
        <a:bodyPr/>
        <a:lstStyle/>
        <a:p>
          <a:endParaRPr lang="en-US"/>
        </a:p>
      </dgm:t>
    </dgm:pt>
    <dgm:pt modelId="{B8D39DEE-CAD9-417C-AC75-DD527FA14970}" type="pres">
      <dgm:prSet presAssocID="{0C50C4B3-F9BA-4775-9012-CD1B0D5EDAA3}" presName="hSp" presStyleCnt="0"/>
      <dgm:spPr/>
    </dgm:pt>
    <dgm:pt modelId="{FD1A8611-F4C1-4748-9529-53DB7EA2C981}" type="pres">
      <dgm:prSet presAssocID="{0C50C4B3-F9BA-4775-9012-CD1B0D5EDAA3}" presName="vProcSp" presStyleCnt="0"/>
      <dgm:spPr/>
    </dgm:pt>
    <dgm:pt modelId="{DB820EB7-A44B-420D-889C-EDAE7409FBD9}" type="pres">
      <dgm:prSet presAssocID="{0C50C4B3-F9BA-4775-9012-CD1B0D5EDAA3}" presName="vSp1" presStyleCnt="0"/>
      <dgm:spPr/>
    </dgm:pt>
    <dgm:pt modelId="{AB4622EE-35C9-4442-8980-227661167F03}" type="pres">
      <dgm:prSet presAssocID="{0C50C4B3-F9BA-4775-9012-CD1B0D5EDAA3}" presName="simulatedConn" presStyleLbl="solidFgAcc1" presStyleIdx="0" presStyleCnt="2"/>
      <dgm:spPr/>
    </dgm:pt>
    <dgm:pt modelId="{7520841D-A941-4E22-AAA8-5B2439EC8D88}" type="pres">
      <dgm:prSet presAssocID="{0C50C4B3-F9BA-4775-9012-CD1B0D5EDAA3}" presName="vSp2" presStyleCnt="0"/>
      <dgm:spPr/>
    </dgm:pt>
    <dgm:pt modelId="{9CC6DB72-41D5-4954-B238-6C71BD5FBB6E}" type="pres">
      <dgm:prSet presAssocID="{0C50C4B3-F9BA-4775-9012-CD1B0D5EDAA3}" presName="sibTrans" presStyleCnt="0"/>
      <dgm:spPr/>
    </dgm:pt>
    <dgm:pt modelId="{E31D4C1A-125C-4B25-BF5E-8723E0200ECA}" type="pres">
      <dgm:prSet presAssocID="{E2C58CFE-B2CA-41D3-B94F-2B1228DE7EF4}" presName="compositeNode" presStyleCnt="0">
        <dgm:presLayoutVars>
          <dgm:bulletEnabled val="1"/>
        </dgm:presLayoutVars>
      </dgm:prSet>
      <dgm:spPr/>
    </dgm:pt>
    <dgm:pt modelId="{4FC0D89A-4101-4D49-ABA1-0807D430214F}" type="pres">
      <dgm:prSet presAssocID="{E2C58CFE-B2CA-41D3-B94F-2B1228DE7EF4}" presName="bgRect" presStyleLbl="node1" presStyleIdx="1" presStyleCnt="3"/>
      <dgm:spPr/>
      <dgm:t>
        <a:bodyPr/>
        <a:lstStyle/>
        <a:p>
          <a:endParaRPr lang="en-US"/>
        </a:p>
      </dgm:t>
    </dgm:pt>
    <dgm:pt modelId="{28DCCD7F-B217-427F-BECB-C94CF3FCDB86}" type="pres">
      <dgm:prSet presAssocID="{E2C58CFE-B2CA-41D3-B94F-2B1228DE7EF4}" presName="parentNode" presStyleLbl="node1" presStyleIdx="1" presStyleCnt="3">
        <dgm:presLayoutVars>
          <dgm:chMax val="0"/>
          <dgm:bulletEnabled val="1"/>
        </dgm:presLayoutVars>
      </dgm:prSet>
      <dgm:spPr/>
      <dgm:t>
        <a:bodyPr/>
        <a:lstStyle/>
        <a:p>
          <a:endParaRPr lang="en-US"/>
        </a:p>
      </dgm:t>
    </dgm:pt>
    <dgm:pt modelId="{261D93E7-824A-4F82-B92A-752CFF3EA2A0}" type="pres">
      <dgm:prSet presAssocID="{E2C58CFE-B2CA-41D3-B94F-2B1228DE7EF4}" presName="childNode" presStyleLbl="node1" presStyleIdx="1" presStyleCnt="3">
        <dgm:presLayoutVars>
          <dgm:bulletEnabled val="1"/>
        </dgm:presLayoutVars>
      </dgm:prSet>
      <dgm:spPr/>
      <dgm:t>
        <a:bodyPr/>
        <a:lstStyle/>
        <a:p>
          <a:endParaRPr lang="en-US"/>
        </a:p>
      </dgm:t>
    </dgm:pt>
    <dgm:pt modelId="{ED88A5A8-E1EA-40F4-B5A7-3664BB9FF1BA}" type="pres">
      <dgm:prSet presAssocID="{F65BDDEF-9500-472A-AEF9-DFB0602EA9FF}" presName="hSp" presStyleCnt="0"/>
      <dgm:spPr/>
    </dgm:pt>
    <dgm:pt modelId="{41863B8B-E190-4AD2-AF64-392FD2130BCA}" type="pres">
      <dgm:prSet presAssocID="{F65BDDEF-9500-472A-AEF9-DFB0602EA9FF}" presName="vProcSp" presStyleCnt="0"/>
      <dgm:spPr/>
    </dgm:pt>
    <dgm:pt modelId="{8AD3EA2F-C580-42C3-8BBC-B74C212ED9F5}" type="pres">
      <dgm:prSet presAssocID="{F65BDDEF-9500-472A-AEF9-DFB0602EA9FF}" presName="vSp1" presStyleCnt="0"/>
      <dgm:spPr/>
    </dgm:pt>
    <dgm:pt modelId="{78C065B4-E44C-4D9F-BF47-4609D23FA876}" type="pres">
      <dgm:prSet presAssocID="{F65BDDEF-9500-472A-AEF9-DFB0602EA9FF}" presName="simulatedConn" presStyleLbl="solidFgAcc1" presStyleIdx="1" presStyleCnt="2"/>
      <dgm:spPr/>
    </dgm:pt>
    <dgm:pt modelId="{B0A87618-9ABA-4CD1-A381-2B8C55A19112}" type="pres">
      <dgm:prSet presAssocID="{F65BDDEF-9500-472A-AEF9-DFB0602EA9FF}" presName="vSp2" presStyleCnt="0"/>
      <dgm:spPr/>
    </dgm:pt>
    <dgm:pt modelId="{48F3E12E-5DCB-4159-8BDB-5DE188808473}" type="pres">
      <dgm:prSet presAssocID="{F65BDDEF-9500-472A-AEF9-DFB0602EA9FF}" presName="sibTrans" presStyleCnt="0"/>
      <dgm:spPr/>
    </dgm:pt>
    <dgm:pt modelId="{3AFC4674-E307-4283-B790-D63BF4B59CC0}" type="pres">
      <dgm:prSet presAssocID="{A8807F47-F80E-45CF-86CF-3A0FE2E60F8C}" presName="compositeNode" presStyleCnt="0">
        <dgm:presLayoutVars>
          <dgm:bulletEnabled val="1"/>
        </dgm:presLayoutVars>
      </dgm:prSet>
      <dgm:spPr/>
    </dgm:pt>
    <dgm:pt modelId="{27677222-5D86-4720-8D76-C5D7E0CA9798}" type="pres">
      <dgm:prSet presAssocID="{A8807F47-F80E-45CF-86CF-3A0FE2E60F8C}" presName="bgRect" presStyleLbl="node1" presStyleIdx="2" presStyleCnt="3"/>
      <dgm:spPr/>
      <dgm:t>
        <a:bodyPr/>
        <a:lstStyle/>
        <a:p>
          <a:endParaRPr lang="en-US"/>
        </a:p>
      </dgm:t>
    </dgm:pt>
    <dgm:pt modelId="{3E90A65E-4B86-4E87-BC47-DC491D9D6AF8}" type="pres">
      <dgm:prSet presAssocID="{A8807F47-F80E-45CF-86CF-3A0FE2E60F8C}" presName="parentNode" presStyleLbl="node1" presStyleIdx="2" presStyleCnt="3">
        <dgm:presLayoutVars>
          <dgm:chMax val="0"/>
          <dgm:bulletEnabled val="1"/>
        </dgm:presLayoutVars>
      </dgm:prSet>
      <dgm:spPr/>
      <dgm:t>
        <a:bodyPr/>
        <a:lstStyle/>
        <a:p>
          <a:endParaRPr lang="en-US"/>
        </a:p>
      </dgm:t>
    </dgm:pt>
    <dgm:pt modelId="{FCB297C1-F8C7-4B32-AE4F-892F363176EF}" type="pres">
      <dgm:prSet presAssocID="{A8807F47-F80E-45CF-86CF-3A0FE2E60F8C}" presName="childNode" presStyleLbl="node1" presStyleIdx="2" presStyleCnt="3">
        <dgm:presLayoutVars>
          <dgm:bulletEnabled val="1"/>
        </dgm:presLayoutVars>
      </dgm:prSet>
      <dgm:spPr/>
      <dgm:t>
        <a:bodyPr/>
        <a:lstStyle/>
        <a:p>
          <a:endParaRPr lang="en-US"/>
        </a:p>
      </dgm:t>
    </dgm:pt>
  </dgm:ptLst>
  <dgm:cxnLst>
    <dgm:cxn modelId="{E8CB6933-5167-4A40-B33E-381BD830367F}" type="presOf" srcId="{E2C58CFE-B2CA-41D3-B94F-2B1228DE7EF4}" destId="{4FC0D89A-4101-4D49-ABA1-0807D430214F}" srcOrd="0" destOrd="0" presId="urn:microsoft.com/office/officeart/2005/8/layout/hProcess7"/>
    <dgm:cxn modelId="{0100E09D-FF32-42B9-A776-725940C34B55}" srcId="{E2C58CFE-B2CA-41D3-B94F-2B1228DE7EF4}" destId="{F571D9BB-4A74-481D-A233-7C793690F035}" srcOrd="0" destOrd="0" parTransId="{84DA5150-75D9-4F44-B269-3CCFAD7A39B9}" sibTransId="{9753BCE1-6AD9-4941-A0B9-F74CFEE2C7FE}"/>
    <dgm:cxn modelId="{A1D53321-7B9D-49E2-BD7B-4E1D7B8F1C57}" type="presOf" srcId="{F571D9BB-4A74-481D-A233-7C793690F035}" destId="{261D93E7-824A-4F82-B92A-752CFF3EA2A0}" srcOrd="0" destOrd="0" presId="urn:microsoft.com/office/officeart/2005/8/layout/hProcess7"/>
    <dgm:cxn modelId="{C32A3C96-ABEC-45FB-8196-CCEB9BBE4900}" type="presOf" srcId="{10C21246-7CD4-4C76-A209-ABA073E9CAC2}" destId="{FCB297C1-F8C7-4B32-AE4F-892F363176EF}" srcOrd="0" destOrd="0" presId="urn:microsoft.com/office/officeart/2005/8/layout/hProcess7"/>
    <dgm:cxn modelId="{8A4E750F-8083-4764-A1A3-706A03AD12C9}" srcId="{A8807F47-F80E-45CF-86CF-3A0FE2E60F8C}" destId="{10C21246-7CD4-4C76-A209-ABA073E9CAC2}" srcOrd="0" destOrd="0" parTransId="{EEDB1328-7D24-436C-B8B5-7BA20B3202AE}" sibTransId="{414644B4-598E-4E6B-AB65-7D7F89FF101F}"/>
    <dgm:cxn modelId="{A42FDE2B-C30B-4B18-B7E2-15C91719A4A3}" type="presOf" srcId="{A8807F47-F80E-45CF-86CF-3A0FE2E60F8C}" destId="{27677222-5D86-4720-8D76-C5D7E0CA9798}" srcOrd="0" destOrd="0" presId="urn:microsoft.com/office/officeart/2005/8/layout/hProcess7"/>
    <dgm:cxn modelId="{4A6D6780-0B4B-489E-B873-1A60EBBC7DB8}" srcId="{9B29DD75-318F-43F2-AE79-16C50BF2BA61}" destId="{E2C58CFE-B2CA-41D3-B94F-2B1228DE7EF4}" srcOrd="1" destOrd="0" parTransId="{DC30EC6B-6846-4E9A-A501-8804F828B295}" sibTransId="{F65BDDEF-9500-472A-AEF9-DFB0602EA9FF}"/>
    <dgm:cxn modelId="{4BE91959-6742-46AE-8260-136498E6BF1B}" srcId="{42E682DF-871C-4F49-8278-54ECE9D03D97}" destId="{8129FEE7-8EE0-484A-83FC-161D816888F0}" srcOrd="0" destOrd="0" parTransId="{BADE9A14-14BD-49C8-B978-CA9D8B11FB49}" sibTransId="{0693D441-1665-40F7-8386-819C21AFFCA3}"/>
    <dgm:cxn modelId="{B6EA559F-013A-4861-BEA2-A9D91F170DB7}" type="presOf" srcId="{42E682DF-871C-4F49-8278-54ECE9D03D97}" destId="{4AC5401F-4B39-443B-8BC7-8072EDF9FEAD}" srcOrd="1" destOrd="0" presId="urn:microsoft.com/office/officeart/2005/8/layout/hProcess7"/>
    <dgm:cxn modelId="{255EB78E-65C6-459D-9799-4BE03AC1C1C5}" type="presOf" srcId="{A8807F47-F80E-45CF-86CF-3A0FE2E60F8C}" destId="{3E90A65E-4B86-4E87-BC47-DC491D9D6AF8}" srcOrd="1" destOrd="0" presId="urn:microsoft.com/office/officeart/2005/8/layout/hProcess7"/>
    <dgm:cxn modelId="{3AEE960E-7510-470E-9159-62371C7DACF3}" type="presOf" srcId="{42E682DF-871C-4F49-8278-54ECE9D03D97}" destId="{0F7E8633-E351-4F82-A8D7-56B5EE003C22}" srcOrd="0" destOrd="0" presId="urn:microsoft.com/office/officeart/2005/8/layout/hProcess7"/>
    <dgm:cxn modelId="{31A3205C-8E5F-4866-B912-DC5DEDF8DFD4}" type="presOf" srcId="{E2C58CFE-B2CA-41D3-B94F-2B1228DE7EF4}" destId="{28DCCD7F-B217-427F-BECB-C94CF3FCDB86}" srcOrd="1" destOrd="0" presId="urn:microsoft.com/office/officeart/2005/8/layout/hProcess7"/>
    <dgm:cxn modelId="{C2E2AED1-AC3D-4B99-BE5A-3A70B1E60473}" type="presOf" srcId="{9B29DD75-318F-43F2-AE79-16C50BF2BA61}" destId="{DB6EABD1-6EA9-4827-BAF5-DF3A13973090}" srcOrd="0" destOrd="0" presId="urn:microsoft.com/office/officeart/2005/8/layout/hProcess7"/>
    <dgm:cxn modelId="{C7CD3A66-4AF0-447C-8FE9-1D97A67865EA}" type="presOf" srcId="{8129FEE7-8EE0-484A-83FC-161D816888F0}" destId="{56230866-AB45-4F2E-BBAF-D075942BB574}" srcOrd="0" destOrd="0" presId="urn:microsoft.com/office/officeart/2005/8/layout/hProcess7"/>
    <dgm:cxn modelId="{4849F9AC-97FB-4B48-8E28-E1D2D879E65A}" srcId="{9B29DD75-318F-43F2-AE79-16C50BF2BA61}" destId="{42E682DF-871C-4F49-8278-54ECE9D03D97}" srcOrd="0" destOrd="0" parTransId="{1C7B240E-1E67-49B3-8C47-038A13E803FE}" sibTransId="{0C50C4B3-F9BA-4775-9012-CD1B0D5EDAA3}"/>
    <dgm:cxn modelId="{1B8A64A0-85B2-411F-8B5F-A146F9C217AA}" srcId="{9B29DD75-318F-43F2-AE79-16C50BF2BA61}" destId="{A8807F47-F80E-45CF-86CF-3A0FE2E60F8C}" srcOrd="2" destOrd="0" parTransId="{340FF4A4-C27A-4012-B004-754172E37D33}" sibTransId="{B1C68CA2-2D65-42DC-8196-CB0782759814}"/>
    <dgm:cxn modelId="{290E20B5-909B-4A72-8CD0-5C81346B67B3}" type="presParOf" srcId="{DB6EABD1-6EA9-4827-BAF5-DF3A13973090}" destId="{BF787CAA-83A9-40EA-AF9E-0BB0E465B8E2}" srcOrd="0" destOrd="0" presId="urn:microsoft.com/office/officeart/2005/8/layout/hProcess7"/>
    <dgm:cxn modelId="{03988CCE-BA88-442E-81E9-85AA678A6F9E}" type="presParOf" srcId="{BF787CAA-83A9-40EA-AF9E-0BB0E465B8E2}" destId="{0F7E8633-E351-4F82-A8D7-56B5EE003C22}" srcOrd="0" destOrd="0" presId="urn:microsoft.com/office/officeart/2005/8/layout/hProcess7"/>
    <dgm:cxn modelId="{A1A91E50-D90A-468C-AC8D-6AF8D5C2DB0C}" type="presParOf" srcId="{BF787CAA-83A9-40EA-AF9E-0BB0E465B8E2}" destId="{4AC5401F-4B39-443B-8BC7-8072EDF9FEAD}" srcOrd="1" destOrd="0" presId="urn:microsoft.com/office/officeart/2005/8/layout/hProcess7"/>
    <dgm:cxn modelId="{09DA78C0-3CE4-473F-B727-9AF1DCDE9724}" type="presParOf" srcId="{BF787CAA-83A9-40EA-AF9E-0BB0E465B8E2}" destId="{56230866-AB45-4F2E-BBAF-D075942BB574}" srcOrd="2" destOrd="0" presId="urn:microsoft.com/office/officeart/2005/8/layout/hProcess7"/>
    <dgm:cxn modelId="{82F06D84-A38D-4C71-A4EC-1FBB3AADBCBB}" type="presParOf" srcId="{DB6EABD1-6EA9-4827-BAF5-DF3A13973090}" destId="{B8D39DEE-CAD9-417C-AC75-DD527FA14970}" srcOrd="1" destOrd="0" presId="urn:microsoft.com/office/officeart/2005/8/layout/hProcess7"/>
    <dgm:cxn modelId="{F031DA90-513A-4392-A005-5B7743C6C342}" type="presParOf" srcId="{DB6EABD1-6EA9-4827-BAF5-DF3A13973090}" destId="{FD1A8611-F4C1-4748-9529-53DB7EA2C981}" srcOrd="2" destOrd="0" presId="urn:microsoft.com/office/officeart/2005/8/layout/hProcess7"/>
    <dgm:cxn modelId="{807CD63E-4273-486C-BC58-E10555217709}" type="presParOf" srcId="{FD1A8611-F4C1-4748-9529-53DB7EA2C981}" destId="{DB820EB7-A44B-420D-889C-EDAE7409FBD9}" srcOrd="0" destOrd="0" presId="urn:microsoft.com/office/officeart/2005/8/layout/hProcess7"/>
    <dgm:cxn modelId="{6C999652-0CAC-4F7D-AB3F-0CD5513662DA}" type="presParOf" srcId="{FD1A8611-F4C1-4748-9529-53DB7EA2C981}" destId="{AB4622EE-35C9-4442-8980-227661167F03}" srcOrd="1" destOrd="0" presId="urn:microsoft.com/office/officeart/2005/8/layout/hProcess7"/>
    <dgm:cxn modelId="{A0D1BA24-EB6D-44E5-8D30-D7442EFAA880}" type="presParOf" srcId="{FD1A8611-F4C1-4748-9529-53DB7EA2C981}" destId="{7520841D-A941-4E22-AAA8-5B2439EC8D88}" srcOrd="2" destOrd="0" presId="urn:microsoft.com/office/officeart/2005/8/layout/hProcess7"/>
    <dgm:cxn modelId="{25A7D1F7-06E9-4091-8C77-2FD14F2E4078}" type="presParOf" srcId="{DB6EABD1-6EA9-4827-BAF5-DF3A13973090}" destId="{9CC6DB72-41D5-4954-B238-6C71BD5FBB6E}" srcOrd="3" destOrd="0" presId="urn:microsoft.com/office/officeart/2005/8/layout/hProcess7"/>
    <dgm:cxn modelId="{6C6E52DC-67CA-4E29-89D6-3A03D99EDC9B}" type="presParOf" srcId="{DB6EABD1-6EA9-4827-BAF5-DF3A13973090}" destId="{E31D4C1A-125C-4B25-BF5E-8723E0200ECA}" srcOrd="4" destOrd="0" presId="urn:microsoft.com/office/officeart/2005/8/layout/hProcess7"/>
    <dgm:cxn modelId="{B2929457-13B3-4641-969C-CB52182858C6}" type="presParOf" srcId="{E31D4C1A-125C-4B25-BF5E-8723E0200ECA}" destId="{4FC0D89A-4101-4D49-ABA1-0807D430214F}" srcOrd="0" destOrd="0" presId="urn:microsoft.com/office/officeart/2005/8/layout/hProcess7"/>
    <dgm:cxn modelId="{CEFFEB42-3CC6-4DB0-8776-B192DF92DE01}" type="presParOf" srcId="{E31D4C1A-125C-4B25-BF5E-8723E0200ECA}" destId="{28DCCD7F-B217-427F-BECB-C94CF3FCDB86}" srcOrd="1" destOrd="0" presId="urn:microsoft.com/office/officeart/2005/8/layout/hProcess7"/>
    <dgm:cxn modelId="{74848A2B-BB41-4165-A6D4-5941FA47CBA1}" type="presParOf" srcId="{E31D4C1A-125C-4B25-BF5E-8723E0200ECA}" destId="{261D93E7-824A-4F82-B92A-752CFF3EA2A0}" srcOrd="2" destOrd="0" presId="urn:microsoft.com/office/officeart/2005/8/layout/hProcess7"/>
    <dgm:cxn modelId="{849B061A-3046-4EED-81F9-ED4376C9CDF7}" type="presParOf" srcId="{DB6EABD1-6EA9-4827-BAF5-DF3A13973090}" destId="{ED88A5A8-E1EA-40F4-B5A7-3664BB9FF1BA}" srcOrd="5" destOrd="0" presId="urn:microsoft.com/office/officeart/2005/8/layout/hProcess7"/>
    <dgm:cxn modelId="{4259D13B-BB0D-40FB-A271-BBFA12FC22E7}" type="presParOf" srcId="{DB6EABD1-6EA9-4827-BAF5-DF3A13973090}" destId="{41863B8B-E190-4AD2-AF64-392FD2130BCA}" srcOrd="6" destOrd="0" presId="urn:microsoft.com/office/officeart/2005/8/layout/hProcess7"/>
    <dgm:cxn modelId="{1C867B97-4AFC-4EA0-B4D4-3EABF166C8F9}" type="presParOf" srcId="{41863B8B-E190-4AD2-AF64-392FD2130BCA}" destId="{8AD3EA2F-C580-42C3-8BBC-B74C212ED9F5}" srcOrd="0" destOrd="0" presId="urn:microsoft.com/office/officeart/2005/8/layout/hProcess7"/>
    <dgm:cxn modelId="{8BBD664F-61E7-42A1-B69E-22AEECE96720}" type="presParOf" srcId="{41863B8B-E190-4AD2-AF64-392FD2130BCA}" destId="{78C065B4-E44C-4D9F-BF47-4609D23FA876}" srcOrd="1" destOrd="0" presId="urn:microsoft.com/office/officeart/2005/8/layout/hProcess7"/>
    <dgm:cxn modelId="{DAC0AC5E-AD9B-471D-B4BE-7AE0258ABFB4}" type="presParOf" srcId="{41863B8B-E190-4AD2-AF64-392FD2130BCA}" destId="{B0A87618-9ABA-4CD1-A381-2B8C55A19112}" srcOrd="2" destOrd="0" presId="urn:microsoft.com/office/officeart/2005/8/layout/hProcess7"/>
    <dgm:cxn modelId="{158EBD1A-DC95-4C28-AFD2-51F6684B7B90}" type="presParOf" srcId="{DB6EABD1-6EA9-4827-BAF5-DF3A13973090}" destId="{48F3E12E-5DCB-4159-8BDB-5DE188808473}" srcOrd="7" destOrd="0" presId="urn:microsoft.com/office/officeart/2005/8/layout/hProcess7"/>
    <dgm:cxn modelId="{03080BDE-9250-4022-A597-E1C712A836AC}" type="presParOf" srcId="{DB6EABD1-6EA9-4827-BAF5-DF3A13973090}" destId="{3AFC4674-E307-4283-B790-D63BF4B59CC0}" srcOrd="8" destOrd="0" presId="urn:microsoft.com/office/officeart/2005/8/layout/hProcess7"/>
    <dgm:cxn modelId="{299A228B-4642-4058-8067-9C2CDD62562C}" type="presParOf" srcId="{3AFC4674-E307-4283-B790-D63BF4B59CC0}" destId="{27677222-5D86-4720-8D76-C5D7E0CA9798}" srcOrd="0" destOrd="0" presId="urn:microsoft.com/office/officeart/2005/8/layout/hProcess7"/>
    <dgm:cxn modelId="{2482ECF0-0F08-4633-9CBB-8C9B2344023C}" type="presParOf" srcId="{3AFC4674-E307-4283-B790-D63BF4B59CC0}" destId="{3E90A65E-4B86-4E87-BC47-DC491D9D6AF8}" srcOrd="1" destOrd="0" presId="urn:microsoft.com/office/officeart/2005/8/layout/hProcess7"/>
    <dgm:cxn modelId="{7197D79C-EA85-49C7-9B7E-053A3ED47EFD}" type="presParOf" srcId="{3AFC4674-E307-4283-B790-D63BF4B59CC0}" destId="{FCB297C1-F8C7-4B32-AE4F-892F363176EF}"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0257F7-490D-4877-9F9C-63AF97F8515B}" type="doc">
      <dgm:prSet loTypeId="urn:microsoft.com/office/officeart/2005/8/layout/vList2" loCatId="list" qsTypeId="urn:microsoft.com/office/officeart/2005/8/quickstyle/3d2" qsCatId="3D" csTypeId="urn:microsoft.com/office/officeart/2005/8/colors/accent2_2" csCatId="accent2" phldr="1"/>
      <dgm:spPr/>
      <dgm:t>
        <a:bodyPr/>
        <a:lstStyle/>
        <a:p>
          <a:endParaRPr lang="en-US"/>
        </a:p>
      </dgm:t>
    </dgm:pt>
    <dgm:pt modelId="{8843190B-CD3C-4111-A25D-F56C1E81A671}">
      <dgm:prSet phldrT="[Text]"/>
      <dgm:spPr/>
      <dgm:t>
        <a:bodyPr/>
        <a:lstStyle/>
        <a:p>
          <a:r>
            <a:rPr lang="en-US" b="1" dirty="0" smtClean="0"/>
            <a:t>Focus on delivering and realizing VALUE through the ecosystem</a:t>
          </a:r>
          <a:endParaRPr lang="en-US" dirty="0"/>
        </a:p>
      </dgm:t>
    </dgm:pt>
    <dgm:pt modelId="{A1F0421E-AF34-4B9A-928E-A6C1B91DCB7C}" type="parTrans" cxnId="{8A3B8DE0-6AC8-4549-A6CE-6A0A1811AAE8}">
      <dgm:prSet/>
      <dgm:spPr/>
      <dgm:t>
        <a:bodyPr/>
        <a:lstStyle/>
        <a:p>
          <a:endParaRPr lang="en-US"/>
        </a:p>
      </dgm:t>
    </dgm:pt>
    <dgm:pt modelId="{CD162961-5A65-4C94-AB5C-3652E8F2123D}" type="sibTrans" cxnId="{8A3B8DE0-6AC8-4549-A6CE-6A0A1811AAE8}">
      <dgm:prSet/>
      <dgm:spPr/>
      <dgm:t>
        <a:bodyPr/>
        <a:lstStyle/>
        <a:p>
          <a:endParaRPr lang="en-US"/>
        </a:p>
      </dgm:t>
    </dgm:pt>
    <dgm:pt modelId="{6A3AD1BC-D276-457C-A05A-BB11E46644A1}">
      <dgm:prSet phldrT="[Text]" phldr="1"/>
      <dgm:spPr/>
      <dgm:t>
        <a:bodyPr/>
        <a:lstStyle/>
        <a:p>
          <a:endParaRPr lang="en-US" dirty="0"/>
        </a:p>
      </dgm:t>
    </dgm:pt>
    <dgm:pt modelId="{2959A32C-5152-4CA2-90A4-42F4A7504CE1}" type="parTrans" cxnId="{8E294F95-029A-4365-BA79-1D333D81FD1F}">
      <dgm:prSet/>
      <dgm:spPr/>
      <dgm:t>
        <a:bodyPr/>
        <a:lstStyle/>
        <a:p>
          <a:endParaRPr lang="en-US"/>
        </a:p>
      </dgm:t>
    </dgm:pt>
    <dgm:pt modelId="{555CDD2C-04AE-4276-8617-918AB923EC84}" type="sibTrans" cxnId="{8E294F95-029A-4365-BA79-1D333D81FD1F}">
      <dgm:prSet/>
      <dgm:spPr/>
      <dgm:t>
        <a:bodyPr/>
        <a:lstStyle/>
        <a:p>
          <a:endParaRPr lang="en-US"/>
        </a:p>
      </dgm:t>
    </dgm:pt>
    <dgm:pt modelId="{77243689-AE70-4A50-8777-05D92BF23BC2}">
      <dgm:prSet phldrT="[Text]"/>
      <dgm:spPr/>
      <dgm:t>
        <a:bodyPr/>
        <a:lstStyle/>
        <a:p>
          <a:r>
            <a:rPr lang="en-US" b="1" dirty="0" smtClean="0"/>
            <a:t>Interoperable, Flexible and Scalable platforms are the enablers</a:t>
          </a:r>
          <a:endParaRPr lang="en-US" dirty="0"/>
        </a:p>
      </dgm:t>
    </dgm:pt>
    <dgm:pt modelId="{DF51A1BF-2329-4A17-8F12-56A0ADB350C7}" type="parTrans" cxnId="{2D6D6FB0-57E7-4B11-94C6-6E849FA67B99}">
      <dgm:prSet/>
      <dgm:spPr/>
      <dgm:t>
        <a:bodyPr/>
        <a:lstStyle/>
        <a:p>
          <a:endParaRPr lang="en-US"/>
        </a:p>
      </dgm:t>
    </dgm:pt>
    <dgm:pt modelId="{92271AE8-C9FE-4573-838F-AAFCAC0B9264}" type="sibTrans" cxnId="{2D6D6FB0-57E7-4B11-94C6-6E849FA67B99}">
      <dgm:prSet/>
      <dgm:spPr/>
      <dgm:t>
        <a:bodyPr/>
        <a:lstStyle/>
        <a:p>
          <a:endParaRPr lang="en-US"/>
        </a:p>
      </dgm:t>
    </dgm:pt>
    <dgm:pt modelId="{C1CD25FC-B875-43E7-A5E2-43C00F84501E}">
      <dgm:prSet phldrT="[Text]" phldr="1"/>
      <dgm:spPr/>
      <dgm:t>
        <a:bodyPr/>
        <a:lstStyle/>
        <a:p>
          <a:endParaRPr lang="en-US" dirty="0"/>
        </a:p>
      </dgm:t>
    </dgm:pt>
    <dgm:pt modelId="{3498012B-4B4E-41CC-9E9B-DA14B85BD99A}" type="parTrans" cxnId="{CC3C0D95-A3FC-4208-84C0-3B1A3800EFAB}">
      <dgm:prSet/>
      <dgm:spPr/>
      <dgm:t>
        <a:bodyPr/>
        <a:lstStyle/>
        <a:p>
          <a:endParaRPr lang="en-US"/>
        </a:p>
      </dgm:t>
    </dgm:pt>
    <dgm:pt modelId="{473821AB-FE4C-42AF-888F-32658D624451}" type="sibTrans" cxnId="{CC3C0D95-A3FC-4208-84C0-3B1A3800EFAB}">
      <dgm:prSet/>
      <dgm:spPr/>
      <dgm:t>
        <a:bodyPr/>
        <a:lstStyle/>
        <a:p>
          <a:endParaRPr lang="en-US"/>
        </a:p>
      </dgm:t>
    </dgm:pt>
    <dgm:pt modelId="{C0EFD787-934E-4C2E-93E4-B4FDEC9C97A3}">
      <dgm:prSet phldrT="[Text]"/>
      <dgm:spPr/>
      <dgm:t>
        <a:bodyPr/>
        <a:lstStyle/>
        <a:p>
          <a:r>
            <a:rPr lang="en-US" b="1" dirty="0" smtClean="0"/>
            <a:t>Information is the currency</a:t>
          </a:r>
          <a:endParaRPr lang="en-US" dirty="0"/>
        </a:p>
      </dgm:t>
    </dgm:pt>
    <dgm:pt modelId="{0DF76FAC-0F55-4812-BA13-F41B67F01CA3}" type="parTrans" cxnId="{E3346ADE-7B6E-4F36-A035-CD926BCCA5D2}">
      <dgm:prSet/>
      <dgm:spPr/>
      <dgm:t>
        <a:bodyPr/>
        <a:lstStyle/>
        <a:p>
          <a:endParaRPr lang="en-US"/>
        </a:p>
      </dgm:t>
    </dgm:pt>
    <dgm:pt modelId="{1FC44A6D-3E80-450B-925D-760B2B78E9D5}" type="sibTrans" cxnId="{E3346ADE-7B6E-4F36-A035-CD926BCCA5D2}">
      <dgm:prSet/>
      <dgm:spPr/>
      <dgm:t>
        <a:bodyPr/>
        <a:lstStyle/>
        <a:p>
          <a:endParaRPr lang="en-US"/>
        </a:p>
      </dgm:t>
    </dgm:pt>
    <dgm:pt modelId="{E3AE0A92-5F22-4B78-AC2D-94BB6B42354B}" type="pres">
      <dgm:prSet presAssocID="{D90257F7-490D-4877-9F9C-63AF97F8515B}" presName="linear" presStyleCnt="0">
        <dgm:presLayoutVars>
          <dgm:animLvl val="lvl"/>
          <dgm:resizeHandles val="exact"/>
        </dgm:presLayoutVars>
      </dgm:prSet>
      <dgm:spPr/>
      <dgm:t>
        <a:bodyPr/>
        <a:lstStyle/>
        <a:p>
          <a:endParaRPr lang="en-US"/>
        </a:p>
      </dgm:t>
    </dgm:pt>
    <dgm:pt modelId="{55EDA0C8-5695-4C27-BB4F-A5F48B491E2E}" type="pres">
      <dgm:prSet presAssocID="{8843190B-CD3C-4111-A25D-F56C1E81A671}" presName="parentText" presStyleLbl="node1" presStyleIdx="0" presStyleCnt="3">
        <dgm:presLayoutVars>
          <dgm:chMax val="0"/>
          <dgm:bulletEnabled val="1"/>
        </dgm:presLayoutVars>
      </dgm:prSet>
      <dgm:spPr/>
      <dgm:t>
        <a:bodyPr/>
        <a:lstStyle/>
        <a:p>
          <a:endParaRPr lang="en-US"/>
        </a:p>
      </dgm:t>
    </dgm:pt>
    <dgm:pt modelId="{597C80C9-CA70-4235-8594-B638D0B5DFDD}" type="pres">
      <dgm:prSet presAssocID="{8843190B-CD3C-4111-A25D-F56C1E81A671}" presName="childText" presStyleLbl="revTx" presStyleIdx="0" presStyleCnt="2">
        <dgm:presLayoutVars>
          <dgm:bulletEnabled val="1"/>
        </dgm:presLayoutVars>
      </dgm:prSet>
      <dgm:spPr/>
      <dgm:t>
        <a:bodyPr/>
        <a:lstStyle/>
        <a:p>
          <a:endParaRPr lang="en-US"/>
        </a:p>
      </dgm:t>
    </dgm:pt>
    <dgm:pt modelId="{443B83B1-AC40-41CA-8889-790C46620207}" type="pres">
      <dgm:prSet presAssocID="{77243689-AE70-4A50-8777-05D92BF23BC2}" presName="parentText" presStyleLbl="node1" presStyleIdx="1" presStyleCnt="3">
        <dgm:presLayoutVars>
          <dgm:chMax val="0"/>
          <dgm:bulletEnabled val="1"/>
        </dgm:presLayoutVars>
      </dgm:prSet>
      <dgm:spPr/>
      <dgm:t>
        <a:bodyPr/>
        <a:lstStyle/>
        <a:p>
          <a:endParaRPr lang="en-US"/>
        </a:p>
      </dgm:t>
    </dgm:pt>
    <dgm:pt modelId="{7F5DF21A-E4C6-4060-B967-73A93C737178}" type="pres">
      <dgm:prSet presAssocID="{77243689-AE70-4A50-8777-05D92BF23BC2}" presName="childText" presStyleLbl="revTx" presStyleIdx="1" presStyleCnt="2">
        <dgm:presLayoutVars>
          <dgm:bulletEnabled val="1"/>
        </dgm:presLayoutVars>
      </dgm:prSet>
      <dgm:spPr/>
      <dgm:t>
        <a:bodyPr/>
        <a:lstStyle/>
        <a:p>
          <a:endParaRPr lang="en-US"/>
        </a:p>
      </dgm:t>
    </dgm:pt>
    <dgm:pt modelId="{83BE3C6B-65D9-408C-A177-FF1BEB13173F}" type="pres">
      <dgm:prSet presAssocID="{C0EFD787-934E-4C2E-93E4-B4FDEC9C97A3}" presName="parentText" presStyleLbl="node1" presStyleIdx="2" presStyleCnt="3">
        <dgm:presLayoutVars>
          <dgm:chMax val="0"/>
          <dgm:bulletEnabled val="1"/>
        </dgm:presLayoutVars>
      </dgm:prSet>
      <dgm:spPr/>
      <dgm:t>
        <a:bodyPr/>
        <a:lstStyle/>
        <a:p>
          <a:endParaRPr lang="en-US"/>
        </a:p>
      </dgm:t>
    </dgm:pt>
  </dgm:ptLst>
  <dgm:cxnLst>
    <dgm:cxn modelId="{BC41A79F-94EE-4B4C-A17A-0BFD132B1831}" type="presOf" srcId="{77243689-AE70-4A50-8777-05D92BF23BC2}" destId="{443B83B1-AC40-41CA-8889-790C46620207}" srcOrd="0" destOrd="0" presId="urn:microsoft.com/office/officeart/2005/8/layout/vList2"/>
    <dgm:cxn modelId="{6342C81C-BE14-461F-BDB8-62380639BD33}" type="presOf" srcId="{C1CD25FC-B875-43E7-A5E2-43C00F84501E}" destId="{7F5DF21A-E4C6-4060-B967-73A93C737178}" srcOrd="0" destOrd="0" presId="urn:microsoft.com/office/officeart/2005/8/layout/vList2"/>
    <dgm:cxn modelId="{8E294F95-029A-4365-BA79-1D333D81FD1F}" srcId="{8843190B-CD3C-4111-A25D-F56C1E81A671}" destId="{6A3AD1BC-D276-457C-A05A-BB11E46644A1}" srcOrd="0" destOrd="0" parTransId="{2959A32C-5152-4CA2-90A4-42F4A7504CE1}" sibTransId="{555CDD2C-04AE-4276-8617-918AB923EC84}"/>
    <dgm:cxn modelId="{C0D1569C-EFDE-421A-952A-833C0B6ED5EF}" type="presOf" srcId="{6A3AD1BC-D276-457C-A05A-BB11E46644A1}" destId="{597C80C9-CA70-4235-8594-B638D0B5DFDD}" srcOrd="0" destOrd="0" presId="urn:microsoft.com/office/officeart/2005/8/layout/vList2"/>
    <dgm:cxn modelId="{4461BF80-A033-425C-9D16-81AA041C3E9D}" type="presOf" srcId="{C0EFD787-934E-4C2E-93E4-B4FDEC9C97A3}" destId="{83BE3C6B-65D9-408C-A177-FF1BEB13173F}" srcOrd="0" destOrd="0" presId="urn:microsoft.com/office/officeart/2005/8/layout/vList2"/>
    <dgm:cxn modelId="{8A3B8DE0-6AC8-4549-A6CE-6A0A1811AAE8}" srcId="{D90257F7-490D-4877-9F9C-63AF97F8515B}" destId="{8843190B-CD3C-4111-A25D-F56C1E81A671}" srcOrd="0" destOrd="0" parTransId="{A1F0421E-AF34-4B9A-928E-A6C1B91DCB7C}" sibTransId="{CD162961-5A65-4C94-AB5C-3652E8F2123D}"/>
    <dgm:cxn modelId="{D3F3E77B-87F8-4343-9E2F-3FDFBA49FBE7}" type="presOf" srcId="{8843190B-CD3C-4111-A25D-F56C1E81A671}" destId="{55EDA0C8-5695-4C27-BB4F-A5F48B491E2E}" srcOrd="0" destOrd="0" presId="urn:microsoft.com/office/officeart/2005/8/layout/vList2"/>
    <dgm:cxn modelId="{CC3C0D95-A3FC-4208-84C0-3B1A3800EFAB}" srcId="{77243689-AE70-4A50-8777-05D92BF23BC2}" destId="{C1CD25FC-B875-43E7-A5E2-43C00F84501E}" srcOrd="0" destOrd="0" parTransId="{3498012B-4B4E-41CC-9E9B-DA14B85BD99A}" sibTransId="{473821AB-FE4C-42AF-888F-32658D624451}"/>
    <dgm:cxn modelId="{2D6D6FB0-57E7-4B11-94C6-6E849FA67B99}" srcId="{D90257F7-490D-4877-9F9C-63AF97F8515B}" destId="{77243689-AE70-4A50-8777-05D92BF23BC2}" srcOrd="1" destOrd="0" parTransId="{DF51A1BF-2329-4A17-8F12-56A0ADB350C7}" sibTransId="{92271AE8-C9FE-4573-838F-AAFCAC0B9264}"/>
    <dgm:cxn modelId="{6452A43C-79B4-4ABD-BDB5-A5BA73645F07}" type="presOf" srcId="{D90257F7-490D-4877-9F9C-63AF97F8515B}" destId="{E3AE0A92-5F22-4B78-AC2D-94BB6B42354B}" srcOrd="0" destOrd="0" presId="urn:microsoft.com/office/officeart/2005/8/layout/vList2"/>
    <dgm:cxn modelId="{E3346ADE-7B6E-4F36-A035-CD926BCCA5D2}" srcId="{D90257F7-490D-4877-9F9C-63AF97F8515B}" destId="{C0EFD787-934E-4C2E-93E4-B4FDEC9C97A3}" srcOrd="2" destOrd="0" parTransId="{0DF76FAC-0F55-4812-BA13-F41B67F01CA3}" sibTransId="{1FC44A6D-3E80-450B-925D-760B2B78E9D5}"/>
    <dgm:cxn modelId="{FEAFB125-096F-47AB-B625-0CF374474D4B}" type="presParOf" srcId="{E3AE0A92-5F22-4B78-AC2D-94BB6B42354B}" destId="{55EDA0C8-5695-4C27-BB4F-A5F48B491E2E}" srcOrd="0" destOrd="0" presId="urn:microsoft.com/office/officeart/2005/8/layout/vList2"/>
    <dgm:cxn modelId="{C5149B6B-FAE9-4A10-9390-D667DDBA5CA5}" type="presParOf" srcId="{E3AE0A92-5F22-4B78-AC2D-94BB6B42354B}" destId="{597C80C9-CA70-4235-8594-B638D0B5DFDD}" srcOrd="1" destOrd="0" presId="urn:microsoft.com/office/officeart/2005/8/layout/vList2"/>
    <dgm:cxn modelId="{9CB11727-8C11-4AAE-95B7-0BDE0E82968F}" type="presParOf" srcId="{E3AE0A92-5F22-4B78-AC2D-94BB6B42354B}" destId="{443B83B1-AC40-41CA-8889-790C46620207}" srcOrd="2" destOrd="0" presId="urn:microsoft.com/office/officeart/2005/8/layout/vList2"/>
    <dgm:cxn modelId="{6B0775F6-8E1E-4199-9D3B-938AA5E34EE8}" type="presParOf" srcId="{E3AE0A92-5F22-4B78-AC2D-94BB6B42354B}" destId="{7F5DF21A-E4C6-4060-B967-73A93C737178}" srcOrd="3" destOrd="0" presId="urn:microsoft.com/office/officeart/2005/8/layout/vList2"/>
    <dgm:cxn modelId="{9D250023-E2AE-4093-9E7C-BE55DC5CD87A}" type="presParOf" srcId="{E3AE0A92-5F22-4B78-AC2D-94BB6B42354B}" destId="{83BE3C6B-65D9-408C-A177-FF1BEB13173F}"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7E8633-E351-4F82-A8D7-56B5EE003C22}">
      <dsp:nvSpPr>
        <dsp:cNvPr id="0" name=""/>
        <dsp:cNvSpPr/>
      </dsp:nvSpPr>
      <dsp:spPr>
        <a:xfrm>
          <a:off x="582" y="528084"/>
          <a:ext cx="2506526" cy="3007831"/>
        </a:xfrm>
        <a:prstGeom prst="roundRect">
          <a:avLst>
            <a:gd name="adj" fmla="val 5000"/>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9154" rIns="115570" bIns="0" numCol="1" spcCol="1270" anchor="t" anchorCtr="0">
          <a:noAutofit/>
        </a:bodyPr>
        <a:lstStyle/>
        <a:p>
          <a:pPr lvl="0" algn="r" defTabSz="1155700">
            <a:lnSpc>
              <a:spcPct val="90000"/>
            </a:lnSpc>
            <a:spcBef>
              <a:spcPct val="0"/>
            </a:spcBef>
            <a:spcAft>
              <a:spcPct val="35000"/>
            </a:spcAft>
          </a:pPr>
          <a:r>
            <a:rPr lang="en-US" sz="2600" kern="1200" dirty="0" smtClean="0"/>
            <a:t>Private</a:t>
          </a:r>
          <a:endParaRPr lang="en-US" sz="2600" kern="1200" dirty="0"/>
        </a:p>
      </dsp:txBody>
      <dsp:txXfrm rot="16200000">
        <a:off x="-981975" y="1510642"/>
        <a:ext cx="2466421" cy="501305"/>
      </dsp:txXfrm>
    </dsp:sp>
    <dsp:sp modelId="{56230866-AB45-4F2E-BBAF-D075942BB574}">
      <dsp:nvSpPr>
        <dsp:cNvPr id="0" name=""/>
        <dsp:cNvSpPr/>
      </dsp:nvSpPr>
      <dsp:spPr>
        <a:xfrm>
          <a:off x="501887" y="528084"/>
          <a:ext cx="1867361" cy="3007831"/>
        </a:xfrm>
        <a:prstGeom prst="rect">
          <a:avLst/>
        </a:prstGeom>
        <a:noFill/>
        <a:ln w="1079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8293" rIns="0" bIns="0" numCol="1" spcCol="1270" anchor="t" anchorCtr="0">
          <a:noAutofit/>
        </a:bodyPr>
        <a:lstStyle/>
        <a:p>
          <a:pPr lvl="0" algn="l" defTabSz="755650">
            <a:lnSpc>
              <a:spcPct val="90000"/>
            </a:lnSpc>
            <a:spcBef>
              <a:spcPct val="0"/>
            </a:spcBef>
            <a:spcAft>
              <a:spcPct val="35000"/>
            </a:spcAft>
          </a:pPr>
          <a:r>
            <a:rPr lang="en-US" sz="1700" kern="1200" dirty="0" smtClean="0"/>
            <a:t>Data collected and accessible only to organization that collected it. Insight can be enriched with additional data sets and presented in context (</a:t>
          </a:r>
          <a:r>
            <a:rPr lang="en-US" sz="1700" kern="1200" dirty="0" err="1" smtClean="0"/>
            <a:t>eg</a:t>
          </a:r>
          <a:r>
            <a:rPr lang="en-US" sz="1700" kern="1200" dirty="0" smtClean="0"/>
            <a:t>. Engineering, Quality, Marketing)</a:t>
          </a:r>
          <a:endParaRPr lang="en-US" sz="1700" kern="1200" dirty="0"/>
        </a:p>
      </dsp:txBody>
      <dsp:txXfrm>
        <a:off x="501887" y="528084"/>
        <a:ext cx="1867361" cy="3007831"/>
      </dsp:txXfrm>
    </dsp:sp>
    <dsp:sp modelId="{4FC0D89A-4101-4D49-ABA1-0807D430214F}">
      <dsp:nvSpPr>
        <dsp:cNvPr id="0" name=""/>
        <dsp:cNvSpPr/>
      </dsp:nvSpPr>
      <dsp:spPr>
        <a:xfrm>
          <a:off x="2594836" y="528084"/>
          <a:ext cx="2506526" cy="3007831"/>
        </a:xfrm>
        <a:prstGeom prst="roundRect">
          <a:avLst>
            <a:gd name="adj" fmla="val 5000"/>
          </a:avLst>
        </a:prstGeom>
        <a:solidFill>
          <a:schemeClr val="accent3">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9154" rIns="115570" bIns="0" numCol="1" spcCol="1270" anchor="t" anchorCtr="0">
          <a:noAutofit/>
        </a:bodyPr>
        <a:lstStyle/>
        <a:p>
          <a:pPr lvl="0" algn="r" defTabSz="1155700">
            <a:lnSpc>
              <a:spcPct val="90000"/>
            </a:lnSpc>
            <a:spcBef>
              <a:spcPct val="0"/>
            </a:spcBef>
            <a:spcAft>
              <a:spcPct val="35000"/>
            </a:spcAft>
          </a:pPr>
          <a:r>
            <a:rPr lang="en-US" sz="2600" kern="1200" smtClean="0"/>
            <a:t>Community</a:t>
          </a:r>
          <a:endParaRPr lang="en-US" sz="2600" kern="1200" dirty="0"/>
        </a:p>
      </dsp:txBody>
      <dsp:txXfrm rot="16200000">
        <a:off x="1612278" y="1510642"/>
        <a:ext cx="2466421" cy="501305"/>
      </dsp:txXfrm>
    </dsp:sp>
    <dsp:sp modelId="{AB4622EE-35C9-4442-8980-227661167F03}">
      <dsp:nvSpPr>
        <dsp:cNvPr id="0" name=""/>
        <dsp:cNvSpPr/>
      </dsp:nvSpPr>
      <dsp:spPr>
        <a:xfrm rot="5400000">
          <a:off x="2386221" y="2920153"/>
          <a:ext cx="442295" cy="375978"/>
        </a:xfrm>
        <a:prstGeom prst="flowChartExtract">
          <a:avLst/>
        </a:prstGeom>
        <a:solidFill>
          <a:schemeClr val="lt1">
            <a:hueOff val="0"/>
            <a:satOff val="0"/>
            <a:lumOff val="0"/>
            <a:alphaOff val="0"/>
          </a:schemeClr>
        </a:solidFill>
        <a:ln w="1079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61D93E7-824A-4F82-B92A-752CFF3EA2A0}">
      <dsp:nvSpPr>
        <dsp:cNvPr id="0" name=""/>
        <dsp:cNvSpPr/>
      </dsp:nvSpPr>
      <dsp:spPr>
        <a:xfrm>
          <a:off x="3096142" y="528084"/>
          <a:ext cx="1867361" cy="3007831"/>
        </a:xfrm>
        <a:prstGeom prst="rect">
          <a:avLst/>
        </a:prstGeom>
        <a:noFill/>
        <a:ln w="1079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8293" rIns="0" bIns="0" numCol="1" spcCol="1270" anchor="t" anchorCtr="0">
          <a:noAutofit/>
        </a:bodyPr>
        <a:lstStyle/>
        <a:p>
          <a:pPr lvl="0" algn="l" defTabSz="755650">
            <a:lnSpc>
              <a:spcPct val="90000"/>
            </a:lnSpc>
            <a:spcBef>
              <a:spcPct val="0"/>
            </a:spcBef>
            <a:spcAft>
              <a:spcPct val="35000"/>
            </a:spcAft>
          </a:pPr>
          <a:r>
            <a:rPr lang="en-US" sz="1700" kern="1200" dirty="0" smtClean="0"/>
            <a:t>A subset of Data collected Can be shared with SPECIFIC partnering organizations. Insight can be drawn across multi-organizational data sets.</a:t>
          </a:r>
          <a:endParaRPr lang="en-US" sz="1700" kern="1200" dirty="0"/>
        </a:p>
      </dsp:txBody>
      <dsp:txXfrm>
        <a:off x="3096142" y="528084"/>
        <a:ext cx="1867361" cy="3007831"/>
      </dsp:txXfrm>
    </dsp:sp>
    <dsp:sp modelId="{27677222-5D86-4720-8D76-C5D7E0CA9798}">
      <dsp:nvSpPr>
        <dsp:cNvPr id="0" name=""/>
        <dsp:cNvSpPr/>
      </dsp:nvSpPr>
      <dsp:spPr>
        <a:xfrm>
          <a:off x="5189091" y="528084"/>
          <a:ext cx="2506526" cy="3007831"/>
        </a:xfrm>
        <a:prstGeom prst="roundRect">
          <a:avLst>
            <a:gd name="adj" fmla="val 5000"/>
          </a:avLst>
        </a:prstGeom>
        <a:solidFill>
          <a:schemeClr val="accent4">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9154" rIns="115570" bIns="0" numCol="1" spcCol="1270" anchor="t" anchorCtr="0">
          <a:noAutofit/>
        </a:bodyPr>
        <a:lstStyle/>
        <a:p>
          <a:pPr lvl="0" algn="r" defTabSz="1155700">
            <a:lnSpc>
              <a:spcPct val="90000"/>
            </a:lnSpc>
            <a:spcBef>
              <a:spcPct val="0"/>
            </a:spcBef>
            <a:spcAft>
              <a:spcPct val="35000"/>
            </a:spcAft>
          </a:pPr>
          <a:r>
            <a:rPr lang="en-US" sz="2600" kern="1200" dirty="0" smtClean="0"/>
            <a:t>Public</a:t>
          </a:r>
          <a:endParaRPr lang="en-US" sz="2600" kern="1200" dirty="0"/>
        </a:p>
      </dsp:txBody>
      <dsp:txXfrm rot="16200000">
        <a:off x="4206533" y="1510642"/>
        <a:ext cx="2466421" cy="501305"/>
      </dsp:txXfrm>
    </dsp:sp>
    <dsp:sp modelId="{78C065B4-E44C-4D9F-BF47-4609D23FA876}">
      <dsp:nvSpPr>
        <dsp:cNvPr id="0" name=""/>
        <dsp:cNvSpPr/>
      </dsp:nvSpPr>
      <dsp:spPr>
        <a:xfrm rot="5400000">
          <a:off x="4980476" y="2920153"/>
          <a:ext cx="442295" cy="375978"/>
        </a:xfrm>
        <a:prstGeom prst="flowChartExtract">
          <a:avLst/>
        </a:prstGeom>
        <a:solidFill>
          <a:schemeClr val="lt1">
            <a:hueOff val="0"/>
            <a:satOff val="0"/>
            <a:lumOff val="0"/>
            <a:alphaOff val="0"/>
          </a:schemeClr>
        </a:solidFill>
        <a:ln w="1079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B297C1-F8C7-4B32-AE4F-892F363176EF}">
      <dsp:nvSpPr>
        <dsp:cNvPr id="0" name=""/>
        <dsp:cNvSpPr/>
      </dsp:nvSpPr>
      <dsp:spPr>
        <a:xfrm>
          <a:off x="5690396" y="528084"/>
          <a:ext cx="1867361" cy="3007831"/>
        </a:xfrm>
        <a:prstGeom prst="rect">
          <a:avLst/>
        </a:prstGeom>
        <a:noFill/>
        <a:ln w="1079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8293" rIns="0" bIns="0" numCol="1" spcCol="1270" anchor="t" anchorCtr="0">
          <a:noAutofit/>
        </a:bodyPr>
        <a:lstStyle/>
        <a:p>
          <a:pPr lvl="0" algn="l" defTabSz="755650">
            <a:lnSpc>
              <a:spcPct val="90000"/>
            </a:lnSpc>
            <a:spcBef>
              <a:spcPct val="0"/>
            </a:spcBef>
            <a:spcAft>
              <a:spcPct val="35000"/>
            </a:spcAft>
          </a:pPr>
          <a:r>
            <a:rPr lang="en-US" sz="1700" kern="1200" dirty="0" smtClean="0"/>
            <a:t>Data can be </a:t>
          </a:r>
          <a:r>
            <a:rPr lang="en-US" sz="1700" kern="1200" dirty="0" err="1" smtClean="0"/>
            <a:t>anonymized</a:t>
          </a:r>
          <a:r>
            <a:rPr lang="en-US" sz="1700" kern="1200" dirty="0" smtClean="0"/>
            <a:t> and placed in marketplace for any third party to consume. Ability to monetize.</a:t>
          </a:r>
          <a:endParaRPr lang="en-US" sz="1700" kern="1200" dirty="0"/>
        </a:p>
      </dsp:txBody>
      <dsp:txXfrm>
        <a:off x="5690396" y="528084"/>
        <a:ext cx="1867361" cy="30078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EDA0C8-5695-4C27-BB4F-A5F48B491E2E}">
      <dsp:nvSpPr>
        <dsp:cNvPr id="0" name=""/>
        <dsp:cNvSpPr/>
      </dsp:nvSpPr>
      <dsp:spPr>
        <a:xfrm>
          <a:off x="0" y="542835"/>
          <a:ext cx="6096000" cy="1168830"/>
        </a:xfrm>
        <a:prstGeom prst="roundRect">
          <a:avLst/>
        </a:prstGeom>
        <a:solidFill>
          <a:schemeClr val="accent2">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sz="2700" b="1" kern="1200" dirty="0" smtClean="0"/>
            <a:t>Focus on delivering and realizing VALUE through the ecosystem</a:t>
          </a:r>
          <a:endParaRPr lang="en-US" sz="2700" kern="1200" dirty="0"/>
        </a:p>
      </dsp:txBody>
      <dsp:txXfrm>
        <a:off x="57058" y="599893"/>
        <a:ext cx="5981884" cy="1054714"/>
      </dsp:txXfrm>
    </dsp:sp>
    <dsp:sp modelId="{597C80C9-CA70-4235-8594-B638D0B5DFDD}">
      <dsp:nvSpPr>
        <dsp:cNvPr id="0" name=""/>
        <dsp:cNvSpPr/>
      </dsp:nvSpPr>
      <dsp:spPr>
        <a:xfrm>
          <a:off x="0" y="1711665"/>
          <a:ext cx="6096000" cy="44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34290" rIns="192024" bIns="34290" numCol="1" spcCol="1270" anchor="t" anchorCtr="0">
          <a:noAutofit/>
        </a:bodyPr>
        <a:lstStyle/>
        <a:p>
          <a:pPr marL="228600" lvl="1" indent="-228600" algn="l" defTabSz="933450">
            <a:lnSpc>
              <a:spcPct val="90000"/>
            </a:lnSpc>
            <a:spcBef>
              <a:spcPct val="0"/>
            </a:spcBef>
            <a:spcAft>
              <a:spcPct val="20000"/>
            </a:spcAft>
            <a:buChar char="••"/>
          </a:pPr>
          <a:endParaRPr lang="en-US" sz="2100" kern="1200" dirty="0"/>
        </a:p>
      </dsp:txBody>
      <dsp:txXfrm>
        <a:off x="0" y="1711665"/>
        <a:ext cx="6096000" cy="447120"/>
      </dsp:txXfrm>
    </dsp:sp>
    <dsp:sp modelId="{443B83B1-AC40-41CA-8889-790C46620207}">
      <dsp:nvSpPr>
        <dsp:cNvPr id="0" name=""/>
        <dsp:cNvSpPr/>
      </dsp:nvSpPr>
      <dsp:spPr>
        <a:xfrm>
          <a:off x="0" y="2158785"/>
          <a:ext cx="6096000" cy="1168830"/>
        </a:xfrm>
        <a:prstGeom prst="roundRect">
          <a:avLst/>
        </a:prstGeom>
        <a:solidFill>
          <a:schemeClr val="accent2">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sz="2700" b="1" kern="1200" dirty="0" smtClean="0"/>
            <a:t>Interoperable, Flexible and Scalable platforms are the enablers</a:t>
          </a:r>
          <a:endParaRPr lang="en-US" sz="2700" kern="1200" dirty="0"/>
        </a:p>
      </dsp:txBody>
      <dsp:txXfrm>
        <a:off x="57058" y="2215843"/>
        <a:ext cx="5981884" cy="1054714"/>
      </dsp:txXfrm>
    </dsp:sp>
    <dsp:sp modelId="{7F5DF21A-E4C6-4060-B967-73A93C737178}">
      <dsp:nvSpPr>
        <dsp:cNvPr id="0" name=""/>
        <dsp:cNvSpPr/>
      </dsp:nvSpPr>
      <dsp:spPr>
        <a:xfrm>
          <a:off x="0" y="3327615"/>
          <a:ext cx="6096000" cy="44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34290" rIns="192024" bIns="34290" numCol="1" spcCol="1270" anchor="t" anchorCtr="0">
          <a:noAutofit/>
        </a:bodyPr>
        <a:lstStyle/>
        <a:p>
          <a:pPr marL="228600" lvl="1" indent="-228600" algn="l" defTabSz="933450">
            <a:lnSpc>
              <a:spcPct val="90000"/>
            </a:lnSpc>
            <a:spcBef>
              <a:spcPct val="0"/>
            </a:spcBef>
            <a:spcAft>
              <a:spcPct val="20000"/>
            </a:spcAft>
            <a:buChar char="••"/>
          </a:pPr>
          <a:endParaRPr lang="en-US" sz="2100" kern="1200" dirty="0"/>
        </a:p>
      </dsp:txBody>
      <dsp:txXfrm>
        <a:off x="0" y="3327615"/>
        <a:ext cx="6096000" cy="447120"/>
      </dsp:txXfrm>
    </dsp:sp>
    <dsp:sp modelId="{83BE3C6B-65D9-408C-A177-FF1BEB13173F}">
      <dsp:nvSpPr>
        <dsp:cNvPr id="0" name=""/>
        <dsp:cNvSpPr/>
      </dsp:nvSpPr>
      <dsp:spPr>
        <a:xfrm>
          <a:off x="0" y="3774735"/>
          <a:ext cx="6096000" cy="1168830"/>
        </a:xfrm>
        <a:prstGeom prst="roundRect">
          <a:avLst/>
        </a:prstGeom>
        <a:solidFill>
          <a:schemeClr val="accent2">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sz="2700" b="1" kern="1200" dirty="0" smtClean="0"/>
            <a:t>Information is the currency</a:t>
          </a:r>
          <a:endParaRPr lang="en-US" sz="2700" kern="1200" dirty="0"/>
        </a:p>
      </dsp:txBody>
      <dsp:txXfrm>
        <a:off x="57058" y="3831793"/>
        <a:ext cx="5981884" cy="105471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C5D7D51-D195-4790-97F5-C0E1E4415D5F}" type="datetimeFigureOut">
              <a:rPr lang="en-US" smtClean="0"/>
              <a:t>2/25/2013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2F83800-F738-47C8-B90D-9215B5771FC4}" type="slidenum">
              <a:rPr lang="en-US" smtClean="0"/>
              <a:t>‹#›</a:t>
            </a:fld>
            <a:endParaRPr lang="en-US" dirty="0"/>
          </a:p>
        </p:txBody>
      </p:sp>
    </p:spTree>
    <p:extLst>
      <p:ext uri="{BB962C8B-B14F-4D97-AF65-F5344CB8AC3E}">
        <p14:creationId xmlns:p14="http://schemas.microsoft.com/office/powerpoint/2010/main" val="6315729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C2193D-DA0E-4037-9902-BFA30FFF294C}" type="datetimeFigureOut">
              <a:rPr lang="en-US" smtClean="0"/>
              <a:t>2/25/2013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997349-4482-42CD-A52E-6FBC53029D33}" type="slidenum">
              <a:rPr lang="en-US" smtClean="0"/>
              <a:t>‹#›</a:t>
            </a:fld>
            <a:endParaRPr lang="en-US" dirty="0"/>
          </a:p>
        </p:txBody>
      </p:sp>
    </p:spTree>
    <p:extLst>
      <p:ext uri="{BB962C8B-B14F-4D97-AF65-F5344CB8AC3E}">
        <p14:creationId xmlns:p14="http://schemas.microsoft.com/office/powerpoint/2010/main" val="2176420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err="1" smtClean="0">
                <a:solidFill>
                  <a:prstClr val="black"/>
                </a:solidFill>
              </a:rPr>
              <a:t>TechReady</a:t>
            </a:r>
            <a:r>
              <a:rPr lang="en-US" dirty="0" smtClean="0">
                <a:solidFill>
                  <a:prstClr val="black"/>
                </a:solidFill>
              </a:rPr>
              <a:t> 16</a:t>
            </a:r>
            <a:endParaRPr lang="en-US" dirty="0">
              <a:solidFill>
                <a:prstClr val="black"/>
              </a:solidFill>
            </a:endParaRPr>
          </a:p>
        </p:txBody>
      </p:sp>
      <p:sp>
        <p:nvSpPr>
          <p:cNvPr id="5" name="Footer Placeholder 4"/>
          <p:cNvSpPr>
            <a:spLocks noGrp="1"/>
          </p:cNvSpPr>
          <p:nvPr>
            <p:ph type="ftr" sz="quarter" idx="11"/>
          </p:nvPr>
        </p:nvSpPr>
        <p:spPr/>
        <p:txBody>
          <a:body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a:t>
            </a:r>
          </a:p>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826A3EA0-FC91-4CBD-BD70-BDFE1481EF7B}" type="datetime1">
              <a:rPr lang="en-US" smtClean="0">
                <a:solidFill>
                  <a:prstClr val="black"/>
                </a:solidFill>
              </a:rPr>
              <a:pPr/>
              <a:t>2/25/2013</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425332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550" b="1" dirty="0" smtClean="0"/>
              <a:t>Timing:</a:t>
            </a:r>
            <a:r>
              <a:rPr lang="en-US" sz="550" dirty="0" smtClean="0"/>
              <a:t> 6 minutes</a:t>
            </a:r>
          </a:p>
          <a:p>
            <a:r>
              <a:rPr lang="en-US" sz="550" b="1" dirty="0" smtClean="0"/>
              <a:t> </a:t>
            </a:r>
            <a:endParaRPr lang="en-US" sz="550" dirty="0" smtClean="0"/>
          </a:p>
          <a:p>
            <a:r>
              <a:rPr lang="en-US" sz="550" b="1" dirty="0" smtClean="0"/>
              <a:t>Key Points:</a:t>
            </a:r>
            <a:endParaRPr lang="en-US" sz="550" dirty="0" smtClean="0"/>
          </a:p>
          <a:p>
            <a:pPr marL="171450" lvl="0" indent="-171450">
              <a:buFont typeface="Arial" pitchFamily="34" charset="0"/>
              <a:buChar char="•"/>
            </a:pPr>
            <a:r>
              <a:rPr lang="en-US" sz="550" dirty="0" smtClean="0"/>
              <a:t>In order to remain competitive, businesses must adapt and change.</a:t>
            </a:r>
          </a:p>
          <a:p>
            <a:pPr marL="171450" lvl="0" indent="-171450">
              <a:buFont typeface="Arial" pitchFamily="34" charset="0"/>
              <a:buChar char="•"/>
            </a:pPr>
            <a:r>
              <a:rPr lang="en-US" sz="550" dirty="0" smtClean="0"/>
              <a:t>Today, more than ever, technology trends such as big data, cloud computing, mobility, social business, and apps are both a force of change and an enabler of business evolution. </a:t>
            </a:r>
          </a:p>
          <a:p>
            <a:pPr marL="171450" lvl="0" indent="-171450">
              <a:buFont typeface="Arial" pitchFamily="34" charset="0"/>
              <a:buChar char="•"/>
            </a:pPr>
            <a:r>
              <a:rPr lang="en-US" sz="550" dirty="0" smtClean="0"/>
              <a:t>The accelerating pace of technology changes demands the blurring of the traditional lines between the IT department and the business to anticipate and get ahead of the challenges and opportunities represented by these trends. </a:t>
            </a:r>
          </a:p>
          <a:p>
            <a:r>
              <a:rPr lang="en-US" sz="550" dirty="0" smtClean="0"/>
              <a:t> </a:t>
            </a:r>
          </a:p>
          <a:p>
            <a:r>
              <a:rPr lang="en-US" sz="550" b="1" dirty="0" smtClean="0"/>
              <a:t>Script:</a:t>
            </a:r>
            <a:endParaRPr lang="en-US" sz="550" dirty="0" smtClean="0"/>
          </a:p>
          <a:p>
            <a:pPr marL="171450" lvl="0" indent="-171450">
              <a:buFont typeface="Arial" pitchFamily="34" charset="0"/>
              <a:buChar char="•"/>
            </a:pPr>
            <a:r>
              <a:rPr lang="en-US" sz="550" b="1" dirty="0" smtClean="0"/>
              <a:t>To remain competitive, businesses must adapt and change.</a:t>
            </a:r>
            <a:r>
              <a:rPr lang="en-US" sz="550" dirty="0" smtClean="0"/>
              <a:t> The process of business evolution is constant. It is what keeps businesses relevant and viable in a changing marketplace. It’s not just evolution for the sake of evolution. There are inevitably changes in the way that people prefer and need to interact today, and our technology and business processes need to adapt to drive the right governance, organizational productivity, and customer satisfaction. Business evolution could be a series of incremental, small changes or a radical transformation.</a:t>
            </a:r>
            <a:r>
              <a:rPr lang="en-US" sz="550" b="1" dirty="0" smtClean="0"/>
              <a:t> </a:t>
            </a:r>
            <a:r>
              <a:rPr lang="en-US" sz="550" dirty="0" smtClean="0"/>
              <a:t>Ultimately, the goal is to maintain or—preferably—improve the way the company does business. </a:t>
            </a:r>
          </a:p>
          <a:p>
            <a:pPr marL="171450" lvl="0" indent="-171450">
              <a:buFont typeface="Arial" pitchFamily="34" charset="0"/>
              <a:buChar char="•"/>
            </a:pPr>
            <a:r>
              <a:rPr lang="en-US" sz="550" b="1" dirty="0" smtClean="0"/>
              <a:t>Business evolution is an unavoidable topic for enterprise executives facing ongoing economic and competitive challenges. The way that people are adapting to these challenges and addressing trends related to technology usage play a pivotal role: both as a forcing function and an enabler for evolution.</a:t>
            </a:r>
            <a:r>
              <a:rPr lang="en-US" sz="550" dirty="0" smtClean="0"/>
              <a:t> These trends are forcing businesses to re-evaluate everything from their business model to their staffing strategy to their customer approach in order to remain competitive:</a:t>
            </a:r>
          </a:p>
          <a:p>
            <a:pPr marL="407988" lvl="1" indent="-171450">
              <a:buFont typeface="Arial" pitchFamily="34" charset="0"/>
              <a:buChar char="•"/>
            </a:pPr>
            <a:r>
              <a:rPr lang="en-US" sz="550" b="1" dirty="0" smtClean="0"/>
              <a:t>Big data.</a:t>
            </a:r>
            <a:r>
              <a:rPr lang="en-US" sz="550" dirty="0" smtClean="0"/>
              <a:t> We live in a “save everything” culture. This, combined with an immense number of digital devices, means that data continues to grow on a massive scale. According to statistics from IDC, data use (or “the digital universe”) is expected to grow by as much as 44 times to 35 </a:t>
            </a:r>
            <a:r>
              <a:rPr lang="en-US" sz="550" dirty="0" err="1" smtClean="0"/>
              <a:t>zettabytes</a:t>
            </a:r>
            <a:r>
              <a:rPr lang="en-US" sz="550" dirty="0" smtClean="0"/>
              <a:t> (ZB) [a </a:t>
            </a:r>
            <a:r>
              <a:rPr lang="en-US" sz="550" dirty="0" err="1" smtClean="0"/>
              <a:t>zettabyte</a:t>
            </a:r>
            <a:r>
              <a:rPr lang="en-US" sz="550" dirty="0" smtClean="0"/>
              <a:t> is a trillion gigabytes] globally in 2020.  Deep analysis of these vast stores of data represents new opportunities for you to better understand and delight valuable customers, develop targeted products and services, maximize productivity, and improve business processes.</a:t>
            </a:r>
          </a:p>
          <a:p>
            <a:pPr marL="407988" lvl="1" indent="-171450">
              <a:buFont typeface="Arial" pitchFamily="34" charset="0"/>
              <a:buChar char="•"/>
            </a:pPr>
            <a:r>
              <a:rPr lang="en-US" sz="550" b="1" dirty="0" smtClean="0"/>
              <a:t>Cloud computing.</a:t>
            </a:r>
            <a:r>
              <a:rPr lang="en-US" sz="550" dirty="0" smtClean="0"/>
              <a:t> First mover advantage is elusive: new services can often take 12 months or more to deploy. With its massive data centers, cloud computing delivers virtually infinite resources, helping organizations scale more quickly and reduce the costs of running services within their own IT environment. The cloud provides the storage capacity and processing power to tackle some of the toughest problems and opportunities facing businesses in virtually every industry. In addition, it provides a platform that can help transition the time and resources spent on tactical IT functions to projects that differentiate a business. It strategically orchestrates the flow of information and technology across people’s lives so that they always have instant access to the tools and information that they need. This has the potential to fundamentally change the way your business runs and the services you offer.</a:t>
            </a:r>
          </a:p>
          <a:p>
            <a:pPr marL="407988" lvl="1" indent="-171450">
              <a:buFont typeface="Arial" pitchFamily="34" charset="0"/>
              <a:buChar char="•"/>
            </a:pPr>
            <a:r>
              <a:rPr lang="en-US" sz="550" b="1" dirty="0" smtClean="0"/>
              <a:t>Mobility, social business and the apps that enable these</a:t>
            </a:r>
            <a:r>
              <a:rPr lang="en-US" sz="550" b="1" baseline="0" dirty="0" smtClean="0"/>
              <a:t> trends</a:t>
            </a:r>
            <a:r>
              <a:rPr lang="en-US" sz="550" b="1" dirty="0" smtClean="0"/>
              <a:t>.</a:t>
            </a:r>
            <a:r>
              <a:rPr lang="en-US" sz="550" dirty="0" smtClean="0"/>
              <a:t> Providing this instant access to information can also have a profound effect on people’s expectations for and use of technology:</a:t>
            </a:r>
          </a:p>
          <a:p>
            <a:pPr marL="681038" lvl="2" indent="-171450">
              <a:buFont typeface="Arial" pitchFamily="34" charset="0"/>
              <a:buChar char="•"/>
            </a:pPr>
            <a:r>
              <a:rPr lang="en-US" sz="550" b="1" dirty="0" smtClean="0"/>
              <a:t>Mobility.</a:t>
            </a:r>
            <a:r>
              <a:rPr lang="en-US" sz="550" dirty="0" smtClean="0"/>
              <a:t> Mobility is quickly becoming the norm as people increasingly blend their personal and business lifestyles and companies rely on a more geographically distributed and remote workforce. This trend is underpinned by a surge in the number of mobile device form factors available, from smartphones to tablets. It represents new opportunities for you to rethink how and where your employees work, to deliver new options for engaging with your customers and partners, and to create new offerings that tap into the wealth of location-based data available through smart mobile devices. </a:t>
            </a:r>
          </a:p>
          <a:p>
            <a:pPr marL="681038" lvl="2" indent="-171450">
              <a:buFont typeface="Arial" pitchFamily="34" charset="0"/>
              <a:buChar char="•"/>
            </a:pPr>
            <a:r>
              <a:rPr lang="en-US" sz="550" b="1" dirty="0" smtClean="0"/>
              <a:t>Social business.</a:t>
            </a:r>
            <a:r>
              <a:rPr lang="en-US" sz="550" dirty="0" smtClean="0"/>
              <a:t> Social computing has already changed how people create and maintain their connections with others. As social networks and social media have become a foundation for how people interact in their personal lives, it is having an equally dramatic effect on how businesses operate, both internally and in their interactions with customers and other external stakeholders. The social business demands a significant evolution of functions across the business, from marketing to customer service to research and development (R&amp;D). </a:t>
            </a:r>
          </a:p>
          <a:p>
            <a:pPr marL="681038" lvl="2" indent="-171450">
              <a:buFont typeface="Arial" pitchFamily="34" charset="0"/>
              <a:buChar char="•"/>
            </a:pPr>
            <a:r>
              <a:rPr lang="en-US" sz="550" b="1" dirty="0" smtClean="0"/>
              <a:t>Apps.</a:t>
            </a:r>
            <a:r>
              <a:rPr lang="en-US" sz="550" dirty="0" smtClean="0"/>
              <a:t> Marketplaces for the major device platforms are changing how users select, install, and maintain the tools they use. In the enterprise, IT is no longer the only place to get apps, and users are increasingly self-selecting the apps they use to get their jobs done. Likewise, apps are becoming a core channel for how customers interact with businesses. This trend is destined to continue to expand onto more devices, including the desktop, increasing the pressure on IT to provide clear and compelling app options for employees and customers alike.</a:t>
            </a:r>
          </a:p>
          <a:p>
            <a:pPr marL="171450" indent="-171450">
              <a:buFont typeface="Arial" pitchFamily="34" charset="0"/>
              <a:buChar char="•"/>
            </a:pPr>
            <a:r>
              <a:rPr lang="en-US" sz="550" dirty="0" smtClean="0"/>
              <a:t>These areas are all part of the </a:t>
            </a:r>
            <a:r>
              <a:rPr lang="en-US" sz="550" dirty="0" err="1" smtClean="0"/>
              <a:t>consumerization</a:t>
            </a:r>
            <a:r>
              <a:rPr lang="en-US" sz="550" dirty="0" smtClean="0"/>
              <a:t> of IT trend. They are forcing the IT department to adapt to changing consumer expectations and respond to both the challenges and opportunities that this represents.</a:t>
            </a:r>
          </a:p>
          <a:p>
            <a:pPr marL="171450" indent="-171450">
              <a:buFont typeface="Arial" pitchFamily="34" charset="0"/>
              <a:buChar char="•"/>
            </a:pPr>
            <a:r>
              <a:rPr lang="en-US" sz="550" b="1" dirty="0" smtClean="0"/>
              <a:t>With the accelerating pace of technology change today, the implications of these trends extend far beyond your IT department.</a:t>
            </a:r>
            <a:r>
              <a:rPr lang="en-US" sz="550" dirty="0" smtClean="0"/>
              <a:t> The emerging generation of digital natives is accustomed to making its own technology decisions and building its own solutions. Business evolution and transformation enabled by technology cannot be carried out in isolation, or the IT department runs the risk of becoming a bottleneck, which in turn increases the likelihood that business units will develop their own technology solutions. The challenge for CIOs is to blur the line between IT and business to get ahead of the opportunities and challenges represented by new technology. </a:t>
            </a:r>
            <a:endParaRPr lang="en-US" sz="550" dirty="0"/>
          </a:p>
        </p:txBody>
      </p:sp>
      <p:sp>
        <p:nvSpPr>
          <p:cNvPr id="4" name="Slide Number Placeholder 3"/>
          <p:cNvSpPr>
            <a:spLocks noGrp="1"/>
          </p:cNvSpPr>
          <p:nvPr>
            <p:ph type="sldNum" sz="quarter" idx="10"/>
          </p:nvPr>
        </p:nvSpPr>
        <p:spPr/>
        <p:txBody>
          <a:bodyPr/>
          <a:lstStyle/>
          <a:p>
            <a:fld id="{F4997349-4482-42CD-A52E-6FBC53029D33}" type="slidenum">
              <a:rPr lang="en-US" smtClean="0"/>
              <a:t>2</a:t>
            </a:fld>
            <a:endParaRPr lang="en-US"/>
          </a:p>
        </p:txBody>
      </p:sp>
    </p:spTree>
    <p:extLst>
      <p:ext uri="{BB962C8B-B14F-4D97-AF65-F5344CB8AC3E}">
        <p14:creationId xmlns:p14="http://schemas.microsoft.com/office/powerpoint/2010/main" val="41362593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997349-4482-42CD-A52E-6FBC53029D33}" type="slidenum">
              <a:rPr lang="en-US" smtClean="0"/>
              <a:t>3</a:t>
            </a:fld>
            <a:endParaRPr lang="en-US" dirty="0"/>
          </a:p>
        </p:txBody>
      </p:sp>
    </p:spTree>
    <p:extLst>
      <p:ext uri="{BB962C8B-B14F-4D97-AF65-F5344CB8AC3E}">
        <p14:creationId xmlns:p14="http://schemas.microsoft.com/office/powerpoint/2010/main" val="285518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3671279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TechReady 16</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2013 Microsoft Corporation. All rights reserved. Microsoft, Windows, and other product names are or may be registered trademarks and/or trademarks in the U.S. and/or other countries.</a:t>
            </a:r>
          </a:p>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882D6729-7D85-4FD3-AEE7-A44C718059A6}" type="datetime1">
              <a:rPr lang="en-US" smtClean="0"/>
              <a:t>2/25/2013</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5</a:t>
            </a:fld>
            <a:endParaRPr lang="en-US" dirty="0"/>
          </a:p>
        </p:txBody>
      </p:sp>
    </p:spTree>
    <p:extLst>
      <p:ext uri="{BB962C8B-B14F-4D97-AF65-F5344CB8AC3E}">
        <p14:creationId xmlns:p14="http://schemas.microsoft.com/office/powerpoint/2010/main" val="2014431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D1885A3C-47E3-4F47-B5F1-8B0C56D0A77B}"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592955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MGX FY11</a:t>
            </a:r>
            <a:endParaRPr lang="en-US" dirty="0"/>
          </a:p>
        </p:txBody>
      </p:sp>
      <p:sp>
        <p:nvSpPr>
          <p:cNvPr id="5" name="Date Placeholder 4"/>
          <p:cNvSpPr>
            <a:spLocks noGrp="1"/>
          </p:cNvSpPr>
          <p:nvPr>
            <p:ph type="dt" idx="11"/>
          </p:nvPr>
        </p:nvSpPr>
        <p:spPr/>
        <p:txBody>
          <a:bodyPr/>
          <a:lstStyle/>
          <a:p>
            <a:fld id="{C94782E1-C59F-42A1-AD05-445665419242}" type="datetime1">
              <a:rPr lang="en-US" smtClean="0"/>
              <a:t>2/25/2013</a:t>
            </a:fld>
            <a:endParaRPr lang="en-US" dirty="0"/>
          </a:p>
        </p:txBody>
      </p:sp>
      <p:sp>
        <p:nvSpPr>
          <p:cNvPr id="6" name="Footer Placeholder 5"/>
          <p:cNvSpPr>
            <a:spLocks noGrp="1"/>
          </p:cNvSpPr>
          <p:nvPr>
            <p:ph type="ftr" sz="quarter" idx="12"/>
          </p:nvPr>
        </p:nvSpPr>
        <p:spPr/>
        <p:txBody>
          <a:bodyPr/>
          <a:lstStyle/>
          <a:p>
            <a:r>
              <a:rPr lang="en-US" smtClean="0">
                <a:solidFill>
                  <a:srgbClr val="000000"/>
                </a:solidFill>
                <a:latin typeface="Segoe UI" pitchFamily="34" charset="0"/>
              </a:rPr>
              <a:t>© 2010 Microsoft Corporation. All rights reserved. Microsoft, Windows, Windows Vista and other product names are or may be registered trademarks and/or trademarks in the U.S. and/or other countries.</a:t>
            </a:r>
          </a:p>
          <a:p>
            <a:r>
              <a:rPr lang="en-US"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latin typeface="Segoe UI" pitchFamily="34" charset="0"/>
              </a:rPr>
            </a:br>
            <a:r>
              <a:rPr lang="en-US" smtClean="0">
                <a:solidFill>
                  <a:srgbClr val="000000"/>
                </a:solidFill>
                <a:latin typeface="Segoe UI" pitchFamily="34" charset="0"/>
              </a:rPr>
              <a:t>MICROSOFT MAKES NO WARRANTIES, EXPRESS, IMPLIED OR STATUTORY, AS TO THE INFORMATION IN THIS PRESENTATION.</a:t>
            </a:r>
            <a:endParaRPr lang="en-US" dirty="0" smtClean="0">
              <a:solidFill>
                <a:srgbClr val="000000"/>
              </a:solidFill>
              <a:latin typeface="Segoe UI" pitchFamily="34" charset="0"/>
            </a:endParaRPr>
          </a:p>
        </p:txBody>
      </p:sp>
      <p:sp>
        <p:nvSpPr>
          <p:cNvPr id="7" name="Slide Number Placeholder 6"/>
          <p:cNvSpPr>
            <a:spLocks noGrp="1"/>
          </p:cNvSpPr>
          <p:nvPr>
            <p:ph type="sldNum" sz="quarter" idx="13"/>
          </p:nvPr>
        </p:nvSpPr>
        <p:spPr/>
        <p:txBody>
          <a:bodyPr/>
          <a:lstStyle/>
          <a:p>
            <a:fld id="{8B263312-38AA-4E1E-B2B5-0F8F122B24FE}" type="slidenum">
              <a:rPr lang="en-US" smtClean="0"/>
              <a:pPr/>
              <a:t>7</a:t>
            </a:fld>
            <a:endParaRPr lang="en-US" dirty="0"/>
          </a:p>
        </p:txBody>
      </p:sp>
    </p:spTree>
    <p:extLst>
      <p:ext uri="{BB962C8B-B14F-4D97-AF65-F5344CB8AC3E}">
        <p14:creationId xmlns:p14="http://schemas.microsoft.com/office/powerpoint/2010/main" val="2881000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8</a:t>
            </a:fld>
            <a:endParaRPr lang="en-US" dirty="0"/>
          </a:p>
        </p:txBody>
      </p:sp>
    </p:spTree>
    <p:extLst>
      <p:ext uri="{BB962C8B-B14F-4D97-AF65-F5344CB8AC3E}">
        <p14:creationId xmlns:p14="http://schemas.microsoft.com/office/powerpoint/2010/main" val="42543078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997349-4482-42CD-A52E-6FBC53029D33}" type="slidenum">
              <a:rPr lang="en-US" smtClean="0"/>
              <a:t>9</a:t>
            </a:fld>
            <a:endParaRPr lang="en-US" dirty="0"/>
          </a:p>
        </p:txBody>
      </p:sp>
    </p:spTree>
    <p:extLst>
      <p:ext uri="{BB962C8B-B14F-4D97-AF65-F5344CB8AC3E}">
        <p14:creationId xmlns:p14="http://schemas.microsoft.com/office/powerpoint/2010/main" val="32468205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997349-4482-42CD-A52E-6FBC53029D33}" type="slidenum">
              <a:rPr lang="en-US" smtClean="0"/>
              <a:t>10</a:t>
            </a:fld>
            <a:endParaRPr lang="en-US" dirty="0"/>
          </a:p>
        </p:txBody>
      </p:sp>
    </p:spTree>
    <p:extLst>
      <p:ext uri="{BB962C8B-B14F-4D97-AF65-F5344CB8AC3E}">
        <p14:creationId xmlns:p14="http://schemas.microsoft.com/office/powerpoint/2010/main" val="2415891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997349-4482-42CD-A52E-6FBC53029D33}" type="slidenum">
              <a:rPr lang="en-US" smtClean="0"/>
              <a:t>11</a:t>
            </a:fld>
            <a:endParaRPr lang="en-US" dirty="0"/>
          </a:p>
        </p:txBody>
      </p:sp>
    </p:spTree>
    <p:extLst>
      <p:ext uri="{BB962C8B-B14F-4D97-AF65-F5344CB8AC3E}">
        <p14:creationId xmlns:p14="http://schemas.microsoft.com/office/powerpoint/2010/main" val="38789358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4.v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vmlDrawing" Target="../drawings/vmlDrawing5.v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vmlDrawing" Target="../drawings/vmlDrawing6.v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vmlDrawing" Target="../drawings/vmlDrawing7.v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vmlDrawing" Target="../drawings/vmlDrawing8.vml"/><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vmlDrawing" Target="../drawings/vmlDrawing9.vml"/><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vmlDrawing" Target="../drawings/vmlDrawing10.vml"/><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vmlDrawing" Target="../drawings/vmlDrawing11.vml"/><Relationship Id="rId6" Type="http://schemas.openxmlformats.org/officeDocument/2006/relationships/image" Target="../media/image3.jpeg"/><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vmlDrawing" Target="../drawings/vmlDrawing12.vml"/><Relationship Id="rId5" Type="http://schemas.openxmlformats.org/officeDocument/2006/relationships/image" Target="../media/image1.emf"/><Relationship Id="rId4" Type="http://schemas.openxmlformats.org/officeDocument/2006/relationships/oleObject" Target="../embeddings/oleObject12.bin"/></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xml"/><Relationship Id="rId1" Type="http://schemas.openxmlformats.org/officeDocument/2006/relationships/vmlDrawing" Target="../drawings/vmlDrawing13.vml"/><Relationship Id="rId5" Type="http://schemas.openxmlformats.org/officeDocument/2006/relationships/image" Target="../media/image1.emf"/><Relationship Id="rId4" Type="http://schemas.openxmlformats.org/officeDocument/2006/relationships/oleObject" Target="../embeddings/oleObject13.bin"/></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vmlDrawing" Target="../drawings/vmlDrawing14.vml"/><Relationship Id="rId5" Type="http://schemas.openxmlformats.org/officeDocument/2006/relationships/image" Target="../media/image1.emf"/><Relationship Id="rId4" Type="http://schemas.openxmlformats.org/officeDocument/2006/relationships/oleObject" Target="../embeddings/oleObject14.bin"/></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xml"/><Relationship Id="rId1" Type="http://schemas.openxmlformats.org/officeDocument/2006/relationships/vmlDrawing" Target="../drawings/vmlDrawing15.vml"/><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6.xml"/><Relationship Id="rId1" Type="http://schemas.openxmlformats.org/officeDocument/2006/relationships/vmlDrawing" Target="../drawings/vmlDrawing16.vml"/><Relationship Id="rId5" Type="http://schemas.openxmlformats.org/officeDocument/2006/relationships/image" Target="../media/image1.emf"/><Relationship Id="rId4" Type="http://schemas.openxmlformats.org/officeDocument/2006/relationships/oleObject" Target="../embeddings/oleObject16.bin"/></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7.xml"/><Relationship Id="rId1" Type="http://schemas.openxmlformats.org/officeDocument/2006/relationships/vmlDrawing" Target="../drawings/vmlDrawing17.vml"/><Relationship Id="rId5" Type="http://schemas.openxmlformats.org/officeDocument/2006/relationships/image" Target="../media/image1.emf"/><Relationship Id="rId4" Type="http://schemas.openxmlformats.org/officeDocument/2006/relationships/oleObject" Target="../embeddings/oleObject17.bin"/></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767243603"/>
              </p:ext>
            </p:extLst>
          </p:nvPr>
        </p:nvGraphicFramePr>
        <p:xfrm>
          <a:off x="1171" y="1561"/>
          <a:ext cx="1167" cy="1556"/>
        </p:xfrm>
        <a:graphic>
          <a:graphicData uri="http://schemas.openxmlformats.org/presentationml/2006/ole">
            <mc:AlternateContent xmlns:mc="http://schemas.openxmlformats.org/markup-compatibility/2006">
              <mc:Choice xmlns:v="urn:schemas-microsoft-com:vml" Requires="v">
                <p:oleObj spid="_x0000_s5183"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171" y="1561"/>
                        <a:ext cx="1167" cy="1556"/>
                      </a:xfrm>
                      <a:prstGeom prst="rect">
                        <a:avLst/>
                      </a:prstGeom>
                    </p:spPr>
                  </p:pic>
                </p:oleObj>
              </mc:Fallback>
            </mc:AlternateContent>
          </a:graphicData>
        </a:graphic>
      </p:graphicFrame>
      <p:sp>
        <p:nvSpPr>
          <p:cNvPr id="5" name="Text Placeholder 4"/>
          <p:cNvSpPr>
            <a:spLocks noGrp="1"/>
          </p:cNvSpPr>
          <p:nvPr>
            <p:ph type="body" sz="quarter" idx="12" hasCustomPrompt="1"/>
          </p:nvPr>
        </p:nvSpPr>
        <p:spPr>
          <a:xfrm>
            <a:off x="203328" y="3877271"/>
            <a:ext cx="7394106" cy="1794661"/>
          </a:xfrm>
          <a:noFill/>
        </p:spPr>
        <p:txBody>
          <a:bodyPr lIns="107535" tIns="80651" rIns="107535" bIns="80651">
            <a:noAutofit/>
          </a:bodyPr>
          <a:lstStyle>
            <a:lvl1pPr marL="0" indent="0">
              <a:spcBef>
                <a:spcPts val="0"/>
              </a:spcBef>
              <a:buNone/>
              <a:defRPr sz="2600" spc="0" baseline="0">
                <a:gradFill>
                  <a:gsLst>
                    <a:gs pos="0">
                      <a:schemeClr val="tx1"/>
                    </a:gs>
                    <a:gs pos="100000">
                      <a:schemeClr val="tx1"/>
                    </a:gs>
                  </a:gsLst>
                  <a:lin ang="5400000" scaled="0"/>
                </a:gradFill>
                <a:latin typeface="+mj-lt"/>
              </a:defRPr>
            </a:lvl1pPr>
          </a:lstStyle>
          <a:p>
            <a:pPr lvl="0"/>
            <a:r>
              <a:rPr lang="en-US" dirty="0" smtClean="0"/>
              <a:t>Speaker Name</a:t>
            </a:r>
          </a:p>
        </p:txBody>
      </p:sp>
      <p:sp>
        <p:nvSpPr>
          <p:cNvPr id="9" name="Title 1"/>
          <p:cNvSpPr>
            <a:spLocks noGrp="1"/>
          </p:cNvSpPr>
          <p:nvPr>
            <p:ph type="title" hasCustomPrompt="1"/>
          </p:nvPr>
        </p:nvSpPr>
        <p:spPr>
          <a:xfrm>
            <a:off x="201977" y="2075841"/>
            <a:ext cx="7395458" cy="1801436"/>
          </a:xfrm>
          <a:noFill/>
        </p:spPr>
        <p:txBody>
          <a:bodyPr lIns="107535" tIns="67211" rIns="107535" bIns="67211" anchor="t" anchorCtr="0"/>
          <a:lstStyle>
            <a:lvl1pPr>
              <a:defRPr sz="4400" spc="-74" baseline="0">
                <a:gradFill>
                  <a:gsLst>
                    <a:gs pos="3333">
                      <a:schemeClr val="tx1"/>
                    </a:gs>
                    <a:gs pos="39000">
                      <a:schemeClr val="tx1"/>
                    </a:gs>
                  </a:gsLst>
                  <a:lin ang="5400000" scaled="0"/>
                </a:gradFill>
              </a:defRPr>
            </a:lvl1pPr>
          </a:lstStyle>
          <a:p>
            <a:r>
              <a:rPr lang="en-US" dirty="0" smtClean="0"/>
              <a:t>Presentation title</a:t>
            </a:r>
            <a:endParaRPr lang="en-US" dirty="0"/>
          </a:p>
        </p:txBody>
      </p:sp>
      <p:pic>
        <p:nvPicPr>
          <p:cNvPr id="8" name="Picture 7"/>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bwMode="invGray">
          <a:xfrm>
            <a:off x="7655403" y="470413"/>
            <a:ext cx="1141803" cy="326167"/>
          </a:xfrm>
          <a:prstGeom prst="rect">
            <a:avLst/>
          </a:prstGeom>
        </p:spPr>
      </p:pic>
    </p:spTree>
    <p:extLst>
      <p:ext uri="{BB962C8B-B14F-4D97-AF65-F5344CB8AC3E}">
        <p14:creationId xmlns:p14="http://schemas.microsoft.com/office/powerpoint/2010/main" val="3651799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203900054"/>
              </p:ext>
            </p:extLst>
          </p:nvPr>
        </p:nvGraphicFramePr>
        <p:xfrm>
          <a:off x="1171" y="1561"/>
          <a:ext cx="1167" cy="1556"/>
        </p:xfrm>
        <a:graphic>
          <a:graphicData uri="http://schemas.openxmlformats.org/presentationml/2006/ole">
            <mc:AlternateContent xmlns:mc="http://schemas.openxmlformats.org/markup-compatibility/2006">
              <mc:Choice xmlns:v="urn:schemas-microsoft-com:vml" Requires="v">
                <p:oleObj spid="_x0000_s14399"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171" y="1561"/>
                        <a:ext cx="1167" cy="1556"/>
                      </a:xfrm>
                      <a:prstGeom prst="rect">
                        <a:avLst/>
                      </a:prstGeom>
                    </p:spPr>
                  </p:pic>
                </p:oleObj>
              </mc:Fallback>
            </mc:AlternateContent>
          </a:graphicData>
        </a:graphic>
      </p:graphicFrame>
      <p:sp>
        <p:nvSpPr>
          <p:cNvPr id="4" name="Text Placeholder 3"/>
          <p:cNvSpPr>
            <a:spLocks noGrp="1"/>
          </p:cNvSpPr>
          <p:nvPr>
            <p:ph type="body" sz="quarter" idx="10"/>
          </p:nvPr>
        </p:nvSpPr>
        <p:spPr>
          <a:xfrm>
            <a:off x="201929" y="1189176"/>
            <a:ext cx="8740142" cy="1536118"/>
          </a:xfrm>
        </p:spPr>
        <p:txBody>
          <a:bodyPr>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pic>
        <p:nvPicPr>
          <p:cNvPr id="7" name="Picture 6"/>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bwMode="invGray">
          <a:xfrm>
            <a:off x="7655403" y="6273801"/>
            <a:ext cx="1141803" cy="326167"/>
          </a:xfrm>
          <a:prstGeom prst="rect">
            <a:avLst/>
          </a:prstGeom>
        </p:spPr>
      </p:pic>
    </p:spTree>
    <p:extLst>
      <p:ext uri="{BB962C8B-B14F-4D97-AF65-F5344CB8AC3E}">
        <p14:creationId xmlns:p14="http://schemas.microsoft.com/office/powerpoint/2010/main" val="4284731592"/>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78268728"/>
              </p:ext>
            </p:extLst>
          </p:nvPr>
        </p:nvGraphicFramePr>
        <p:xfrm>
          <a:off x="1171" y="1561"/>
          <a:ext cx="1167" cy="1556"/>
        </p:xfrm>
        <a:graphic>
          <a:graphicData uri="http://schemas.openxmlformats.org/presentationml/2006/ole">
            <mc:AlternateContent xmlns:mc="http://schemas.openxmlformats.org/markup-compatibility/2006">
              <mc:Choice xmlns:v="urn:schemas-microsoft-com:vml" Requires="v">
                <p:oleObj spid="_x0000_s15423"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171" y="1561"/>
                        <a:ext cx="1167" cy="1556"/>
                      </a:xfrm>
                      <a:prstGeom prst="rect">
                        <a:avLst/>
                      </a:prstGeom>
                    </p:spPr>
                  </p:pic>
                </p:oleObj>
              </mc:Fallback>
            </mc:AlternateContent>
          </a:graphicData>
        </a:graphic>
      </p:graphicFrame>
      <p:sp>
        <p:nvSpPr>
          <p:cNvPr id="4" name="Text Placeholder 3"/>
          <p:cNvSpPr>
            <a:spLocks noGrp="1"/>
          </p:cNvSpPr>
          <p:nvPr>
            <p:ph type="body" sz="quarter" idx="10"/>
          </p:nvPr>
        </p:nvSpPr>
        <p:spPr>
          <a:xfrm>
            <a:off x="201929" y="1189176"/>
            <a:ext cx="8740142" cy="1536118"/>
          </a:xfrm>
        </p:spPr>
        <p:txBody>
          <a:bodyPr>
            <a:spAutoFit/>
          </a:bodyPr>
          <a:lstStyle>
            <a:lvl1pPr>
              <a:defRPr>
                <a:gradFill>
                  <a:gsLst>
                    <a:gs pos="1250">
                      <a:schemeClr val="tx2"/>
                    </a:gs>
                    <a:gs pos="99000">
                      <a:schemeClr val="tx2"/>
                    </a:gs>
                  </a:gsLst>
                  <a:lin ang="5400000" scaled="0"/>
                </a:gra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
        <p:nvSpPr>
          <p:cNvPr id="5" name="TextBox 7"/>
          <p:cNvSpPr txBox="1"/>
          <p:nvPr userDrawn="1"/>
        </p:nvSpPr>
        <p:spPr bwMode="white">
          <a:xfrm>
            <a:off x="3237181" y="6584559"/>
            <a:ext cx="2669642" cy="123111"/>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800" spc="110" dirty="0" smtClean="0">
                <a:gradFill>
                  <a:gsLst>
                    <a:gs pos="0">
                      <a:srgbClr val="FFFFFF">
                        <a:alpha val="50000"/>
                      </a:srgbClr>
                    </a:gs>
                    <a:gs pos="86000">
                      <a:srgbClr val="FFFFFF">
                        <a:alpha val="50000"/>
                      </a:srgbClr>
                    </a:gs>
                  </a:gsLst>
                  <a:lin ang="5400000" scaled="0"/>
                </a:gradFill>
                <a:sym typeface="Segoe UI"/>
              </a:rPr>
              <a:t>MICROSOFT CONFIDENTIAL – INTERNAL ONLY</a:t>
            </a:r>
          </a:p>
        </p:txBody>
      </p:sp>
    </p:spTree>
    <p:extLst>
      <p:ext uri="{BB962C8B-B14F-4D97-AF65-F5344CB8AC3E}">
        <p14:creationId xmlns:p14="http://schemas.microsoft.com/office/powerpoint/2010/main" val="1560217500"/>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081737213"/>
              </p:ext>
            </p:extLst>
          </p:nvPr>
        </p:nvGraphicFramePr>
        <p:xfrm>
          <a:off x="1171" y="1561"/>
          <a:ext cx="1167" cy="1556"/>
        </p:xfrm>
        <a:graphic>
          <a:graphicData uri="http://schemas.openxmlformats.org/presentationml/2006/ole">
            <mc:AlternateContent xmlns:mc="http://schemas.openxmlformats.org/markup-compatibility/2006">
              <mc:Choice xmlns:v="urn:schemas-microsoft-com:vml" Requires="v">
                <p:oleObj spid="_x0000_s16447"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171" y="1561"/>
                        <a:ext cx="1167" cy="1556"/>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01933" y="1189178"/>
            <a:ext cx="4033911" cy="1803884"/>
          </a:xfrm>
        </p:spPr>
        <p:txBody>
          <a:bodyPr wrap="square">
            <a:spAutoFit/>
          </a:bodyPr>
          <a:lstStyle>
            <a:lvl1pPr marL="0" indent="0">
              <a:spcBef>
                <a:spcPts val="900"/>
              </a:spcBef>
              <a:buClr>
                <a:schemeClr val="tx1"/>
              </a:buClr>
              <a:buFont typeface="Wingdings" pitchFamily="2" charset="2"/>
              <a:buNone/>
              <a:defRPr sz="2600">
                <a:gradFill>
                  <a:gsLst>
                    <a:gs pos="1250">
                      <a:schemeClr val="tx2"/>
                    </a:gs>
                    <a:gs pos="99000">
                      <a:schemeClr val="tx2"/>
                    </a:gs>
                  </a:gsLst>
                  <a:lin ang="5400000" scaled="0"/>
                </a:gradFill>
              </a:defRPr>
            </a:lvl1pPr>
            <a:lvl2pPr marL="0" indent="0">
              <a:buNone/>
              <a:defRPr sz="1500"/>
            </a:lvl2pPr>
            <a:lvl3pPr marL="170357" indent="0">
              <a:buNone/>
              <a:tabLst/>
              <a:defRPr sz="1500"/>
            </a:lvl3pPr>
            <a:lvl4pPr marL="338381" indent="0">
              <a:buNone/>
              <a:defRPr/>
            </a:lvl4pPr>
            <a:lvl5pPr marL="504071"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4908164" y="1189178"/>
            <a:ext cx="4033911" cy="1803884"/>
          </a:xfrm>
        </p:spPr>
        <p:txBody>
          <a:bodyPr wrap="square">
            <a:spAutoFit/>
          </a:bodyPr>
          <a:lstStyle>
            <a:lvl1pPr marL="0" indent="0">
              <a:spcBef>
                <a:spcPts val="900"/>
              </a:spcBef>
              <a:buClr>
                <a:schemeClr val="tx1"/>
              </a:buClr>
              <a:buFont typeface="Wingdings" pitchFamily="2" charset="2"/>
              <a:buNone/>
              <a:defRPr sz="2600">
                <a:gradFill>
                  <a:gsLst>
                    <a:gs pos="1250">
                      <a:schemeClr val="tx2"/>
                    </a:gs>
                    <a:gs pos="99000">
                      <a:schemeClr val="tx2"/>
                    </a:gs>
                  </a:gsLst>
                  <a:lin ang="5400000" scaled="0"/>
                </a:gradFill>
              </a:defRPr>
            </a:lvl1pPr>
            <a:lvl2pPr marL="0" indent="0">
              <a:buNone/>
              <a:defRPr sz="1500"/>
            </a:lvl2pPr>
            <a:lvl3pPr marL="170357" indent="0">
              <a:buNone/>
              <a:tabLst/>
              <a:defRPr sz="1500"/>
            </a:lvl3pPr>
            <a:lvl4pPr marL="338381" indent="0">
              <a:buNone/>
              <a:defRPr/>
            </a:lvl4pPr>
            <a:lvl5pPr marL="504071"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Box 7"/>
          <p:cNvSpPr txBox="1"/>
          <p:nvPr userDrawn="1"/>
        </p:nvSpPr>
        <p:spPr bwMode="white">
          <a:xfrm>
            <a:off x="3237181" y="6584559"/>
            <a:ext cx="2669642" cy="123111"/>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800" spc="110" dirty="0" smtClean="0">
                <a:gradFill>
                  <a:gsLst>
                    <a:gs pos="0">
                      <a:srgbClr val="FFFFFF">
                        <a:alpha val="50000"/>
                      </a:srgbClr>
                    </a:gs>
                    <a:gs pos="86000">
                      <a:srgbClr val="FFFFFF">
                        <a:alpha val="50000"/>
                      </a:srgbClr>
                    </a:gs>
                  </a:gsLst>
                  <a:lin ang="5400000" scaled="0"/>
                </a:gradFill>
                <a:sym typeface="Segoe UI"/>
              </a:rPr>
              <a:t>MICROSOFT CONFIDENTIAL – INTERNAL ONLY</a:t>
            </a:r>
          </a:p>
        </p:txBody>
      </p:sp>
    </p:spTree>
    <p:extLst>
      <p:ext uri="{BB962C8B-B14F-4D97-AF65-F5344CB8AC3E}">
        <p14:creationId xmlns:p14="http://schemas.microsoft.com/office/powerpoint/2010/main" val="1328561865"/>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2465597835"/>
              </p:ext>
            </p:extLst>
          </p:nvPr>
        </p:nvGraphicFramePr>
        <p:xfrm>
          <a:off x="1171" y="1561"/>
          <a:ext cx="1167" cy="1556"/>
        </p:xfrm>
        <a:graphic>
          <a:graphicData uri="http://schemas.openxmlformats.org/presentationml/2006/ole">
            <mc:AlternateContent xmlns:mc="http://schemas.openxmlformats.org/markup-compatibility/2006">
              <mc:Choice xmlns:v="urn:schemas-microsoft-com:vml" Requires="v">
                <p:oleObj spid="_x0000_s17471"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171" y="1561"/>
                        <a:ext cx="1167" cy="1556"/>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01933" y="1189178"/>
            <a:ext cx="4033911" cy="1803884"/>
          </a:xfrm>
        </p:spPr>
        <p:txBody>
          <a:bodyPr wrap="square">
            <a:spAutoFit/>
          </a:bodyPr>
          <a:lstStyle>
            <a:lvl1pPr marL="0" indent="0">
              <a:spcBef>
                <a:spcPts val="900"/>
              </a:spcBef>
              <a:buClr>
                <a:schemeClr val="tx1"/>
              </a:buClr>
              <a:buFont typeface="Wingdings" pitchFamily="2" charset="2"/>
              <a:buNone/>
              <a:defRPr sz="2600"/>
            </a:lvl1pPr>
            <a:lvl2pPr marL="0" indent="0">
              <a:buNone/>
              <a:defRPr sz="1500"/>
            </a:lvl2pPr>
            <a:lvl3pPr marL="170357" indent="0">
              <a:buNone/>
              <a:tabLst/>
              <a:defRPr sz="1500"/>
            </a:lvl3pPr>
            <a:lvl4pPr marL="338381" indent="0">
              <a:buNone/>
              <a:defRPr/>
            </a:lvl4pPr>
            <a:lvl5pPr marL="504071"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4908164" y="1189178"/>
            <a:ext cx="4033911" cy="1803884"/>
          </a:xfrm>
        </p:spPr>
        <p:txBody>
          <a:bodyPr wrap="square">
            <a:spAutoFit/>
          </a:bodyPr>
          <a:lstStyle>
            <a:lvl1pPr marL="0" indent="0">
              <a:spcBef>
                <a:spcPts val="900"/>
              </a:spcBef>
              <a:buClr>
                <a:schemeClr val="tx1"/>
              </a:buClr>
              <a:buFont typeface="Wingdings" pitchFamily="2" charset="2"/>
              <a:buNone/>
              <a:defRPr sz="2600"/>
            </a:lvl1pPr>
            <a:lvl2pPr marL="0" indent="0">
              <a:buNone/>
              <a:defRPr sz="1500"/>
            </a:lvl2pPr>
            <a:lvl3pPr marL="170357" indent="0">
              <a:buNone/>
              <a:tabLst/>
              <a:defRPr sz="1500"/>
            </a:lvl3pPr>
            <a:lvl4pPr marL="338381" indent="0">
              <a:buNone/>
              <a:defRPr/>
            </a:lvl4pPr>
            <a:lvl5pPr marL="504071"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Box 7"/>
          <p:cNvSpPr txBox="1"/>
          <p:nvPr userDrawn="1"/>
        </p:nvSpPr>
        <p:spPr bwMode="white">
          <a:xfrm>
            <a:off x="3237181" y="6584559"/>
            <a:ext cx="2669642" cy="123111"/>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800" spc="110" dirty="0" smtClean="0">
                <a:gradFill>
                  <a:gsLst>
                    <a:gs pos="0">
                      <a:srgbClr val="FFFFFF">
                        <a:alpha val="50000"/>
                      </a:srgbClr>
                    </a:gs>
                    <a:gs pos="86000">
                      <a:srgbClr val="FFFFFF">
                        <a:alpha val="50000"/>
                      </a:srgbClr>
                    </a:gs>
                  </a:gsLst>
                  <a:lin ang="5400000" scaled="0"/>
                </a:gradFill>
                <a:sym typeface="Segoe UI"/>
              </a:rPr>
              <a:t>MICROSOFT CONFIDENTIAL – INTERNAL ONLY</a:t>
            </a:r>
          </a:p>
        </p:txBody>
      </p:sp>
    </p:spTree>
    <p:extLst>
      <p:ext uri="{BB962C8B-B14F-4D97-AF65-F5344CB8AC3E}">
        <p14:creationId xmlns:p14="http://schemas.microsoft.com/office/powerpoint/2010/main" val="2618637405"/>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048987588"/>
              </p:ext>
            </p:extLst>
          </p:nvPr>
        </p:nvGraphicFramePr>
        <p:xfrm>
          <a:off x="1171" y="1561"/>
          <a:ext cx="1167" cy="1556"/>
        </p:xfrm>
        <a:graphic>
          <a:graphicData uri="http://schemas.openxmlformats.org/presentationml/2006/ole">
            <mc:AlternateContent xmlns:mc="http://schemas.openxmlformats.org/markup-compatibility/2006">
              <mc:Choice xmlns:v="urn:schemas-microsoft-com:vml" Requires="v">
                <p:oleObj spid="_x0000_s18495"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171" y="1561"/>
                        <a:ext cx="1167" cy="1556"/>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01933" y="1189180"/>
            <a:ext cx="4033911" cy="1854667"/>
          </a:xfrm>
        </p:spPr>
        <p:txBody>
          <a:bodyPr wrap="square">
            <a:spAutoFit/>
          </a:bodyPr>
          <a:lstStyle>
            <a:lvl1pPr marL="211197" indent="-211197">
              <a:spcBef>
                <a:spcPts val="900"/>
              </a:spcBef>
              <a:buClr>
                <a:schemeClr val="tx1"/>
              </a:buClr>
              <a:buFont typeface="Arial" pitchFamily="34" charset="0"/>
              <a:buChar char="•"/>
              <a:defRPr sz="2600"/>
            </a:lvl1pPr>
            <a:lvl2pPr marL="390413" indent="-171401">
              <a:defRPr sz="1800"/>
            </a:lvl2pPr>
            <a:lvl3pPr marL="514203" indent="-123790">
              <a:tabLst/>
              <a:defRPr sz="1500"/>
            </a:lvl3pPr>
            <a:lvl4pPr marL="647514" indent="-133312">
              <a:defRPr/>
            </a:lvl4pPr>
            <a:lvl5pPr marL="771304" indent="-123790">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4908164" y="1189180"/>
            <a:ext cx="4033911" cy="1854667"/>
          </a:xfrm>
        </p:spPr>
        <p:txBody>
          <a:bodyPr wrap="square">
            <a:spAutoFit/>
          </a:bodyPr>
          <a:lstStyle>
            <a:lvl1pPr marL="211197" indent="-211197">
              <a:spcBef>
                <a:spcPts val="900"/>
              </a:spcBef>
              <a:buClr>
                <a:schemeClr val="tx1"/>
              </a:buClr>
              <a:buFont typeface="Arial" pitchFamily="34" charset="0"/>
              <a:buChar char="•"/>
              <a:defRPr sz="2600"/>
            </a:lvl1pPr>
            <a:lvl2pPr marL="390413" indent="-171401">
              <a:defRPr sz="1800"/>
            </a:lvl2pPr>
            <a:lvl3pPr marL="514203" indent="-123790">
              <a:tabLst/>
              <a:defRPr sz="1500"/>
            </a:lvl3pPr>
            <a:lvl4pPr marL="647514" indent="-133312">
              <a:defRPr/>
            </a:lvl4pPr>
            <a:lvl5pPr marL="771304" indent="-123790">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Box 7"/>
          <p:cNvSpPr txBox="1"/>
          <p:nvPr userDrawn="1"/>
        </p:nvSpPr>
        <p:spPr bwMode="white">
          <a:xfrm>
            <a:off x="3237181" y="6584559"/>
            <a:ext cx="2669642" cy="123111"/>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800" spc="110" dirty="0" smtClean="0">
                <a:gradFill>
                  <a:gsLst>
                    <a:gs pos="0">
                      <a:srgbClr val="FFFFFF">
                        <a:alpha val="50000"/>
                      </a:srgbClr>
                    </a:gs>
                    <a:gs pos="86000">
                      <a:srgbClr val="FFFFFF">
                        <a:alpha val="50000"/>
                      </a:srgbClr>
                    </a:gs>
                  </a:gsLst>
                  <a:lin ang="5400000" scaled="0"/>
                </a:gradFill>
                <a:sym typeface="Segoe UI"/>
              </a:rPr>
              <a:t>MICROSOFT CONFIDENTIAL – INTERNAL ONLY</a:t>
            </a:r>
          </a:p>
        </p:txBody>
      </p:sp>
    </p:spTree>
    <p:extLst>
      <p:ext uri="{BB962C8B-B14F-4D97-AF65-F5344CB8AC3E}">
        <p14:creationId xmlns:p14="http://schemas.microsoft.com/office/powerpoint/2010/main" val="3403867104"/>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679792163"/>
              </p:ext>
            </p:extLst>
          </p:nvPr>
        </p:nvGraphicFramePr>
        <p:xfrm>
          <a:off x="1171" y="1561"/>
          <a:ext cx="1167" cy="1556"/>
        </p:xfrm>
        <a:graphic>
          <a:graphicData uri="http://schemas.openxmlformats.org/presentationml/2006/ole">
            <mc:AlternateContent xmlns:mc="http://schemas.openxmlformats.org/markup-compatibility/2006">
              <mc:Choice xmlns:v="urn:schemas-microsoft-com:vml" Requires="v">
                <p:oleObj spid="_x0000_s19519"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171" y="1561"/>
                        <a:ext cx="1167" cy="1556"/>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01933" y="1189180"/>
            <a:ext cx="4033911" cy="1854667"/>
          </a:xfrm>
        </p:spPr>
        <p:txBody>
          <a:bodyPr wrap="square">
            <a:spAutoFit/>
          </a:bodyPr>
          <a:lstStyle>
            <a:lvl1pPr marL="211197" indent="-211197">
              <a:spcBef>
                <a:spcPts val="900"/>
              </a:spcBef>
              <a:buClr>
                <a:schemeClr val="tx2"/>
              </a:buClr>
              <a:buFont typeface="Arial" pitchFamily="34" charset="0"/>
              <a:buChar char="•"/>
              <a:defRPr sz="2600">
                <a:gradFill>
                  <a:gsLst>
                    <a:gs pos="1250">
                      <a:schemeClr val="tx2"/>
                    </a:gs>
                    <a:gs pos="99000">
                      <a:schemeClr val="tx2"/>
                    </a:gs>
                  </a:gsLst>
                  <a:lin ang="5400000" scaled="0"/>
                </a:gradFill>
              </a:defRPr>
            </a:lvl1pPr>
            <a:lvl2pPr marL="390413" indent="-171401">
              <a:defRPr sz="1800"/>
            </a:lvl2pPr>
            <a:lvl3pPr marL="514203" indent="-123790">
              <a:tabLst/>
              <a:defRPr sz="1500"/>
            </a:lvl3pPr>
            <a:lvl4pPr marL="647514" indent="-133312">
              <a:defRPr/>
            </a:lvl4pPr>
            <a:lvl5pPr marL="771304" indent="-123790">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4908164" y="1189180"/>
            <a:ext cx="4033911" cy="1854667"/>
          </a:xfrm>
        </p:spPr>
        <p:txBody>
          <a:bodyPr wrap="square">
            <a:spAutoFit/>
          </a:bodyPr>
          <a:lstStyle>
            <a:lvl1pPr marL="211197" indent="-211197">
              <a:spcBef>
                <a:spcPts val="900"/>
              </a:spcBef>
              <a:buClr>
                <a:schemeClr val="tx2"/>
              </a:buClr>
              <a:buFont typeface="Arial" pitchFamily="34" charset="0"/>
              <a:buChar char="•"/>
              <a:defRPr sz="2600">
                <a:gradFill>
                  <a:gsLst>
                    <a:gs pos="1250">
                      <a:schemeClr val="tx2"/>
                    </a:gs>
                    <a:gs pos="99000">
                      <a:schemeClr val="tx2"/>
                    </a:gs>
                  </a:gsLst>
                  <a:lin ang="5400000" scaled="0"/>
                </a:gradFill>
              </a:defRPr>
            </a:lvl1pPr>
            <a:lvl2pPr marL="390413" indent="-171401">
              <a:defRPr sz="1800"/>
            </a:lvl2pPr>
            <a:lvl3pPr marL="514203" indent="-123790">
              <a:tabLst/>
              <a:defRPr sz="1500"/>
            </a:lvl3pPr>
            <a:lvl4pPr marL="647514" indent="-133312">
              <a:defRPr/>
            </a:lvl4pPr>
            <a:lvl5pPr marL="771304" indent="-123790">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Box 7"/>
          <p:cNvSpPr txBox="1"/>
          <p:nvPr userDrawn="1"/>
        </p:nvSpPr>
        <p:spPr bwMode="white">
          <a:xfrm>
            <a:off x="3237181" y="6584559"/>
            <a:ext cx="2669642" cy="123111"/>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800" spc="110" dirty="0" smtClean="0">
                <a:gradFill>
                  <a:gsLst>
                    <a:gs pos="0">
                      <a:srgbClr val="FFFFFF">
                        <a:alpha val="50000"/>
                      </a:srgbClr>
                    </a:gs>
                    <a:gs pos="86000">
                      <a:srgbClr val="FFFFFF">
                        <a:alpha val="50000"/>
                      </a:srgbClr>
                    </a:gs>
                  </a:gsLst>
                  <a:lin ang="5400000" scaled="0"/>
                </a:gradFill>
                <a:sym typeface="Segoe UI"/>
              </a:rPr>
              <a:t>MICROSOFT CONFIDENTIAL – INTERNAL ONLY</a:t>
            </a:r>
          </a:p>
        </p:txBody>
      </p:sp>
    </p:spTree>
    <p:extLst>
      <p:ext uri="{BB962C8B-B14F-4D97-AF65-F5344CB8AC3E}">
        <p14:creationId xmlns:p14="http://schemas.microsoft.com/office/powerpoint/2010/main" val="1565232206"/>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2525735818"/>
              </p:ext>
            </p:extLst>
          </p:nvPr>
        </p:nvGraphicFramePr>
        <p:xfrm>
          <a:off x="1171" y="1561"/>
          <a:ext cx="1167" cy="1556"/>
        </p:xfrm>
        <a:graphic>
          <a:graphicData uri="http://schemas.openxmlformats.org/presentationml/2006/ole">
            <mc:AlternateContent xmlns:mc="http://schemas.openxmlformats.org/markup-compatibility/2006">
              <mc:Choice xmlns:v="urn:schemas-microsoft-com:vml" Requires="v">
                <p:oleObj spid="_x0000_s20543"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171" y="1561"/>
                        <a:ext cx="1167" cy="1556"/>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184547136"/>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826799573"/>
              </p:ext>
            </p:extLst>
          </p:nvPr>
        </p:nvGraphicFramePr>
        <p:xfrm>
          <a:off x="1171" y="1561"/>
          <a:ext cx="1167" cy="1556"/>
        </p:xfrm>
        <a:graphic>
          <a:graphicData uri="http://schemas.openxmlformats.org/presentationml/2006/ole">
            <mc:AlternateContent xmlns:mc="http://schemas.openxmlformats.org/markup-compatibility/2006">
              <mc:Choice xmlns:v="urn:schemas-microsoft-com:vml" Requires="v">
                <p:oleObj spid="_x0000_s21567"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171" y="1561"/>
                        <a:ext cx="1167" cy="1556"/>
                      </a:xfrm>
                      <a:prstGeom prst="rect">
                        <a:avLst/>
                      </a:prstGeom>
                    </p:spPr>
                  </p:pic>
                </p:oleObj>
              </mc:Fallback>
            </mc:AlternateContent>
          </a:graphicData>
        </a:graphic>
      </p:graphicFrame>
      <p:sp>
        <p:nvSpPr>
          <p:cNvPr id="2" name="TextBox 7"/>
          <p:cNvSpPr txBox="1"/>
          <p:nvPr userDrawn="1"/>
        </p:nvSpPr>
        <p:spPr bwMode="white">
          <a:xfrm>
            <a:off x="3237181" y="6584559"/>
            <a:ext cx="2669642" cy="123111"/>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800" spc="110" dirty="0" smtClean="0">
                <a:gradFill>
                  <a:gsLst>
                    <a:gs pos="0">
                      <a:srgbClr val="FFFFFF">
                        <a:alpha val="50000"/>
                      </a:srgbClr>
                    </a:gs>
                    <a:gs pos="86000">
                      <a:srgbClr val="FFFFFF">
                        <a:alpha val="50000"/>
                      </a:srgbClr>
                    </a:gs>
                  </a:gsLst>
                  <a:lin ang="5400000" scaled="0"/>
                </a:gradFill>
                <a:sym typeface="Segoe UI"/>
              </a:rPr>
              <a:t>MICROSOFT CONFIDENTIAL – INTERNAL ONLY</a:t>
            </a:r>
          </a:p>
        </p:txBody>
      </p:sp>
    </p:spTree>
    <p:extLst>
      <p:ext uri="{BB962C8B-B14F-4D97-AF65-F5344CB8AC3E}">
        <p14:creationId xmlns:p14="http://schemas.microsoft.com/office/powerpoint/2010/main" val="1661963587"/>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fidentiality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529330325"/>
              </p:ext>
            </p:extLst>
          </p:nvPr>
        </p:nvGraphicFramePr>
        <p:xfrm>
          <a:off x="1171" y="1561"/>
          <a:ext cx="1167" cy="1556"/>
        </p:xfrm>
        <a:graphic>
          <a:graphicData uri="http://schemas.openxmlformats.org/presentationml/2006/ole">
            <mc:AlternateContent xmlns:mc="http://schemas.openxmlformats.org/markup-compatibility/2006">
              <mc:Choice xmlns:v="urn:schemas-microsoft-com:vml" Requires="v">
                <p:oleObj spid="_x0000_s22591"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171" y="1561"/>
                        <a:ext cx="1167" cy="1556"/>
                      </a:xfrm>
                      <a:prstGeom prst="rect">
                        <a:avLst/>
                      </a:prstGeom>
                    </p:spPr>
                  </p:pic>
                </p:oleObj>
              </mc:Fallback>
            </mc:AlternateContent>
          </a:graphicData>
        </a:graphic>
      </p:graphicFrame>
      <p:pic>
        <p:nvPicPr>
          <p:cNvPr id="2" name="Picture 1"/>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236" y="-312"/>
            <a:ext cx="9143533" cy="6858623"/>
          </a:xfrm>
          <a:prstGeom prst="rect">
            <a:avLst/>
          </a:prstGeom>
        </p:spPr>
      </p:pic>
      <p:sp>
        <p:nvSpPr>
          <p:cNvPr id="5" name="Title 4"/>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791530992"/>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539350819"/>
              </p:ext>
            </p:extLst>
          </p:nvPr>
        </p:nvGraphicFramePr>
        <p:xfrm>
          <a:off x="1171" y="1561"/>
          <a:ext cx="1167" cy="1556"/>
        </p:xfrm>
        <a:graphic>
          <a:graphicData uri="http://schemas.openxmlformats.org/presentationml/2006/ole">
            <mc:AlternateContent xmlns:mc="http://schemas.openxmlformats.org/markup-compatibility/2006">
              <mc:Choice xmlns:v="urn:schemas-microsoft-com:vml" Requires="v">
                <p:oleObj spid="_x0000_s23615"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171" y="1561"/>
                        <a:ext cx="1167" cy="1556"/>
                      </a:xfrm>
                      <a:prstGeom prst="rect">
                        <a:avLst/>
                      </a:prstGeom>
                    </p:spPr>
                  </p:pic>
                </p:oleObj>
              </mc:Fallback>
            </mc:AlternateContent>
          </a:graphicData>
        </a:graphic>
      </p:graphicFrame>
      <p:sp>
        <p:nvSpPr>
          <p:cNvPr id="2" name="TextBox 7"/>
          <p:cNvSpPr txBox="1"/>
          <p:nvPr userDrawn="1"/>
        </p:nvSpPr>
        <p:spPr bwMode="white">
          <a:xfrm>
            <a:off x="3237181" y="6584559"/>
            <a:ext cx="2669642" cy="123111"/>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800" spc="110" dirty="0" smtClean="0">
                <a:gradFill>
                  <a:gsLst>
                    <a:gs pos="0">
                      <a:srgbClr val="FFFFFF">
                        <a:alpha val="50000"/>
                      </a:srgbClr>
                    </a:gs>
                    <a:gs pos="86000">
                      <a:srgbClr val="FFFFFF">
                        <a:alpha val="50000"/>
                      </a:srgbClr>
                    </a:gs>
                  </a:gsLst>
                  <a:lin ang="5400000" scaled="0"/>
                </a:gradFill>
                <a:sym typeface="Segoe UI"/>
              </a:rPr>
              <a:t>MICROSOFT CONFIDENTIAL – INTERNAL ONLY</a:t>
            </a:r>
          </a:p>
        </p:txBody>
      </p:sp>
    </p:spTree>
    <p:extLst>
      <p:ext uri="{BB962C8B-B14F-4D97-AF65-F5344CB8AC3E}">
        <p14:creationId xmlns:p14="http://schemas.microsoft.com/office/powerpoint/2010/main" val="2268982006"/>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300648281"/>
              </p:ext>
            </p:extLst>
          </p:nvPr>
        </p:nvGraphicFramePr>
        <p:xfrm>
          <a:off x="1171" y="1561"/>
          <a:ext cx="1167" cy="1556"/>
        </p:xfrm>
        <a:graphic>
          <a:graphicData uri="http://schemas.openxmlformats.org/presentationml/2006/ole">
            <mc:AlternateContent xmlns:mc="http://schemas.openxmlformats.org/markup-compatibility/2006">
              <mc:Choice xmlns:v="urn:schemas-microsoft-com:vml" Requires="v">
                <p:oleObj spid="_x0000_s24639"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171" y="1561"/>
                        <a:ext cx="1167" cy="1556"/>
                      </a:xfrm>
                      <a:prstGeom prst="rect">
                        <a:avLst/>
                      </a:prstGeom>
                    </p:spPr>
                  </p:pic>
                </p:oleObj>
              </mc:Fallback>
            </mc:AlternateContent>
          </a:graphicData>
        </a:graphic>
      </p:graphicFrame>
      <p:sp>
        <p:nvSpPr>
          <p:cNvPr id="2" name="TextBox 7"/>
          <p:cNvSpPr txBox="1"/>
          <p:nvPr userDrawn="1"/>
        </p:nvSpPr>
        <p:spPr bwMode="white">
          <a:xfrm>
            <a:off x="3237181" y="6584559"/>
            <a:ext cx="2669642" cy="123111"/>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800" spc="110" dirty="0" smtClean="0">
                <a:gradFill>
                  <a:gsLst>
                    <a:gs pos="0">
                      <a:srgbClr val="FFFFFF">
                        <a:alpha val="50000"/>
                      </a:srgbClr>
                    </a:gs>
                    <a:gs pos="86000">
                      <a:srgbClr val="FFFFFF">
                        <a:alpha val="50000"/>
                      </a:srgbClr>
                    </a:gs>
                  </a:gsLst>
                  <a:lin ang="5400000" scaled="0"/>
                </a:gradFill>
                <a:sym typeface="Segoe UI"/>
              </a:rPr>
              <a:t>MICROSOFT CONFIDENTIAL – INTERNAL ONLY</a:t>
            </a:r>
          </a:p>
        </p:txBody>
      </p:sp>
    </p:spTree>
    <p:extLst>
      <p:ext uri="{BB962C8B-B14F-4D97-AF65-F5344CB8AC3E}">
        <p14:creationId xmlns:p14="http://schemas.microsoft.com/office/powerpoint/2010/main" val="2697299906"/>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278705189"/>
              </p:ext>
            </p:extLst>
          </p:nvPr>
        </p:nvGraphicFramePr>
        <p:xfrm>
          <a:off x="1171" y="1561"/>
          <a:ext cx="1167" cy="1556"/>
        </p:xfrm>
        <a:graphic>
          <a:graphicData uri="http://schemas.openxmlformats.org/presentationml/2006/ole">
            <mc:AlternateContent xmlns:mc="http://schemas.openxmlformats.org/markup-compatibility/2006">
              <mc:Choice xmlns:v="urn:schemas-microsoft-com:vml" Requires="v">
                <p:oleObj spid="_x0000_s25663"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171" y="1561"/>
                        <a:ext cx="1167" cy="1556"/>
                      </a:xfrm>
                      <a:prstGeom prst="rect">
                        <a:avLst/>
                      </a:prstGeom>
                    </p:spPr>
                  </p:pic>
                </p:oleObj>
              </mc:Fallback>
            </mc:AlternateContent>
          </a:graphicData>
        </a:graphic>
      </p:graphicFrame>
      <p:sp>
        <p:nvSpPr>
          <p:cNvPr id="2" name="TextBox 7"/>
          <p:cNvSpPr txBox="1"/>
          <p:nvPr userDrawn="1"/>
        </p:nvSpPr>
        <p:spPr bwMode="white">
          <a:xfrm>
            <a:off x="3237181" y="6584559"/>
            <a:ext cx="2669642" cy="123111"/>
          </a:xfrm>
          <a:prstGeom prst="rect">
            <a:avLst/>
          </a:prstGeom>
          <a:noFill/>
        </p:spPr>
        <p:txBody>
          <a:bodyPr wrap="none" lIns="0" tIns="0" rIns="0" bIns="0" rtlCol="0" anchor="ctr">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a:r>
              <a:rPr lang="en-US" sz="800" spc="110" dirty="0" smtClean="0">
                <a:gradFill>
                  <a:gsLst>
                    <a:gs pos="0">
                      <a:srgbClr val="FFFFFF">
                        <a:alpha val="50000"/>
                      </a:srgbClr>
                    </a:gs>
                    <a:gs pos="86000">
                      <a:srgbClr val="FFFFFF">
                        <a:alpha val="50000"/>
                      </a:srgbClr>
                    </a:gs>
                  </a:gsLst>
                  <a:lin ang="5400000" scaled="0"/>
                </a:gradFill>
                <a:sym typeface="Segoe UI"/>
              </a:rPr>
              <a:t>MICROSOFT CONFIDENTIAL – INTERNAL ONLY</a:t>
            </a:r>
          </a:p>
        </p:txBody>
      </p:sp>
    </p:spTree>
    <p:extLst>
      <p:ext uri="{BB962C8B-B14F-4D97-AF65-F5344CB8AC3E}">
        <p14:creationId xmlns:p14="http://schemas.microsoft.com/office/powerpoint/2010/main" val="859836794"/>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3714287122"/>
              </p:ext>
            </p:extLst>
          </p:nvPr>
        </p:nvGraphicFramePr>
        <p:xfrm>
          <a:off x="1171" y="1561"/>
          <a:ext cx="1167" cy="1556"/>
        </p:xfrm>
        <a:graphic>
          <a:graphicData uri="http://schemas.openxmlformats.org/presentationml/2006/ole">
            <mc:AlternateContent xmlns:mc="http://schemas.openxmlformats.org/markup-compatibility/2006">
              <mc:Choice xmlns:v="urn:schemas-microsoft-com:vml" Requires="v">
                <p:oleObj spid="_x0000_s26687"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171" y="1561"/>
                        <a:ext cx="1167" cy="1556"/>
                      </a:xfrm>
                      <a:prstGeom prst="rect">
                        <a:avLst/>
                      </a:prstGeom>
                    </p:spPr>
                  </p:pic>
                </p:oleObj>
              </mc:Fallback>
            </mc:AlternateContent>
          </a:graphicData>
        </a:graphic>
      </p:graphicFrame>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1" y="1189176"/>
            <a:ext cx="9144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281" tIns="34281" rIns="34281" bIns="34281" numCol="1" spcCol="0" rtlCol="0" fromWordArt="0" anchor="ctr" anchorCtr="0" forceAA="0" compatLnSpc="1">
            <a:prstTxWarp prst="textNoShape">
              <a:avLst/>
            </a:prstTxWarp>
            <a:noAutofit/>
          </a:bodyPr>
          <a:lstStyle/>
          <a:p>
            <a:pPr algn="ctr" defTabSz="685377" fontAlgn="base">
              <a:spcBef>
                <a:spcPct val="0"/>
              </a:spcBef>
              <a:spcAft>
                <a:spcPct val="0"/>
              </a:spcAft>
            </a:pPr>
            <a:endParaRPr lang="en-US" sz="1300"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01933" y="1197322"/>
            <a:ext cx="8740141" cy="1466868"/>
          </a:xfrm>
        </p:spPr>
        <p:txBody>
          <a:bodyPr/>
          <a:lstStyle>
            <a:lvl1pPr marL="0" indent="0">
              <a:buNone/>
              <a:defRPr sz="2400">
                <a:gradFill>
                  <a:gsLst>
                    <a:gs pos="1250">
                      <a:srgbClr val="000000"/>
                    </a:gs>
                    <a:gs pos="100000">
                      <a:srgbClr val="000000"/>
                    </a:gs>
                  </a:gsLst>
                  <a:lin ang="5400000" scaled="0"/>
                </a:gradFill>
                <a:latin typeface="Segoe UI" pitchFamily="34" charset="0"/>
                <a:cs typeface="Segoe UI" pitchFamily="34" charset="0"/>
              </a:defRPr>
            </a:lvl1pPr>
            <a:lvl2pPr marL="254720" indent="0">
              <a:buNone/>
              <a:defRPr>
                <a:gradFill>
                  <a:gsLst>
                    <a:gs pos="1250">
                      <a:srgbClr val="000000"/>
                    </a:gs>
                    <a:gs pos="100000">
                      <a:srgbClr val="000000"/>
                    </a:gs>
                  </a:gsLst>
                  <a:lin ang="5400000" scaled="0"/>
                </a:gradFill>
                <a:latin typeface="Segoe UI" pitchFamily="34" charset="0"/>
                <a:cs typeface="Segoe UI" pitchFamily="34" charset="0"/>
              </a:defRPr>
            </a:lvl2pPr>
            <a:lvl3pPr marL="429693" indent="0">
              <a:buNone/>
              <a:defRPr>
                <a:gradFill>
                  <a:gsLst>
                    <a:gs pos="1250">
                      <a:srgbClr val="000000"/>
                    </a:gs>
                    <a:gs pos="100000">
                      <a:srgbClr val="000000"/>
                    </a:gs>
                  </a:gsLst>
                  <a:lin ang="5400000" scaled="0"/>
                </a:gradFill>
                <a:latin typeface="Segoe UI" pitchFamily="34" charset="0"/>
                <a:cs typeface="Segoe UI" pitchFamily="34" charset="0"/>
              </a:defRPr>
            </a:lvl3pPr>
            <a:lvl4pPr marL="598713" indent="0">
              <a:buNone/>
              <a:defRPr>
                <a:gradFill>
                  <a:gsLst>
                    <a:gs pos="1250">
                      <a:srgbClr val="000000"/>
                    </a:gs>
                    <a:gs pos="100000">
                      <a:srgbClr val="000000"/>
                    </a:gs>
                  </a:gsLst>
                  <a:lin ang="5400000" scaled="0"/>
                </a:gradFill>
                <a:latin typeface="Segoe UI" pitchFamily="34" charset="0"/>
                <a:cs typeface="Segoe UI" pitchFamily="34" charset="0"/>
              </a:defRPr>
            </a:lvl4pPr>
            <a:lvl5pPr marL="772495" indent="0">
              <a:buNone/>
              <a:defRPr>
                <a:gradFill>
                  <a:gsLst>
                    <a:gs pos="1250">
                      <a:srgbClr val="000000"/>
                    </a:gs>
                    <a:gs pos="100000">
                      <a:srgbClr val="000000"/>
                    </a:gs>
                  </a:gsLst>
                  <a:lin ang="5400000" scaled="0"/>
                </a:gradFill>
                <a:latin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3138336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962011782"/>
              </p:ext>
            </p:extLst>
          </p:nvPr>
        </p:nvGraphicFramePr>
        <p:xfrm>
          <a:off x="1171" y="1561"/>
          <a:ext cx="1167" cy="1556"/>
        </p:xfrm>
        <a:graphic>
          <a:graphicData uri="http://schemas.openxmlformats.org/presentationml/2006/ole">
            <mc:AlternateContent xmlns:mc="http://schemas.openxmlformats.org/markup-compatibility/2006">
              <mc:Choice xmlns:v="urn:schemas-microsoft-com:vml" Requires="v">
                <p:oleObj spid="_x0000_s27711"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171" y="1561"/>
                        <a:ext cx="1167" cy="1556"/>
                      </a:xfrm>
                      <a:prstGeom prst="rect">
                        <a:avLst/>
                      </a:prstGeom>
                    </p:spPr>
                  </p:pic>
                </p:oleObj>
              </mc:Fallback>
            </mc:AlternateContent>
          </a:graphicData>
        </a:graphic>
      </p:graphicFrame>
      <p:sp>
        <p:nvSpPr>
          <p:cNvPr id="6" name="Text Placeholder 5"/>
          <p:cNvSpPr>
            <a:spLocks noGrp="1"/>
          </p:cNvSpPr>
          <p:nvPr>
            <p:ph type="body" sz="quarter" idx="10" hasCustomPrompt="1"/>
          </p:nvPr>
        </p:nvSpPr>
        <p:spPr bwMode="white">
          <a:xfrm>
            <a:off x="201929" y="1189179"/>
            <a:ext cx="8740142" cy="1816195"/>
          </a:xfrm>
          <a:prstGeom prst="rect">
            <a:avLst/>
          </a:prstGeom>
        </p:spPr>
        <p:txBody>
          <a:bodyPr/>
          <a:lstStyle>
            <a:lvl1pPr marL="213531" indent="-213531">
              <a:buClr>
                <a:schemeClr val="tx1"/>
              </a:buClr>
              <a:buSzPct val="90000"/>
              <a:buFont typeface="Arial" pitchFamily="34" charset="0"/>
              <a:buChar char="•"/>
              <a:defRPr sz="2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420059" indent="-206529">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633590" indent="-213531">
              <a:buClr>
                <a:schemeClr val="tx1"/>
              </a:buClr>
              <a:buSzPct val="90000"/>
              <a:buFont typeface="Arial" pitchFamily="34" charset="0"/>
              <a:buChar char="•"/>
              <a:defRPr sz="21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801614" indent="-168023">
              <a:buClr>
                <a:schemeClr val="tx1"/>
              </a:buClr>
              <a:buSzPct val="90000"/>
              <a:buFont typeface="Arial" pitchFamily="34" charset="0"/>
              <a:buChar char="•"/>
              <a:defRPr sz="18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969637" indent="-168023">
              <a:buClr>
                <a:schemeClr val="tx1"/>
              </a:buClr>
              <a:buSzPct val="90000"/>
              <a:buFont typeface="Arial" pitchFamily="34" charset="0"/>
              <a:buChar char="•"/>
              <a:defRPr sz="15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2" y="6238878"/>
            <a:ext cx="9144001" cy="619125"/>
          </a:xfrm>
          <a:prstGeom prst="rect">
            <a:avLst/>
          </a:prstGeom>
          <a:solidFill>
            <a:srgbClr val="FFFF99"/>
          </a:solidFill>
        </p:spPr>
        <p:txBody>
          <a:bodyPr wrap="square" lIns="114263" tIns="57132" rIns="114263" bIns="57132" anchor="b" anchorCtr="0">
            <a:noAutofit/>
          </a:bodyPr>
          <a:lstStyle>
            <a:lvl1pPr algn="r">
              <a:buFont typeface="Arial" pitchFamily="34" charset="0"/>
              <a:buNone/>
              <a:defRPr sz="2700" spc="-37"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375987417"/>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877225411"/>
              </p:ext>
            </p:extLst>
          </p:nvPr>
        </p:nvGraphicFramePr>
        <p:xfrm>
          <a:off x="1171" y="1561"/>
          <a:ext cx="1167" cy="1556"/>
        </p:xfrm>
        <a:graphic>
          <a:graphicData uri="http://schemas.openxmlformats.org/presentationml/2006/ole">
            <mc:AlternateContent xmlns:mc="http://schemas.openxmlformats.org/markup-compatibility/2006">
              <mc:Choice xmlns:v="urn:schemas-microsoft-com:vml" Requires="v">
                <p:oleObj spid="_x0000_s28735"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171" y="1561"/>
                        <a:ext cx="1167" cy="1556"/>
                      </a:xfrm>
                      <a:prstGeom prst="rect">
                        <a:avLst/>
                      </a:prstGeom>
                    </p:spPr>
                  </p:pic>
                </p:oleObj>
              </mc:Fallback>
            </mc:AlternateContent>
          </a:graphicData>
        </a:graphic>
      </p:graphicFrame>
      <p:sp>
        <p:nvSpPr>
          <p:cNvPr id="2" name="Title 1"/>
          <p:cNvSpPr>
            <a:spLocks noGrp="1"/>
          </p:cNvSpPr>
          <p:nvPr>
            <p:ph type="title"/>
          </p:nvPr>
        </p:nvSpPr>
        <p:spPr bwMode="white"/>
        <p:txBody>
          <a:bodyPr/>
          <a:lstStyle>
            <a:lvl1pPr>
              <a:defRPr>
                <a:gradFill flip="none" rotWithShape="1">
                  <a:gsLst>
                    <a:gs pos="417">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9437" y="1447803"/>
            <a:ext cx="8363938" cy="153611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53752559"/>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8127" y="641928"/>
            <a:ext cx="8410574" cy="590931"/>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247650" y="1710166"/>
            <a:ext cx="8382000" cy="1536118"/>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17994504"/>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rgbClr val="511C74"/>
        </a:solidFill>
        <a:effectLst/>
      </p:bgPr>
    </p:bg>
    <p:spTree>
      <p:nvGrpSpPr>
        <p:cNvPr id="1" name=""/>
        <p:cNvGrpSpPr/>
        <p:nvPr/>
      </p:nvGrpSpPr>
      <p:grpSpPr>
        <a:xfrm>
          <a:off x="0" y="0"/>
          <a:ext cx="0" cy="0"/>
          <a:chOff x="0" y="0"/>
          <a:chExt cx="0" cy="0"/>
        </a:xfrm>
      </p:grpSpPr>
      <p:sp>
        <p:nvSpPr>
          <p:cNvPr id="16" name="Rectangle 15"/>
          <p:cNvSpPr/>
          <p:nvPr userDrawn="1"/>
        </p:nvSpPr>
        <p:spPr>
          <a:xfrm rot="10800000" flipH="1">
            <a:off x="2" y="-17021"/>
            <a:ext cx="9143999" cy="6858001"/>
          </a:xfrm>
          <a:prstGeom prst="rect">
            <a:avLst/>
          </a:prstGeom>
          <a:gradFill rotWithShape="1">
            <a:gsLst>
              <a:gs pos="0">
                <a:srgbClr val="93B8E0">
                  <a:shade val="15000"/>
                  <a:satMod val="180000"/>
                </a:srgbClr>
              </a:gs>
              <a:gs pos="50000">
                <a:srgbClr val="93B8E0">
                  <a:shade val="45000"/>
                  <a:satMod val="170000"/>
                </a:srgbClr>
              </a:gs>
              <a:gs pos="70000">
                <a:srgbClr val="93B8E0">
                  <a:tint val="99000"/>
                  <a:shade val="65000"/>
                  <a:satMod val="155000"/>
                </a:srgbClr>
              </a:gs>
              <a:gs pos="100000">
                <a:srgbClr val="93B8E0">
                  <a:tint val="95500"/>
                  <a:shade val="100000"/>
                  <a:satMod val="155000"/>
                </a:srgbClr>
              </a:gs>
            </a:gsLst>
            <a:lin ang="16200000" scaled="0"/>
          </a:gradFill>
          <a:ln w="9525" cap="flat" cmpd="sng" algn="ctr">
            <a:noFill/>
            <a:prstDash val="solid"/>
          </a:ln>
          <a:effectLst/>
        </p:spPr>
        <p:txBody>
          <a:bodyPr rtlCol="0" anchor="ctr"/>
          <a:lstStyle/>
          <a:p>
            <a:pPr algn="ctr">
              <a:defRPr/>
            </a:pPr>
            <a:endParaRPr lang="en-US" kern="0">
              <a:solidFill>
                <a:srgbClr val="FFFFFF"/>
              </a:solidFill>
              <a:latin typeface="Century Gothic"/>
            </a:endParaRPr>
          </a:p>
        </p:txBody>
      </p:sp>
      <p:sp>
        <p:nvSpPr>
          <p:cNvPr id="10" name="Title 1"/>
          <p:cNvSpPr txBox="1">
            <a:spLocks/>
          </p:cNvSpPr>
          <p:nvPr userDrawn="1"/>
        </p:nvSpPr>
        <p:spPr>
          <a:xfrm>
            <a:off x="381000" y="1782190"/>
            <a:ext cx="8382000" cy="1470025"/>
          </a:xfrm>
          <a:prstGeom prst="rect">
            <a:avLst/>
          </a:prstGeom>
          <a:solidFill>
            <a:schemeClr val="accent2"/>
          </a:solidFill>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sz="4000" dirty="0">
              <a:solidFill>
                <a:srgbClr val="CC99FF"/>
              </a:solidFill>
              <a:latin typeface="Segoe Black" pitchFamily="34" charset="0"/>
              <a:cs typeface="Segoe UI" pitchFamily="34" charset="0"/>
            </a:endParaRPr>
          </a:p>
        </p:txBody>
      </p:sp>
      <p:sp>
        <p:nvSpPr>
          <p:cNvPr id="11" name="Rectangle 10"/>
          <p:cNvSpPr/>
          <p:nvPr userDrawn="1"/>
        </p:nvSpPr>
        <p:spPr>
          <a:xfrm>
            <a:off x="381000" y="3411980"/>
            <a:ext cx="1981200" cy="2641600"/>
          </a:xfrm>
          <a:prstGeom prst="rect">
            <a:avLst/>
          </a:prstGeom>
          <a:solidFill>
            <a:schemeClr val="accent1"/>
          </a:solidFill>
          <a:ln w="25400" cap="flat" cmpd="sng" algn="ctr">
            <a:noFill/>
            <a:prstDash val="solid"/>
          </a:ln>
          <a:effectLst/>
        </p:spPr>
        <p:txBody>
          <a:bodyPr rtlCol="0" anchor="ctr"/>
          <a:lstStyle/>
          <a:p>
            <a:pPr>
              <a:defRPr/>
            </a:pPr>
            <a:endParaRPr lang="en-US" sz="2400" kern="0" dirty="0">
              <a:solidFill>
                <a:sysClr val="window" lastClr="FFFFFF"/>
              </a:solidFill>
              <a:latin typeface="Segoe Black" pitchFamily="34" charset="0"/>
              <a:cs typeface="Segoe UI" pitchFamily="34" charset="0"/>
            </a:endParaRPr>
          </a:p>
        </p:txBody>
      </p:sp>
      <p:sp>
        <p:nvSpPr>
          <p:cNvPr id="12" name="Rectangle 11"/>
          <p:cNvSpPr/>
          <p:nvPr userDrawn="1"/>
        </p:nvSpPr>
        <p:spPr>
          <a:xfrm>
            <a:off x="6781800" y="3411980"/>
            <a:ext cx="1981200" cy="2641600"/>
          </a:xfrm>
          <a:prstGeom prst="rect">
            <a:avLst/>
          </a:prstGeom>
          <a:solidFill>
            <a:schemeClr val="accent5"/>
          </a:solidFill>
          <a:ln w="25400" cap="flat" cmpd="sng" algn="ctr">
            <a:noFill/>
            <a:prstDash val="solid"/>
          </a:ln>
          <a:effectLst/>
        </p:spPr>
        <p:txBody>
          <a:bodyPr rtlCol="0" anchor="ctr"/>
          <a:lstStyle/>
          <a:p>
            <a:pPr>
              <a:defRPr/>
            </a:pPr>
            <a:endParaRPr lang="en-US" sz="2000" kern="0" dirty="0">
              <a:solidFill>
                <a:sysClr val="window" lastClr="FFFFFF"/>
              </a:solidFill>
              <a:latin typeface="Segoe Black" pitchFamily="34" charset="0"/>
              <a:cs typeface="Segoe UI" pitchFamily="34" charset="0"/>
            </a:endParaRPr>
          </a:p>
        </p:txBody>
      </p:sp>
      <p:sp>
        <p:nvSpPr>
          <p:cNvPr id="15" name="Title 1"/>
          <p:cNvSpPr>
            <a:spLocks noGrp="1"/>
          </p:cNvSpPr>
          <p:nvPr>
            <p:ph type="title" hasCustomPrompt="1"/>
          </p:nvPr>
        </p:nvSpPr>
        <p:spPr>
          <a:xfrm>
            <a:off x="457200" y="2031615"/>
            <a:ext cx="8252010" cy="1066800"/>
          </a:xfrm>
          <a:prstGeom prst="rect">
            <a:avLst/>
          </a:prstGeom>
        </p:spPr>
        <p:txBody>
          <a:bodyPr vert="horz" lIns="91440" tIns="45720" rIns="91440" bIns="45720" rtlCol="0" anchor="t">
            <a:noAutofit/>
          </a:bodyPr>
          <a:lstStyle>
            <a:lvl1pPr algn="l" defTabSz="914400" rtl="0" eaLnBrk="1" latinLnBrk="0" hangingPunct="1">
              <a:spcBef>
                <a:spcPct val="0"/>
              </a:spcBef>
              <a:buNone/>
              <a:defRPr lang="en-US" sz="4400" kern="1200" baseline="0" dirty="0">
                <a:solidFill>
                  <a:schemeClr val="bg1"/>
                </a:solidFill>
                <a:latin typeface="Segoe Light" pitchFamily="34" charset="0"/>
                <a:ea typeface="+mj-ea"/>
                <a:cs typeface="Arial" pitchFamily="34" charset="0"/>
              </a:defRPr>
            </a:lvl1pPr>
          </a:lstStyle>
          <a:p>
            <a:r>
              <a:rPr lang="en-US" dirty="0" smtClean="0"/>
              <a:t>Presentation Title Here</a:t>
            </a:r>
            <a:endParaRPr lang="en-US" dirty="0"/>
          </a:p>
        </p:txBody>
      </p:sp>
      <p:sp>
        <p:nvSpPr>
          <p:cNvPr id="24" name="Text Placeholder 4"/>
          <p:cNvSpPr>
            <a:spLocks noGrp="1"/>
          </p:cNvSpPr>
          <p:nvPr>
            <p:ph type="body" sz="quarter" idx="18" hasCustomPrompt="1"/>
          </p:nvPr>
        </p:nvSpPr>
        <p:spPr>
          <a:xfrm>
            <a:off x="467710" y="3632200"/>
            <a:ext cx="1828800" cy="2133600"/>
          </a:xfrm>
          <a:prstGeom prst="rect">
            <a:avLst/>
          </a:prstGeom>
        </p:spPr>
        <p:txBody>
          <a:bodyPr/>
          <a:lstStyle>
            <a:lvl1pPr marL="0" indent="0">
              <a:buNone/>
              <a:defRPr sz="2400">
                <a:solidFill>
                  <a:schemeClr val="bg1"/>
                </a:solidFill>
                <a:latin typeface="+mj-lt"/>
              </a:defRPr>
            </a:lvl1pPr>
            <a:lvl2pPr>
              <a:defRPr sz="2400">
                <a:solidFill>
                  <a:schemeClr val="bg1"/>
                </a:solidFill>
                <a:latin typeface="+mj-lt"/>
              </a:defRPr>
            </a:lvl2pPr>
            <a:lvl3pPr>
              <a:defRPr sz="2400">
                <a:solidFill>
                  <a:schemeClr val="bg1"/>
                </a:solidFill>
                <a:latin typeface="+mj-lt"/>
              </a:defRPr>
            </a:lvl3pPr>
            <a:lvl4pPr>
              <a:defRPr sz="2400">
                <a:solidFill>
                  <a:schemeClr val="bg1"/>
                </a:solidFill>
                <a:latin typeface="+mj-lt"/>
              </a:defRPr>
            </a:lvl4pPr>
            <a:lvl5pPr>
              <a:defRPr sz="2400">
                <a:solidFill>
                  <a:schemeClr val="bg1"/>
                </a:solidFill>
                <a:latin typeface="+mj-lt"/>
              </a:defRPr>
            </a:lvl5pPr>
          </a:lstStyle>
          <a:p>
            <a:pPr lvl="0"/>
            <a:r>
              <a:rPr lang="en-US" dirty="0" smtClean="0"/>
              <a:t>presenter</a:t>
            </a:r>
            <a:endParaRPr lang="en-US" dirty="0"/>
          </a:p>
        </p:txBody>
      </p:sp>
      <p:sp>
        <p:nvSpPr>
          <p:cNvPr id="27" name="Text Placeholder 4"/>
          <p:cNvSpPr>
            <a:spLocks noGrp="1"/>
          </p:cNvSpPr>
          <p:nvPr>
            <p:ph type="body" sz="quarter" idx="19" hasCustomPrompt="1"/>
          </p:nvPr>
        </p:nvSpPr>
        <p:spPr>
          <a:xfrm>
            <a:off x="6858000" y="3632200"/>
            <a:ext cx="1828800" cy="2133600"/>
          </a:xfrm>
          <a:prstGeom prst="rect">
            <a:avLst/>
          </a:prstGeom>
        </p:spPr>
        <p:txBody>
          <a:bodyPr/>
          <a:lstStyle>
            <a:lvl1pPr marL="0" indent="0">
              <a:buNone/>
              <a:defRPr sz="2400">
                <a:solidFill>
                  <a:schemeClr val="bg1"/>
                </a:solidFill>
                <a:latin typeface="+mj-lt"/>
              </a:defRPr>
            </a:lvl1pPr>
            <a:lvl2pPr>
              <a:defRPr sz="2400">
                <a:solidFill>
                  <a:schemeClr val="bg1"/>
                </a:solidFill>
                <a:latin typeface="+mj-lt"/>
              </a:defRPr>
            </a:lvl2pPr>
            <a:lvl3pPr>
              <a:defRPr sz="2400">
                <a:solidFill>
                  <a:schemeClr val="bg1"/>
                </a:solidFill>
                <a:latin typeface="+mj-lt"/>
              </a:defRPr>
            </a:lvl3pPr>
            <a:lvl4pPr>
              <a:defRPr sz="2400">
                <a:solidFill>
                  <a:schemeClr val="bg1"/>
                </a:solidFill>
                <a:latin typeface="+mj-lt"/>
              </a:defRPr>
            </a:lvl4pPr>
            <a:lvl5pPr>
              <a:defRPr sz="2400">
                <a:solidFill>
                  <a:schemeClr val="bg1"/>
                </a:solidFill>
                <a:latin typeface="+mj-lt"/>
              </a:defRPr>
            </a:lvl5pPr>
          </a:lstStyle>
          <a:p>
            <a:pPr lvl="0"/>
            <a:r>
              <a:rPr lang="en-US" dirty="0" smtClean="0"/>
              <a:t>conference	</a:t>
            </a:r>
            <a:endParaRPr lang="en-US" dirty="0"/>
          </a:p>
        </p:txBody>
      </p:sp>
      <p:pic>
        <p:nvPicPr>
          <p:cNvPr id="18"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p:blipFill>
        <p:spPr bwMode="auto">
          <a:xfrm>
            <a:off x="4648200" y="3411980"/>
            <a:ext cx="2008094" cy="264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700568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rgbClr val="511C74"/>
        </a:solidFill>
        <a:effectLst/>
      </p:bgPr>
    </p:bg>
    <p:spTree>
      <p:nvGrpSpPr>
        <p:cNvPr id="1" name=""/>
        <p:cNvGrpSpPr/>
        <p:nvPr/>
      </p:nvGrpSpPr>
      <p:grpSpPr>
        <a:xfrm>
          <a:off x="0" y="0"/>
          <a:ext cx="0" cy="0"/>
          <a:chOff x="0" y="0"/>
          <a:chExt cx="0" cy="0"/>
        </a:xfrm>
      </p:grpSpPr>
      <p:sp>
        <p:nvSpPr>
          <p:cNvPr id="4" name="Rectangle 3"/>
          <p:cNvSpPr/>
          <p:nvPr userDrawn="1"/>
        </p:nvSpPr>
        <p:spPr>
          <a:xfrm rot="10800000" flipH="1">
            <a:off x="2" y="-1"/>
            <a:ext cx="9143999" cy="6858001"/>
          </a:xfrm>
          <a:prstGeom prst="rect">
            <a:avLst/>
          </a:prstGeom>
          <a:gradFill rotWithShape="1">
            <a:gsLst>
              <a:gs pos="0">
                <a:srgbClr val="93B8E0">
                  <a:shade val="15000"/>
                  <a:satMod val="180000"/>
                </a:srgbClr>
              </a:gs>
              <a:gs pos="50000">
                <a:srgbClr val="93B8E0">
                  <a:shade val="45000"/>
                  <a:satMod val="170000"/>
                </a:srgbClr>
              </a:gs>
              <a:gs pos="70000">
                <a:srgbClr val="93B8E0">
                  <a:tint val="99000"/>
                  <a:shade val="65000"/>
                  <a:satMod val="155000"/>
                </a:srgbClr>
              </a:gs>
              <a:gs pos="100000">
                <a:srgbClr val="93B8E0">
                  <a:tint val="95500"/>
                  <a:shade val="100000"/>
                  <a:satMod val="155000"/>
                </a:srgbClr>
              </a:gs>
            </a:gsLst>
            <a:lin ang="16200000" scaled="0"/>
          </a:gradFill>
          <a:ln w="9525" cap="flat" cmpd="sng" algn="ctr">
            <a:noFill/>
            <a:prstDash val="solid"/>
          </a:ln>
          <a:effectLst/>
        </p:spPr>
        <p:txBody>
          <a:bodyPr rtlCol="0" anchor="ctr"/>
          <a:lstStyle/>
          <a:p>
            <a:pPr algn="ctr">
              <a:defRPr/>
            </a:pPr>
            <a:endParaRPr lang="en-US" kern="0">
              <a:solidFill>
                <a:srgbClr val="FFFFFF"/>
              </a:solidFill>
              <a:latin typeface="Century Gothic"/>
            </a:endParaRPr>
          </a:p>
        </p:txBody>
      </p:sp>
      <p:sp>
        <p:nvSpPr>
          <p:cNvPr id="2" name="Title 1"/>
          <p:cNvSpPr>
            <a:spLocks noGrp="1"/>
          </p:cNvSpPr>
          <p:nvPr>
            <p:ph type="title" hasCustomPrompt="1"/>
          </p:nvPr>
        </p:nvSpPr>
        <p:spPr>
          <a:xfrm>
            <a:off x="599530" y="3124200"/>
            <a:ext cx="8252010" cy="1066800"/>
          </a:xfrm>
          <a:prstGeom prst="rect">
            <a:avLst/>
          </a:prstGeom>
        </p:spPr>
        <p:txBody>
          <a:bodyPr vert="horz" lIns="91440" tIns="45720" rIns="91440" bIns="45720" rtlCol="0" anchor="t">
            <a:noAutofit/>
          </a:bodyPr>
          <a:lstStyle>
            <a:lvl1pPr algn="l" defTabSz="914400" rtl="0" eaLnBrk="1" latinLnBrk="0" hangingPunct="1">
              <a:spcBef>
                <a:spcPct val="0"/>
              </a:spcBef>
              <a:buNone/>
              <a:defRPr lang="en-US" sz="4400" kern="1200" baseline="0" dirty="0">
                <a:solidFill>
                  <a:schemeClr val="bg1"/>
                </a:solidFill>
                <a:latin typeface="Segoe Light" pitchFamily="34" charset="0"/>
                <a:ea typeface="+mj-ea"/>
                <a:cs typeface="Arial" pitchFamily="34" charset="0"/>
              </a:defRPr>
            </a:lvl1pPr>
          </a:lstStyle>
          <a:p>
            <a:r>
              <a:rPr lang="en-US" dirty="0" smtClean="0"/>
              <a:t>Presentation Title Here</a:t>
            </a:r>
            <a:endParaRPr lang="en-US" dirty="0"/>
          </a:p>
        </p:txBody>
      </p:sp>
      <p:sp>
        <p:nvSpPr>
          <p:cNvPr id="5" name="Text Placeholder 4"/>
          <p:cNvSpPr>
            <a:spLocks noGrp="1"/>
          </p:cNvSpPr>
          <p:nvPr>
            <p:ph type="body" sz="quarter" idx="10" hasCustomPrompt="1"/>
          </p:nvPr>
        </p:nvSpPr>
        <p:spPr>
          <a:xfrm>
            <a:off x="609600" y="4089400"/>
            <a:ext cx="4572000" cy="1981200"/>
          </a:xfrm>
          <a:prstGeom prst="rect">
            <a:avLst/>
          </a:prstGeom>
        </p:spPr>
        <p:txBody>
          <a:bodyPr/>
          <a:lstStyle>
            <a:lvl1pPr marL="0" indent="0">
              <a:buNone/>
              <a:defRPr sz="2000">
                <a:solidFill>
                  <a:schemeClr val="bg1"/>
                </a:solidFill>
              </a:defRPr>
            </a:lvl1pPr>
          </a:lstStyle>
          <a:p>
            <a:r>
              <a:rPr lang="en-US" sz="2000" dirty="0" smtClean="0">
                <a:solidFill>
                  <a:schemeClr val="bg1"/>
                </a:solidFill>
                <a:latin typeface="Segoe Semibold" pitchFamily="34" charset="0"/>
              </a:rPr>
              <a:t>Presenter</a:t>
            </a:r>
          </a:p>
          <a:p>
            <a:r>
              <a:rPr lang="en-US" dirty="0" smtClean="0">
                <a:solidFill>
                  <a:schemeClr val="bg1"/>
                </a:solidFill>
                <a:latin typeface="Segoe Light" pitchFamily="34" charset="0"/>
              </a:rPr>
              <a:t>Title</a:t>
            </a:r>
          </a:p>
          <a:p>
            <a:r>
              <a:rPr lang="en-US" dirty="0" smtClean="0">
                <a:solidFill>
                  <a:schemeClr val="bg1"/>
                </a:solidFill>
                <a:latin typeface="Segoe Light" pitchFamily="34" charset="0"/>
              </a:rPr>
              <a:t>Date</a:t>
            </a:r>
            <a:endParaRPr lang="en-US" dirty="0">
              <a:solidFill>
                <a:schemeClr val="bg1"/>
              </a:solidFill>
              <a:latin typeface="Segoe Light" pitchFamily="34" charset="0"/>
            </a:endParaRPr>
          </a:p>
        </p:txBody>
      </p:sp>
    </p:spTree>
    <p:extLst>
      <p:ext uri="{BB962C8B-B14F-4D97-AF65-F5344CB8AC3E}">
        <p14:creationId xmlns:p14="http://schemas.microsoft.com/office/powerpoint/2010/main" val="816177979"/>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 y="0"/>
            <a:ext cx="9148464"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4"/>
          <p:cNvSpPr>
            <a:spLocks noGrp="1"/>
          </p:cNvSpPr>
          <p:nvPr>
            <p:ph type="body" sz="quarter" idx="18" hasCustomPrompt="1"/>
          </p:nvPr>
        </p:nvSpPr>
        <p:spPr>
          <a:xfrm>
            <a:off x="826325" y="1606800"/>
            <a:ext cx="2069275" cy="1314200"/>
          </a:xfrm>
          <a:prstGeom prst="rect">
            <a:avLst/>
          </a:prstGeom>
        </p:spPr>
        <p:txBody>
          <a:bodyPr/>
          <a:lstStyle>
            <a:lvl1pPr marL="0" indent="0">
              <a:buNone/>
              <a:defRPr sz="2400">
                <a:solidFill>
                  <a:schemeClr val="bg1"/>
                </a:solidFill>
                <a:latin typeface="+mj-lt"/>
              </a:defRPr>
            </a:lvl1pPr>
            <a:lvl2pPr>
              <a:defRPr sz="2400">
                <a:solidFill>
                  <a:schemeClr val="bg1"/>
                </a:solidFill>
                <a:latin typeface="+mj-lt"/>
              </a:defRPr>
            </a:lvl2pPr>
            <a:lvl3pPr>
              <a:defRPr sz="2400">
                <a:solidFill>
                  <a:schemeClr val="bg1"/>
                </a:solidFill>
                <a:latin typeface="+mj-lt"/>
              </a:defRPr>
            </a:lvl3pPr>
            <a:lvl4pPr>
              <a:defRPr sz="2400">
                <a:solidFill>
                  <a:schemeClr val="bg1"/>
                </a:solidFill>
                <a:latin typeface="+mj-lt"/>
              </a:defRPr>
            </a:lvl4pPr>
            <a:lvl5pPr>
              <a:defRPr sz="2400">
                <a:solidFill>
                  <a:schemeClr val="bg1"/>
                </a:solidFill>
                <a:latin typeface="+mj-lt"/>
              </a:defRPr>
            </a:lvl5pPr>
          </a:lstStyle>
          <a:p>
            <a:pPr lvl="0"/>
            <a:r>
              <a:rPr lang="en-US" dirty="0" smtClean="0"/>
              <a:t>agenda item</a:t>
            </a:r>
            <a:endParaRPr lang="en-US" dirty="0"/>
          </a:p>
        </p:txBody>
      </p:sp>
      <p:sp>
        <p:nvSpPr>
          <p:cNvPr id="5" name="Text Placeholder 4"/>
          <p:cNvSpPr>
            <a:spLocks noGrp="1"/>
          </p:cNvSpPr>
          <p:nvPr>
            <p:ph type="body" sz="quarter" idx="19" hasCustomPrompt="1"/>
          </p:nvPr>
        </p:nvSpPr>
        <p:spPr>
          <a:xfrm>
            <a:off x="809501" y="4483267"/>
            <a:ext cx="2069275" cy="1314200"/>
          </a:xfrm>
          <a:prstGeom prst="rect">
            <a:avLst/>
          </a:prstGeom>
          <a:solidFill>
            <a:schemeClr val="accent3"/>
          </a:solidFill>
        </p:spPr>
        <p:txBody>
          <a:bodyPr/>
          <a:lstStyle>
            <a:lvl1pPr marL="0" indent="0">
              <a:buNone/>
              <a:defRPr sz="2400">
                <a:solidFill>
                  <a:schemeClr val="bg1"/>
                </a:solidFill>
                <a:latin typeface="+mj-lt"/>
              </a:defRPr>
            </a:lvl1pPr>
            <a:lvl2pPr>
              <a:defRPr sz="2400">
                <a:solidFill>
                  <a:schemeClr val="bg1"/>
                </a:solidFill>
                <a:latin typeface="+mj-lt"/>
              </a:defRPr>
            </a:lvl2pPr>
            <a:lvl3pPr>
              <a:defRPr sz="2400">
                <a:solidFill>
                  <a:schemeClr val="bg1"/>
                </a:solidFill>
                <a:latin typeface="+mj-lt"/>
              </a:defRPr>
            </a:lvl3pPr>
            <a:lvl4pPr>
              <a:defRPr sz="2400">
                <a:solidFill>
                  <a:schemeClr val="bg1"/>
                </a:solidFill>
                <a:latin typeface="+mj-lt"/>
              </a:defRPr>
            </a:lvl4pPr>
            <a:lvl5pPr>
              <a:defRPr sz="2400">
                <a:solidFill>
                  <a:schemeClr val="bg1"/>
                </a:solidFill>
                <a:latin typeface="+mj-lt"/>
              </a:defRPr>
            </a:lvl5pPr>
          </a:lstStyle>
          <a:p>
            <a:pPr lvl="0"/>
            <a:r>
              <a:rPr lang="en-US" dirty="0" smtClean="0"/>
              <a:t>agenda item</a:t>
            </a:r>
            <a:endParaRPr lang="en-US" dirty="0"/>
          </a:p>
        </p:txBody>
      </p:sp>
      <p:sp>
        <p:nvSpPr>
          <p:cNvPr id="6" name="Text Placeholder 4"/>
          <p:cNvSpPr>
            <a:spLocks noGrp="1"/>
          </p:cNvSpPr>
          <p:nvPr>
            <p:ph type="body" sz="quarter" idx="20" hasCustomPrompt="1"/>
          </p:nvPr>
        </p:nvSpPr>
        <p:spPr>
          <a:xfrm>
            <a:off x="2959926" y="4467433"/>
            <a:ext cx="2069275" cy="1314200"/>
          </a:xfrm>
          <a:prstGeom prst="rect">
            <a:avLst/>
          </a:prstGeom>
          <a:solidFill>
            <a:schemeClr val="accent6"/>
          </a:solidFill>
        </p:spPr>
        <p:txBody>
          <a:bodyPr/>
          <a:lstStyle>
            <a:lvl1pPr marL="0" indent="0">
              <a:buNone/>
              <a:defRPr sz="2400">
                <a:solidFill>
                  <a:schemeClr val="bg1"/>
                </a:solidFill>
                <a:latin typeface="+mj-lt"/>
              </a:defRPr>
            </a:lvl1pPr>
            <a:lvl2pPr>
              <a:defRPr sz="2400">
                <a:solidFill>
                  <a:schemeClr val="bg1"/>
                </a:solidFill>
                <a:latin typeface="+mj-lt"/>
              </a:defRPr>
            </a:lvl2pPr>
            <a:lvl3pPr>
              <a:defRPr sz="2400">
                <a:solidFill>
                  <a:schemeClr val="bg1"/>
                </a:solidFill>
                <a:latin typeface="+mj-lt"/>
              </a:defRPr>
            </a:lvl3pPr>
            <a:lvl4pPr>
              <a:defRPr sz="2400">
                <a:solidFill>
                  <a:schemeClr val="bg1"/>
                </a:solidFill>
                <a:latin typeface="+mj-lt"/>
              </a:defRPr>
            </a:lvl4pPr>
            <a:lvl5pPr>
              <a:defRPr sz="2400">
                <a:solidFill>
                  <a:schemeClr val="bg1"/>
                </a:solidFill>
                <a:latin typeface="+mj-lt"/>
              </a:defRPr>
            </a:lvl5pPr>
          </a:lstStyle>
          <a:p>
            <a:pPr lvl="0"/>
            <a:r>
              <a:rPr lang="en-US" dirty="0" smtClean="0"/>
              <a:t>agenda item</a:t>
            </a:r>
            <a:endParaRPr lang="en-US" dirty="0"/>
          </a:p>
        </p:txBody>
      </p:sp>
      <p:sp>
        <p:nvSpPr>
          <p:cNvPr id="7" name="Text Placeholder 4"/>
          <p:cNvSpPr>
            <a:spLocks noGrp="1"/>
          </p:cNvSpPr>
          <p:nvPr>
            <p:ph type="body" sz="quarter" idx="21" hasCustomPrompt="1"/>
          </p:nvPr>
        </p:nvSpPr>
        <p:spPr>
          <a:xfrm>
            <a:off x="2959926" y="3060867"/>
            <a:ext cx="2069275" cy="1314200"/>
          </a:xfrm>
          <a:prstGeom prst="rect">
            <a:avLst/>
          </a:prstGeom>
          <a:solidFill>
            <a:schemeClr val="accent5"/>
          </a:solidFill>
        </p:spPr>
        <p:txBody>
          <a:bodyPr/>
          <a:lstStyle>
            <a:lvl1pPr marL="0" indent="0">
              <a:buNone/>
              <a:defRPr sz="2400">
                <a:solidFill>
                  <a:schemeClr val="bg1"/>
                </a:solidFill>
                <a:latin typeface="+mj-lt"/>
              </a:defRPr>
            </a:lvl1pPr>
            <a:lvl2pPr>
              <a:defRPr sz="2400">
                <a:solidFill>
                  <a:schemeClr val="bg1"/>
                </a:solidFill>
                <a:latin typeface="+mj-lt"/>
              </a:defRPr>
            </a:lvl2pPr>
            <a:lvl3pPr>
              <a:defRPr sz="2400">
                <a:solidFill>
                  <a:schemeClr val="bg1"/>
                </a:solidFill>
                <a:latin typeface="+mj-lt"/>
              </a:defRPr>
            </a:lvl3pPr>
            <a:lvl4pPr>
              <a:defRPr sz="2400">
                <a:solidFill>
                  <a:schemeClr val="bg1"/>
                </a:solidFill>
                <a:latin typeface="+mj-lt"/>
              </a:defRPr>
            </a:lvl4pPr>
            <a:lvl5pPr>
              <a:defRPr sz="2400">
                <a:solidFill>
                  <a:schemeClr val="bg1"/>
                </a:solidFill>
                <a:latin typeface="+mj-lt"/>
              </a:defRPr>
            </a:lvl5pPr>
          </a:lstStyle>
          <a:p>
            <a:pPr lvl="0"/>
            <a:r>
              <a:rPr lang="en-US" dirty="0" smtClean="0"/>
              <a:t>agenda item</a:t>
            </a:r>
            <a:endParaRPr lang="en-US" dirty="0"/>
          </a:p>
        </p:txBody>
      </p:sp>
      <p:sp>
        <p:nvSpPr>
          <p:cNvPr id="8" name="Text Placeholder 4"/>
          <p:cNvSpPr>
            <a:spLocks noGrp="1"/>
          </p:cNvSpPr>
          <p:nvPr>
            <p:ph type="body" sz="quarter" idx="22" hasCustomPrompt="1"/>
          </p:nvPr>
        </p:nvSpPr>
        <p:spPr>
          <a:xfrm>
            <a:off x="5105401" y="1622633"/>
            <a:ext cx="2069275" cy="1314200"/>
          </a:xfrm>
          <a:prstGeom prst="rect">
            <a:avLst/>
          </a:prstGeom>
          <a:solidFill>
            <a:schemeClr val="accent4"/>
          </a:solidFill>
        </p:spPr>
        <p:txBody>
          <a:bodyPr/>
          <a:lstStyle>
            <a:lvl1pPr marL="0" indent="0">
              <a:buNone/>
              <a:defRPr sz="2400">
                <a:solidFill>
                  <a:schemeClr val="bg1"/>
                </a:solidFill>
                <a:latin typeface="+mj-lt"/>
              </a:defRPr>
            </a:lvl1pPr>
            <a:lvl2pPr>
              <a:defRPr sz="2400">
                <a:solidFill>
                  <a:schemeClr val="bg1"/>
                </a:solidFill>
                <a:latin typeface="+mj-lt"/>
              </a:defRPr>
            </a:lvl2pPr>
            <a:lvl3pPr>
              <a:defRPr sz="2400">
                <a:solidFill>
                  <a:schemeClr val="bg1"/>
                </a:solidFill>
                <a:latin typeface="+mj-lt"/>
              </a:defRPr>
            </a:lvl3pPr>
            <a:lvl4pPr>
              <a:defRPr sz="2400">
                <a:solidFill>
                  <a:schemeClr val="bg1"/>
                </a:solidFill>
                <a:latin typeface="+mj-lt"/>
              </a:defRPr>
            </a:lvl4pPr>
            <a:lvl5pPr>
              <a:defRPr sz="2400">
                <a:solidFill>
                  <a:schemeClr val="bg1"/>
                </a:solidFill>
                <a:latin typeface="+mj-lt"/>
              </a:defRPr>
            </a:lvl5pPr>
          </a:lstStyle>
          <a:p>
            <a:pPr lvl="0"/>
            <a:r>
              <a:rPr lang="en-US" dirty="0" smtClean="0"/>
              <a:t>agenda item</a:t>
            </a:r>
            <a:endParaRPr lang="en-US" dirty="0"/>
          </a:p>
        </p:txBody>
      </p:sp>
      <p:sp>
        <p:nvSpPr>
          <p:cNvPr id="9" name="Text Placeholder 4"/>
          <p:cNvSpPr>
            <a:spLocks noGrp="1"/>
          </p:cNvSpPr>
          <p:nvPr>
            <p:ph type="body" sz="quarter" idx="23" hasCustomPrompt="1"/>
          </p:nvPr>
        </p:nvSpPr>
        <p:spPr>
          <a:xfrm>
            <a:off x="5093526" y="4460833"/>
            <a:ext cx="2069275" cy="1314200"/>
          </a:xfrm>
          <a:prstGeom prst="rect">
            <a:avLst/>
          </a:prstGeom>
        </p:spPr>
        <p:txBody>
          <a:bodyPr/>
          <a:lstStyle>
            <a:lvl1pPr marL="0" indent="0">
              <a:buNone/>
              <a:defRPr sz="2400">
                <a:solidFill>
                  <a:schemeClr val="bg1"/>
                </a:solidFill>
                <a:latin typeface="+mj-lt"/>
              </a:defRPr>
            </a:lvl1pPr>
            <a:lvl2pPr>
              <a:defRPr sz="2400">
                <a:solidFill>
                  <a:schemeClr val="bg1"/>
                </a:solidFill>
                <a:latin typeface="+mj-lt"/>
              </a:defRPr>
            </a:lvl2pPr>
            <a:lvl3pPr>
              <a:defRPr sz="2400">
                <a:solidFill>
                  <a:schemeClr val="bg1"/>
                </a:solidFill>
                <a:latin typeface="+mj-lt"/>
              </a:defRPr>
            </a:lvl3pPr>
            <a:lvl4pPr>
              <a:defRPr sz="2400">
                <a:solidFill>
                  <a:schemeClr val="bg1"/>
                </a:solidFill>
                <a:latin typeface="+mj-lt"/>
              </a:defRPr>
            </a:lvl4pPr>
            <a:lvl5pPr>
              <a:defRPr sz="2400">
                <a:solidFill>
                  <a:schemeClr val="bg1"/>
                </a:solidFill>
                <a:latin typeface="+mj-lt"/>
              </a:defRPr>
            </a:lvl5pPr>
          </a:lstStyle>
          <a:p>
            <a:pPr lvl="0"/>
            <a:r>
              <a:rPr lang="en-US" dirty="0" smtClean="0"/>
              <a:t>agenda item</a:t>
            </a:r>
            <a:endParaRPr lang="en-US" dirty="0"/>
          </a:p>
        </p:txBody>
      </p:sp>
    </p:spTree>
    <p:extLst>
      <p:ext uri="{BB962C8B-B14F-4D97-AF65-F5344CB8AC3E}">
        <p14:creationId xmlns:p14="http://schemas.microsoft.com/office/powerpoint/2010/main" val="4743125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ark Body title and content">
    <p:bg>
      <p:bgPr>
        <a:solidFill>
          <a:srgbClr val="511C74"/>
        </a:solidFill>
        <a:effectLst/>
      </p:bgPr>
    </p:bg>
    <p:spTree>
      <p:nvGrpSpPr>
        <p:cNvPr id="1" name=""/>
        <p:cNvGrpSpPr/>
        <p:nvPr/>
      </p:nvGrpSpPr>
      <p:grpSpPr>
        <a:xfrm>
          <a:off x="0" y="0"/>
          <a:ext cx="0" cy="0"/>
          <a:chOff x="0" y="0"/>
          <a:chExt cx="0" cy="0"/>
        </a:xfrm>
      </p:grpSpPr>
      <p:sp>
        <p:nvSpPr>
          <p:cNvPr id="4" name="Rectangle 3"/>
          <p:cNvSpPr/>
          <p:nvPr userDrawn="1"/>
        </p:nvSpPr>
        <p:spPr>
          <a:xfrm rot="10800000" flipH="1">
            <a:off x="2" y="-1"/>
            <a:ext cx="9143999" cy="6858001"/>
          </a:xfrm>
          <a:prstGeom prst="rect">
            <a:avLst/>
          </a:prstGeom>
          <a:gradFill rotWithShape="1">
            <a:gsLst>
              <a:gs pos="0">
                <a:srgbClr val="93B8E0">
                  <a:shade val="15000"/>
                  <a:satMod val="180000"/>
                </a:srgbClr>
              </a:gs>
              <a:gs pos="50000">
                <a:srgbClr val="93B8E0">
                  <a:shade val="45000"/>
                  <a:satMod val="170000"/>
                </a:srgbClr>
              </a:gs>
              <a:gs pos="70000">
                <a:srgbClr val="93B8E0">
                  <a:tint val="99000"/>
                  <a:shade val="65000"/>
                  <a:satMod val="155000"/>
                </a:srgbClr>
              </a:gs>
              <a:gs pos="100000">
                <a:srgbClr val="93B8E0">
                  <a:tint val="95500"/>
                  <a:shade val="100000"/>
                  <a:satMod val="155000"/>
                </a:srgbClr>
              </a:gs>
            </a:gsLst>
            <a:lin ang="16200000" scaled="0"/>
          </a:gradFill>
          <a:ln w="9525" cap="flat" cmpd="sng" algn="ctr">
            <a:noFill/>
            <a:prstDash val="solid"/>
          </a:ln>
          <a:effectLst/>
        </p:spPr>
        <p:txBody>
          <a:bodyPr rtlCol="0" anchor="ctr"/>
          <a:lstStyle/>
          <a:p>
            <a:pPr algn="ctr">
              <a:defRPr/>
            </a:pPr>
            <a:endParaRPr lang="en-US" kern="0">
              <a:solidFill>
                <a:srgbClr val="FFFFFF"/>
              </a:solidFill>
              <a:latin typeface="Century Gothic"/>
            </a:endParaRPr>
          </a:p>
        </p:txBody>
      </p:sp>
      <p:sp>
        <p:nvSpPr>
          <p:cNvPr id="7" name="Content Placeholder 2"/>
          <p:cNvSpPr>
            <a:spLocks noGrp="1"/>
          </p:cNvSpPr>
          <p:nvPr>
            <p:ph sz="quarter" idx="10"/>
          </p:nvPr>
        </p:nvSpPr>
        <p:spPr>
          <a:xfrm>
            <a:off x="228600" y="990600"/>
            <a:ext cx="8534400" cy="5283200"/>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8"/>
          <p:cNvSpPr>
            <a:spLocks noGrp="1"/>
          </p:cNvSpPr>
          <p:nvPr>
            <p:ph type="body" sz="quarter" idx="11" hasCustomPrompt="1"/>
          </p:nvPr>
        </p:nvSpPr>
        <p:spPr>
          <a:xfrm>
            <a:off x="228600" y="0"/>
            <a:ext cx="8534400" cy="787400"/>
          </a:xfrm>
        </p:spPr>
        <p:txBody>
          <a:bodyPr>
            <a:noAutofit/>
          </a:bodyPr>
          <a:lstStyle>
            <a:lvl1pPr>
              <a:buFontTx/>
              <a:buNone/>
              <a:defRPr sz="3600" baseline="0">
                <a:solidFill>
                  <a:schemeClr val="bg1"/>
                </a:solidFill>
                <a:latin typeface="+mj-lt"/>
              </a:defRPr>
            </a:lvl1pPr>
          </a:lstStyle>
          <a:p>
            <a:pPr lvl="0"/>
            <a:r>
              <a:rPr lang="en-US" dirty="0" smtClean="0"/>
              <a:t>TITLE GOES HERE</a:t>
            </a:r>
            <a:endParaRPr lang="en-US" dirty="0"/>
          </a:p>
        </p:txBody>
      </p:sp>
    </p:spTree>
    <p:extLst>
      <p:ext uri="{BB962C8B-B14F-4D97-AF65-F5344CB8AC3E}">
        <p14:creationId xmlns:p14="http://schemas.microsoft.com/office/powerpoint/2010/main" val="288909306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ery blank">
    <p:bg>
      <p:bgPr>
        <a:solidFill>
          <a:srgbClr val="511C74"/>
        </a:solidFill>
        <a:effectLst/>
      </p:bgPr>
    </p:bg>
    <p:spTree>
      <p:nvGrpSpPr>
        <p:cNvPr id="1" name=""/>
        <p:cNvGrpSpPr/>
        <p:nvPr/>
      </p:nvGrpSpPr>
      <p:grpSpPr>
        <a:xfrm>
          <a:off x="0" y="0"/>
          <a:ext cx="0" cy="0"/>
          <a:chOff x="0" y="0"/>
          <a:chExt cx="0" cy="0"/>
        </a:xfrm>
      </p:grpSpPr>
      <p:sp>
        <p:nvSpPr>
          <p:cNvPr id="4" name="Rectangle 3"/>
          <p:cNvSpPr/>
          <p:nvPr userDrawn="1"/>
        </p:nvSpPr>
        <p:spPr>
          <a:xfrm rot="10800000" flipH="1">
            <a:off x="2" y="-1"/>
            <a:ext cx="9143999" cy="6858001"/>
          </a:xfrm>
          <a:prstGeom prst="rect">
            <a:avLst/>
          </a:prstGeom>
          <a:gradFill rotWithShape="1">
            <a:gsLst>
              <a:gs pos="0">
                <a:srgbClr val="93B8E0">
                  <a:shade val="15000"/>
                  <a:satMod val="180000"/>
                </a:srgbClr>
              </a:gs>
              <a:gs pos="50000">
                <a:srgbClr val="93B8E0">
                  <a:shade val="45000"/>
                  <a:satMod val="170000"/>
                </a:srgbClr>
              </a:gs>
              <a:gs pos="70000">
                <a:srgbClr val="93B8E0">
                  <a:tint val="99000"/>
                  <a:shade val="65000"/>
                  <a:satMod val="155000"/>
                </a:srgbClr>
              </a:gs>
              <a:gs pos="100000">
                <a:srgbClr val="93B8E0">
                  <a:tint val="95500"/>
                  <a:shade val="100000"/>
                  <a:satMod val="155000"/>
                </a:srgbClr>
              </a:gs>
            </a:gsLst>
            <a:lin ang="16200000" scaled="0"/>
          </a:gradFill>
          <a:ln w="9525" cap="flat" cmpd="sng" algn="ctr">
            <a:noFill/>
            <a:prstDash val="solid"/>
          </a:ln>
          <a:effectLst/>
        </p:spPr>
        <p:txBody>
          <a:bodyPr rtlCol="0" anchor="ctr"/>
          <a:lstStyle/>
          <a:p>
            <a:pPr algn="ctr">
              <a:defRPr/>
            </a:pPr>
            <a:endParaRPr lang="en-US" kern="0">
              <a:solidFill>
                <a:srgbClr val="FFFFFF"/>
              </a:solidFill>
              <a:latin typeface="Century Gothic"/>
            </a:endParaRPr>
          </a:p>
        </p:txBody>
      </p:sp>
    </p:spTree>
    <p:extLst>
      <p:ext uri="{BB962C8B-B14F-4D97-AF65-F5344CB8AC3E}">
        <p14:creationId xmlns:p14="http://schemas.microsoft.com/office/powerpoint/2010/main" val="3226910644"/>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ark Body title only">
    <p:bg>
      <p:bgPr>
        <a:solidFill>
          <a:srgbClr val="511C74"/>
        </a:solidFill>
        <a:effectLst/>
      </p:bgPr>
    </p:bg>
    <p:spTree>
      <p:nvGrpSpPr>
        <p:cNvPr id="1" name=""/>
        <p:cNvGrpSpPr/>
        <p:nvPr/>
      </p:nvGrpSpPr>
      <p:grpSpPr>
        <a:xfrm>
          <a:off x="0" y="0"/>
          <a:ext cx="0" cy="0"/>
          <a:chOff x="0" y="0"/>
          <a:chExt cx="0" cy="0"/>
        </a:xfrm>
      </p:grpSpPr>
      <p:sp>
        <p:nvSpPr>
          <p:cNvPr id="3" name="Rectangle 2"/>
          <p:cNvSpPr/>
          <p:nvPr userDrawn="1"/>
        </p:nvSpPr>
        <p:spPr>
          <a:xfrm rot="10800000" flipH="1">
            <a:off x="2" y="-1"/>
            <a:ext cx="9143999" cy="6858001"/>
          </a:xfrm>
          <a:prstGeom prst="rect">
            <a:avLst/>
          </a:prstGeom>
          <a:gradFill rotWithShape="1">
            <a:gsLst>
              <a:gs pos="0">
                <a:srgbClr val="93B8E0">
                  <a:shade val="15000"/>
                  <a:satMod val="180000"/>
                </a:srgbClr>
              </a:gs>
              <a:gs pos="50000">
                <a:srgbClr val="93B8E0">
                  <a:shade val="45000"/>
                  <a:satMod val="170000"/>
                </a:srgbClr>
              </a:gs>
              <a:gs pos="70000">
                <a:srgbClr val="93B8E0">
                  <a:tint val="99000"/>
                  <a:shade val="65000"/>
                  <a:satMod val="155000"/>
                </a:srgbClr>
              </a:gs>
              <a:gs pos="100000">
                <a:srgbClr val="93B8E0">
                  <a:tint val="95500"/>
                  <a:shade val="100000"/>
                  <a:satMod val="155000"/>
                </a:srgbClr>
              </a:gs>
            </a:gsLst>
            <a:lin ang="16200000" scaled="0"/>
          </a:gradFill>
          <a:ln w="9525" cap="flat" cmpd="sng" algn="ctr">
            <a:noFill/>
            <a:prstDash val="solid"/>
          </a:ln>
          <a:effectLst/>
        </p:spPr>
        <p:txBody>
          <a:bodyPr rtlCol="0" anchor="ctr"/>
          <a:lstStyle/>
          <a:p>
            <a:pPr algn="ctr">
              <a:defRPr/>
            </a:pPr>
            <a:endParaRPr lang="en-US" kern="0">
              <a:solidFill>
                <a:srgbClr val="FFFFFF"/>
              </a:solidFill>
              <a:latin typeface="Century Gothic"/>
            </a:endParaRPr>
          </a:p>
        </p:txBody>
      </p:sp>
      <p:sp>
        <p:nvSpPr>
          <p:cNvPr id="5" name="Text Placeholder 8"/>
          <p:cNvSpPr>
            <a:spLocks noGrp="1"/>
          </p:cNvSpPr>
          <p:nvPr>
            <p:ph type="body" sz="quarter" idx="11" hasCustomPrompt="1"/>
          </p:nvPr>
        </p:nvSpPr>
        <p:spPr>
          <a:xfrm>
            <a:off x="228600" y="0"/>
            <a:ext cx="8534400" cy="787400"/>
          </a:xfrm>
        </p:spPr>
        <p:txBody>
          <a:bodyPr>
            <a:noAutofit/>
          </a:bodyPr>
          <a:lstStyle>
            <a:lvl1pPr>
              <a:buFontTx/>
              <a:buNone/>
              <a:defRPr sz="3600" baseline="0">
                <a:solidFill>
                  <a:schemeClr val="bg1"/>
                </a:solidFill>
                <a:latin typeface="+mj-lt"/>
              </a:defRPr>
            </a:lvl1pPr>
          </a:lstStyle>
          <a:p>
            <a:pPr lvl="0"/>
            <a:r>
              <a:rPr lang="en-US" dirty="0" smtClean="0"/>
              <a:t>TITLE GOES HERE</a:t>
            </a:r>
            <a:endParaRPr lang="en-US" dirty="0"/>
          </a:p>
        </p:txBody>
      </p:sp>
    </p:spTree>
    <p:extLst>
      <p:ext uri="{BB962C8B-B14F-4D97-AF65-F5344CB8AC3E}">
        <p14:creationId xmlns:p14="http://schemas.microsoft.com/office/powerpoint/2010/main" val="2753303033"/>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ight Body Gradient with title">
    <p:bg>
      <p:bgPr>
        <a:gradFill flip="none" rotWithShape="1">
          <a:gsLst>
            <a:gs pos="0">
              <a:schemeClr val="bg1">
                <a:lumMod val="95000"/>
              </a:schemeClr>
            </a:gs>
            <a:gs pos="100000">
              <a:schemeClr val="bg1">
                <a:lumMod val="7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4" name="Text Placeholder 8"/>
          <p:cNvSpPr>
            <a:spLocks noGrp="1"/>
          </p:cNvSpPr>
          <p:nvPr>
            <p:ph type="body" sz="quarter" idx="11" hasCustomPrompt="1"/>
          </p:nvPr>
        </p:nvSpPr>
        <p:spPr>
          <a:xfrm>
            <a:off x="228600" y="0"/>
            <a:ext cx="8534400" cy="787400"/>
          </a:xfrm>
        </p:spPr>
        <p:txBody>
          <a:bodyPr>
            <a:noAutofit/>
          </a:bodyPr>
          <a:lstStyle>
            <a:lvl1pPr>
              <a:buFontTx/>
              <a:buNone/>
              <a:defRPr sz="3200" baseline="0">
                <a:solidFill>
                  <a:schemeClr val="accent1"/>
                </a:solidFill>
                <a:latin typeface="+mj-lt"/>
              </a:defRPr>
            </a:lvl1pPr>
          </a:lstStyle>
          <a:p>
            <a:pPr lvl="0"/>
            <a:r>
              <a:rPr lang="en-US" dirty="0" smtClean="0"/>
              <a:t>TITLE GOES HERE</a:t>
            </a:r>
            <a:endParaRPr lang="en-US" dirty="0"/>
          </a:p>
        </p:txBody>
      </p:sp>
    </p:spTree>
    <p:extLst>
      <p:ext uri="{BB962C8B-B14F-4D97-AF65-F5344CB8AC3E}">
        <p14:creationId xmlns:p14="http://schemas.microsoft.com/office/powerpoint/2010/main" val="239120965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ight Body Gradient with title and content">
    <p:bg>
      <p:bgPr>
        <a:gradFill flip="none" rotWithShape="1">
          <a:gsLst>
            <a:gs pos="0">
              <a:schemeClr val="bg1">
                <a:lumMod val="95000"/>
              </a:schemeClr>
            </a:gs>
            <a:gs pos="100000">
              <a:schemeClr val="bg1">
                <a:lumMod val="7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228600" y="990600"/>
            <a:ext cx="8458200" cy="5283200"/>
          </a:xfrm>
          <a:prstGeom prst="rect">
            <a:avLst/>
          </a:prstGeo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8"/>
          <p:cNvSpPr>
            <a:spLocks noGrp="1"/>
          </p:cNvSpPr>
          <p:nvPr>
            <p:ph type="body" sz="quarter" idx="11" hasCustomPrompt="1"/>
          </p:nvPr>
        </p:nvSpPr>
        <p:spPr>
          <a:xfrm>
            <a:off x="228600" y="0"/>
            <a:ext cx="8534400" cy="787400"/>
          </a:xfrm>
        </p:spPr>
        <p:txBody>
          <a:bodyPr>
            <a:noAutofit/>
          </a:bodyPr>
          <a:lstStyle>
            <a:lvl1pPr>
              <a:buFontTx/>
              <a:buNone/>
              <a:defRPr sz="3200" baseline="0">
                <a:solidFill>
                  <a:schemeClr val="accent1"/>
                </a:solidFill>
                <a:latin typeface="+mj-lt"/>
              </a:defRPr>
            </a:lvl1pPr>
          </a:lstStyle>
          <a:p>
            <a:pPr lvl="0"/>
            <a:r>
              <a:rPr lang="en-US" dirty="0" smtClean="0"/>
              <a:t>TITLE GOES HERE</a:t>
            </a:r>
            <a:endParaRPr lang="en-US" dirty="0"/>
          </a:p>
        </p:txBody>
      </p:sp>
    </p:spTree>
    <p:extLst>
      <p:ext uri="{BB962C8B-B14F-4D97-AF65-F5344CB8AC3E}">
        <p14:creationId xmlns:p14="http://schemas.microsoft.com/office/powerpoint/2010/main" val="135376619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ppendix/Chapter Break">
    <p:bg>
      <p:bgPr>
        <a:solidFill>
          <a:schemeClr val="accent1"/>
        </a:solid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3810000" y="3415181"/>
            <a:ext cx="5333996" cy="1233019"/>
          </a:xfrm>
          <a:prstGeom prst="rect">
            <a:avLst/>
          </a:prstGeom>
          <a:solidFill>
            <a:schemeClr val="accent2"/>
          </a:solidFill>
          <a:ln w="9525" cap="flat" cmpd="sng" algn="ctr">
            <a:noFill/>
            <a:prstDash val="solid"/>
          </a:ln>
          <a:effectLst/>
        </p:spPr>
        <p:txBody>
          <a:bodyPr vert="horz" lIns="91440" tIns="45720" rIns="91440" bIns="45720" rtlCol="0" anchor="ctr">
            <a:noAutofit/>
          </a:bodyPr>
          <a:lstStyle>
            <a:lvl1pPr algn="r" defTabSz="914400" rtl="0" eaLnBrk="1" latinLnBrk="0" hangingPunct="1">
              <a:spcBef>
                <a:spcPct val="0"/>
              </a:spcBef>
              <a:buNone/>
              <a:defRPr lang="en-US" sz="4400" kern="1200" baseline="0" dirty="0">
                <a:ln>
                  <a:noFill/>
                </a:ln>
                <a:solidFill>
                  <a:schemeClr val="bg1"/>
                </a:solidFill>
                <a:latin typeface="Segoe Light" pitchFamily="34" charset="0"/>
                <a:ea typeface="+mj-ea"/>
                <a:cs typeface="Arial" pitchFamily="34" charset="0"/>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rgbClr val="FFFFFF"/>
                </a:solidFill>
                <a:effectLst/>
                <a:uLnTx/>
                <a:uFillTx/>
                <a:latin typeface="Segoe Light" pitchFamily="34" charset="0"/>
                <a:ea typeface="+mj-ea"/>
                <a:cs typeface="Arial" pitchFamily="34" charset="0"/>
              </a:rPr>
              <a:t>Appendix/Chapter</a:t>
            </a:r>
            <a:endParaRPr kumimoji="0" lang="en-US" sz="4400" b="0" i="0" u="none" strike="noStrike" kern="1200" cap="none" spc="0" normalizeH="0" baseline="0" noProof="0" dirty="0">
              <a:ln>
                <a:noFill/>
              </a:ln>
              <a:solidFill>
                <a:srgbClr val="FFFFFF"/>
              </a:solidFill>
              <a:effectLst/>
              <a:uLnTx/>
              <a:uFillTx/>
              <a:latin typeface="Segoe Light" pitchFamily="34" charset="0"/>
              <a:ea typeface="+mj-ea"/>
              <a:cs typeface="Arial" pitchFamily="34" charset="0"/>
            </a:endParaRPr>
          </a:p>
        </p:txBody>
      </p:sp>
      <p:sp>
        <p:nvSpPr>
          <p:cNvPr id="2" name="Rectangle 1"/>
          <p:cNvSpPr/>
          <p:nvPr userDrawn="1"/>
        </p:nvSpPr>
        <p:spPr>
          <a:xfrm>
            <a:off x="2692400" y="3414987"/>
            <a:ext cx="914400" cy="1219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p:cNvSpPr/>
          <p:nvPr userDrawn="1"/>
        </p:nvSpPr>
        <p:spPr>
          <a:xfrm>
            <a:off x="1574800" y="3408509"/>
            <a:ext cx="914400" cy="1219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p:cNvSpPr/>
          <p:nvPr userDrawn="1"/>
        </p:nvSpPr>
        <p:spPr>
          <a:xfrm>
            <a:off x="457200" y="3408509"/>
            <a:ext cx="914400" cy="1219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229227308"/>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Light Body Gradient - Blank">
    <p:bg>
      <p:bgPr>
        <a:gradFill flip="none" rotWithShape="1">
          <a:gsLst>
            <a:gs pos="0">
              <a:schemeClr val="bg1">
                <a:lumMod val="95000"/>
              </a:schemeClr>
            </a:gs>
            <a:gs pos="100000">
              <a:schemeClr val="bg1">
                <a:lumMod val="7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53790" y="53789"/>
            <a:ext cx="8633010" cy="685800"/>
          </a:xfrm>
          <a:prstGeom prst="rect">
            <a:avLst/>
          </a:prstGeom>
        </p:spPr>
        <p:txBody>
          <a:bodyPr vert="horz" lIns="91440" tIns="45720" rIns="91440" bIns="45720" rtlCol="0" anchor="t">
            <a:noAutofit/>
          </a:bodyPr>
          <a:lstStyle>
            <a:lvl1pPr algn="l" defTabSz="914400" rtl="0" eaLnBrk="1" latinLnBrk="0" hangingPunct="1">
              <a:spcBef>
                <a:spcPct val="0"/>
              </a:spcBef>
              <a:buNone/>
              <a:defRPr lang="en-US" sz="3200" kern="1200" dirty="0">
                <a:solidFill>
                  <a:schemeClr val="accent1"/>
                </a:solidFill>
                <a:latin typeface="Segoe Light" pitchFamily="34" charset="0"/>
                <a:ea typeface="+mj-ea"/>
                <a:cs typeface="Arial"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rgbClr val="002775"/>
                </a:solidFill>
                <a:effectLst/>
                <a:uLnTx/>
                <a:uFillTx/>
                <a:latin typeface="Segoe Light" pitchFamily="34" charset="0"/>
                <a:ea typeface="+mj-ea"/>
                <a:cs typeface="Arial" pitchFamily="34" charset="0"/>
              </a:rPr>
              <a:t>Title Goes Here</a:t>
            </a:r>
            <a:endParaRPr kumimoji="0" lang="en-US" sz="3600" b="0" i="0" u="none" strike="noStrike" kern="1200" cap="none" spc="0" normalizeH="0" baseline="0" noProof="0" dirty="0">
              <a:ln>
                <a:noFill/>
              </a:ln>
              <a:solidFill>
                <a:srgbClr val="002775"/>
              </a:solidFill>
              <a:effectLst/>
              <a:uLnTx/>
              <a:uFillTx/>
              <a:latin typeface="Segoe Light" pitchFamily="34" charset="0"/>
              <a:ea typeface="+mj-ea"/>
              <a:cs typeface="Arial" pitchFamily="34" charset="0"/>
            </a:endParaRPr>
          </a:p>
        </p:txBody>
      </p:sp>
      <p:sp>
        <p:nvSpPr>
          <p:cNvPr id="3" name="Content Placeholder 2"/>
          <p:cNvSpPr>
            <a:spLocks noGrp="1"/>
          </p:cNvSpPr>
          <p:nvPr>
            <p:ph sz="quarter" idx="10"/>
          </p:nvPr>
        </p:nvSpPr>
        <p:spPr>
          <a:xfrm>
            <a:off x="228600" y="990600"/>
            <a:ext cx="8458200" cy="5283200"/>
          </a:xfrm>
          <a:prstGeom prst="rect">
            <a:avLst/>
          </a:prstGeo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15848983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Dark Body with Footer">
    <p:bg>
      <p:bgPr>
        <a:solidFill>
          <a:srgbClr val="511C74"/>
        </a:solidFill>
        <a:effectLst/>
      </p:bgPr>
    </p:bg>
    <p:spTree>
      <p:nvGrpSpPr>
        <p:cNvPr id="1" name=""/>
        <p:cNvGrpSpPr/>
        <p:nvPr/>
      </p:nvGrpSpPr>
      <p:grpSpPr>
        <a:xfrm>
          <a:off x="0" y="0"/>
          <a:ext cx="0" cy="0"/>
          <a:chOff x="0" y="0"/>
          <a:chExt cx="0" cy="0"/>
        </a:xfrm>
      </p:grpSpPr>
      <p:sp>
        <p:nvSpPr>
          <p:cNvPr id="4" name="Rectangle 3"/>
          <p:cNvSpPr/>
          <p:nvPr userDrawn="1"/>
        </p:nvSpPr>
        <p:spPr>
          <a:xfrm rot="10800000" flipH="1">
            <a:off x="2" y="-1"/>
            <a:ext cx="9143999" cy="6858001"/>
          </a:xfrm>
          <a:prstGeom prst="rect">
            <a:avLst/>
          </a:prstGeom>
          <a:gradFill rotWithShape="1">
            <a:gsLst>
              <a:gs pos="0">
                <a:srgbClr val="93B8E0">
                  <a:shade val="15000"/>
                  <a:satMod val="180000"/>
                </a:srgbClr>
              </a:gs>
              <a:gs pos="50000">
                <a:srgbClr val="93B8E0">
                  <a:shade val="45000"/>
                  <a:satMod val="170000"/>
                </a:srgbClr>
              </a:gs>
              <a:gs pos="70000">
                <a:srgbClr val="93B8E0">
                  <a:tint val="99000"/>
                  <a:shade val="65000"/>
                  <a:satMod val="155000"/>
                </a:srgbClr>
              </a:gs>
              <a:gs pos="100000">
                <a:srgbClr val="93B8E0">
                  <a:tint val="95500"/>
                  <a:shade val="100000"/>
                  <a:satMod val="155000"/>
                </a:srgbClr>
              </a:gs>
            </a:gsLst>
            <a:lin ang="16200000" scaled="0"/>
          </a:gradFill>
          <a:ln w="9525" cap="flat" cmpd="sng" algn="ctr">
            <a:noFill/>
            <a:prstDash val="solid"/>
          </a:ln>
          <a:effectLst/>
        </p:spPr>
        <p:txBody>
          <a:bodyPr rtlCol="0" anchor="ctr"/>
          <a:lstStyle/>
          <a:p>
            <a:pPr algn="ctr">
              <a:defRPr/>
            </a:pPr>
            <a:endParaRPr lang="en-US" kern="0">
              <a:solidFill>
                <a:srgbClr val="FFFFFF"/>
              </a:solidFill>
              <a:latin typeface="Century Gothic"/>
            </a:endParaRPr>
          </a:p>
        </p:txBody>
      </p:sp>
      <p:pic>
        <p:nvPicPr>
          <p:cNvPr id="9" name="Picture 8" descr="footerv3_01_02_12.png"/>
          <p:cNvPicPr>
            <a:picLocks noChangeAspect="1"/>
          </p:cNvPicPr>
          <p:nvPr userDrawn="1"/>
        </p:nvPicPr>
        <p:blipFill>
          <a:blip r:embed="rId2"/>
          <a:stretch>
            <a:fillRect/>
          </a:stretch>
        </p:blipFill>
        <p:spPr>
          <a:xfrm>
            <a:off x="0" y="6477000"/>
            <a:ext cx="9144000" cy="381000"/>
          </a:xfrm>
          <a:prstGeom prst="rect">
            <a:avLst/>
          </a:prstGeom>
        </p:spPr>
      </p:pic>
      <p:sp>
        <p:nvSpPr>
          <p:cNvPr id="6" name="Slide Number Placeholder 4"/>
          <p:cNvSpPr>
            <a:spLocks noGrp="1"/>
          </p:cNvSpPr>
          <p:nvPr>
            <p:ph type="sldNum" sz="quarter" idx="4"/>
          </p:nvPr>
        </p:nvSpPr>
        <p:spPr>
          <a:xfrm>
            <a:off x="0" y="6451601"/>
            <a:ext cx="2133600" cy="406400"/>
          </a:xfrm>
          <a:prstGeom prst="rect">
            <a:avLst/>
          </a:prstGeom>
        </p:spPr>
        <p:txBody>
          <a:bodyPr vert="horz" lIns="91440" tIns="45720" rIns="91440" bIns="45720" rtlCol="0" anchor="ctr"/>
          <a:lstStyle>
            <a:lvl1pPr algn="l">
              <a:defRPr sz="1200">
                <a:solidFill>
                  <a:schemeClr val="bg1"/>
                </a:solidFill>
              </a:defRPr>
            </a:lvl1pPr>
          </a:lstStyle>
          <a:p>
            <a:fld id="{A5598B31-36B7-4315-A60C-E7D09615F8EF}" type="slidenum">
              <a:rPr lang="en-US" smtClean="0">
                <a:solidFill>
                  <a:srgbClr val="FFFFFF"/>
                </a:solidFill>
              </a:rPr>
              <a:pPr/>
              <a:t>‹#›</a:t>
            </a:fld>
            <a:endParaRPr lang="en-US">
              <a:solidFill>
                <a:srgbClr val="FFFFFF"/>
              </a:solidFill>
            </a:endParaRPr>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45579" y="6369446"/>
            <a:ext cx="1163629" cy="570711"/>
          </a:xfrm>
          <a:prstGeom prst="rect">
            <a:avLst/>
          </a:prstGeom>
        </p:spPr>
      </p:pic>
    </p:spTree>
    <p:extLst>
      <p:ext uri="{BB962C8B-B14F-4D97-AF65-F5344CB8AC3E}">
        <p14:creationId xmlns:p14="http://schemas.microsoft.com/office/powerpoint/2010/main" val="2056266639"/>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Dark Body with Footer">
    <p:bg>
      <p:bgPr>
        <a:solidFill>
          <a:srgbClr val="511C74"/>
        </a:solidFill>
        <a:effectLst/>
      </p:bgPr>
    </p:bg>
    <p:spTree>
      <p:nvGrpSpPr>
        <p:cNvPr id="1" name=""/>
        <p:cNvGrpSpPr/>
        <p:nvPr/>
      </p:nvGrpSpPr>
      <p:grpSpPr>
        <a:xfrm>
          <a:off x="0" y="0"/>
          <a:ext cx="0" cy="0"/>
          <a:chOff x="0" y="0"/>
          <a:chExt cx="0" cy="0"/>
        </a:xfrm>
      </p:grpSpPr>
      <p:sp>
        <p:nvSpPr>
          <p:cNvPr id="4" name="Rectangle 3"/>
          <p:cNvSpPr/>
          <p:nvPr userDrawn="1"/>
        </p:nvSpPr>
        <p:spPr>
          <a:xfrm rot="10800000" flipH="1">
            <a:off x="2" y="-1"/>
            <a:ext cx="9143999" cy="6858001"/>
          </a:xfrm>
          <a:prstGeom prst="rect">
            <a:avLst/>
          </a:prstGeom>
          <a:gradFill rotWithShape="1">
            <a:gsLst>
              <a:gs pos="0">
                <a:srgbClr val="93B8E0">
                  <a:shade val="15000"/>
                  <a:satMod val="180000"/>
                </a:srgbClr>
              </a:gs>
              <a:gs pos="50000">
                <a:srgbClr val="93B8E0">
                  <a:shade val="45000"/>
                  <a:satMod val="170000"/>
                </a:srgbClr>
              </a:gs>
              <a:gs pos="70000">
                <a:srgbClr val="93B8E0">
                  <a:tint val="99000"/>
                  <a:shade val="65000"/>
                  <a:satMod val="155000"/>
                </a:srgbClr>
              </a:gs>
              <a:gs pos="100000">
                <a:srgbClr val="93B8E0">
                  <a:tint val="95500"/>
                  <a:shade val="100000"/>
                  <a:satMod val="155000"/>
                </a:srgbClr>
              </a:gs>
            </a:gsLst>
            <a:lin ang="16200000" scaled="0"/>
          </a:gradFill>
          <a:ln w="9525" cap="flat" cmpd="sng" algn="ctr">
            <a:noFill/>
            <a:prstDash val="solid"/>
          </a:ln>
          <a:effectLst/>
        </p:spPr>
        <p:txBody>
          <a:bodyPr rtlCol="0" anchor="ctr"/>
          <a:lstStyle/>
          <a:p>
            <a:pPr algn="ctr">
              <a:defRPr/>
            </a:pPr>
            <a:endParaRPr lang="en-US" kern="0" dirty="0">
              <a:solidFill>
                <a:srgbClr val="FFFFFF"/>
              </a:solidFill>
              <a:latin typeface="Century Gothic"/>
            </a:endParaRPr>
          </a:p>
        </p:txBody>
      </p:sp>
      <p:sp>
        <p:nvSpPr>
          <p:cNvPr id="8" name="Title 1"/>
          <p:cNvSpPr>
            <a:spLocks noGrp="1"/>
          </p:cNvSpPr>
          <p:nvPr>
            <p:ph type="title" hasCustomPrompt="1"/>
          </p:nvPr>
        </p:nvSpPr>
        <p:spPr>
          <a:xfrm>
            <a:off x="83934" y="53789"/>
            <a:ext cx="8755266" cy="685800"/>
          </a:xfrm>
          <a:prstGeom prst="rect">
            <a:avLst/>
          </a:prstGeom>
        </p:spPr>
        <p:txBody>
          <a:bodyPr vert="horz" lIns="91440" tIns="45720" rIns="91440" bIns="45720" rtlCol="0" anchor="t">
            <a:noAutofit/>
          </a:bodyPr>
          <a:lstStyle>
            <a:lvl1pPr algn="l" defTabSz="914400" rtl="0" eaLnBrk="1" latinLnBrk="0" hangingPunct="1">
              <a:spcBef>
                <a:spcPct val="0"/>
              </a:spcBef>
              <a:buNone/>
              <a:defRPr lang="en-US" sz="3600" kern="1200" dirty="0">
                <a:solidFill>
                  <a:schemeClr val="bg1"/>
                </a:solidFill>
                <a:latin typeface="Segoe Light" pitchFamily="34" charset="0"/>
                <a:ea typeface="+mj-ea"/>
                <a:cs typeface="Arial" pitchFamily="34" charset="0"/>
              </a:defRPr>
            </a:lvl1pPr>
          </a:lstStyle>
          <a:p>
            <a:r>
              <a:rPr lang="en-US" dirty="0" smtClean="0"/>
              <a:t>Title Goes Here</a:t>
            </a:r>
            <a:endParaRPr lang="en-US" dirty="0"/>
          </a:p>
        </p:txBody>
      </p:sp>
      <p:pic>
        <p:nvPicPr>
          <p:cNvPr id="9" name="Picture 8" descr="footerv3_01_02_12.png"/>
          <p:cNvPicPr>
            <a:picLocks noChangeAspect="1"/>
          </p:cNvPicPr>
          <p:nvPr userDrawn="1"/>
        </p:nvPicPr>
        <p:blipFill>
          <a:blip r:embed="rId2"/>
          <a:stretch>
            <a:fillRect/>
          </a:stretch>
        </p:blipFill>
        <p:spPr>
          <a:xfrm>
            <a:off x="0" y="6477000"/>
            <a:ext cx="9144000" cy="381000"/>
          </a:xfrm>
          <a:prstGeom prst="rect">
            <a:avLst/>
          </a:prstGeom>
        </p:spPr>
      </p:pic>
      <p:sp>
        <p:nvSpPr>
          <p:cNvPr id="6" name="Slide Number Placeholder 4"/>
          <p:cNvSpPr>
            <a:spLocks noGrp="1"/>
          </p:cNvSpPr>
          <p:nvPr>
            <p:ph type="sldNum" sz="quarter" idx="4"/>
          </p:nvPr>
        </p:nvSpPr>
        <p:spPr>
          <a:xfrm>
            <a:off x="0" y="6451601"/>
            <a:ext cx="2133600" cy="406400"/>
          </a:xfrm>
          <a:prstGeom prst="rect">
            <a:avLst/>
          </a:prstGeom>
        </p:spPr>
        <p:txBody>
          <a:bodyPr vert="horz" lIns="91440" tIns="45720" rIns="91440" bIns="45720" rtlCol="0" anchor="ctr"/>
          <a:lstStyle>
            <a:lvl1pPr algn="l">
              <a:defRPr sz="1200">
                <a:solidFill>
                  <a:schemeClr val="bg1"/>
                </a:solidFill>
              </a:defRPr>
            </a:lvl1pPr>
          </a:lstStyle>
          <a:p>
            <a:fld id="{A5598B31-36B7-4315-A60C-E7D09615F8EF}" type="slidenum">
              <a:rPr lang="en-US" smtClean="0">
                <a:solidFill>
                  <a:srgbClr val="FFFFFF"/>
                </a:solidFill>
              </a:rPr>
              <a:pPr/>
              <a:t>‹#›</a:t>
            </a:fld>
            <a:endParaRPr lang="en-US" dirty="0">
              <a:solidFill>
                <a:srgbClr val="FFFFFF"/>
              </a:solidFill>
            </a:endParaRP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45579" y="6369446"/>
            <a:ext cx="1163629" cy="570711"/>
          </a:xfrm>
          <a:prstGeom prst="rect">
            <a:avLst/>
          </a:prstGeom>
        </p:spPr>
      </p:pic>
    </p:spTree>
    <p:extLst>
      <p:ext uri="{BB962C8B-B14F-4D97-AF65-F5344CB8AC3E}">
        <p14:creationId xmlns:p14="http://schemas.microsoft.com/office/powerpoint/2010/main" val="2591251776"/>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Dark Body with Footer">
    <p:bg>
      <p:bgPr>
        <a:solidFill>
          <a:srgbClr val="511C74"/>
        </a:solidFill>
        <a:effectLst/>
      </p:bgPr>
    </p:bg>
    <p:spTree>
      <p:nvGrpSpPr>
        <p:cNvPr id="1" name=""/>
        <p:cNvGrpSpPr/>
        <p:nvPr/>
      </p:nvGrpSpPr>
      <p:grpSpPr>
        <a:xfrm>
          <a:off x="0" y="0"/>
          <a:ext cx="0" cy="0"/>
          <a:chOff x="0" y="0"/>
          <a:chExt cx="0" cy="0"/>
        </a:xfrm>
      </p:grpSpPr>
      <p:sp>
        <p:nvSpPr>
          <p:cNvPr id="4" name="Rectangle 3"/>
          <p:cNvSpPr/>
          <p:nvPr userDrawn="1"/>
        </p:nvSpPr>
        <p:spPr>
          <a:xfrm rot="10800000" flipH="1">
            <a:off x="2" y="-1"/>
            <a:ext cx="9143999" cy="6858001"/>
          </a:xfrm>
          <a:prstGeom prst="rect">
            <a:avLst/>
          </a:prstGeom>
          <a:gradFill rotWithShape="1">
            <a:gsLst>
              <a:gs pos="0">
                <a:srgbClr val="93B8E0">
                  <a:shade val="15000"/>
                  <a:satMod val="180000"/>
                </a:srgbClr>
              </a:gs>
              <a:gs pos="50000">
                <a:srgbClr val="93B8E0">
                  <a:shade val="45000"/>
                  <a:satMod val="170000"/>
                </a:srgbClr>
              </a:gs>
              <a:gs pos="70000">
                <a:srgbClr val="93B8E0">
                  <a:tint val="99000"/>
                  <a:shade val="65000"/>
                  <a:satMod val="155000"/>
                </a:srgbClr>
              </a:gs>
              <a:gs pos="100000">
                <a:srgbClr val="93B8E0">
                  <a:tint val="95500"/>
                  <a:shade val="100000"/>
                  <a:satMod val="155000"/>
                </a:srgbClr>
              </a:gs>
            </a:gsLst>
            <a:lin ang="16200000" scaled="0"/>
          </a:gradFill>
          <a:ln w="9525" cap="flat" cmpd="sng" algn="ctr">
            <a:noFill/>
            <a:prstDash val="solid"/>
          </a:ln>
          <a:effectLst/>
        </p:spPr>
        <p:txBody>
          <a:bodyPr rtlCol="0" anchor="ctr"/>
          <a:lstStyle/>
          <a:p>
            <a:pPr algn="ctr">
              <a:defRPr/>
            </a:pPr>
            <a:endParaRPr lang="en-US" kern="0">
              <a:solidFill>
                <a:srgbClr val="FFFFFF"/>
              </a:solidFill>
              <a:latin typeface="Century Gothic"/>
            </a:endParaRPr>
          </a:p>
        </p:txBody>
      </p:sp>
      <p:sp>
        <p:nvSpPr>
          <p:cNvPr id="8" name="Title 1"/>
          <p:cNvSpPr>
            <a:spLocks noGrp="1"/>
          </p:cNvSpPr>
          <p:nvPr>
            <p:ph type="title" hasCustomPrompt="1"/>
          </p:nvPr>
        </p:nvSpPr>
        <p:spPr>
          <a:xfrm>
            <a:off x="83934" y="53789"/>
            <a:ext cx="8755266" cy="685800"/>
          </a:xfrm>
          <a:prstGeom prst="rect">
            <a:avLst/>
          </a:prstGeom>
        </p:spPr>
        <p:txBody>
          <a:bodyPr vert="horz" lIns="91440" tIns="45720" rIns="91440" bIns="45720" rtlCol="0" anchor="t">
            <a:noAutofit/>
          </a:bodyPr>
          <a:lstStyle>
            <a:lvl1pPr algn="l" defTabSz="914400" rtl="0" eaLnBrk="1" latinLnBrk="0" hangingPunct="1">
              <a:spcBef>
                <a:spcPct val="0"/>
              </a:spcBef>
              <a:buNone/>
              <a:defRPr lang="en-US" sz="3600" kern="1200" dirty="0">
                <a:solidFill>
                  <a:schemeClr val="bg1"/>
                </a:solidFill>
                <a:latin typeface="Segoe Light" pitchFamily="34" charset="0"/>
                <a:ea typeface="+mj-ea"/>
                <a:cs typeface="Arial" pitchFamily="34" charset="0"/>
              </a:defRPr>
            </a:lvl1pPr>
          </a:lstStyle>
          <a:p>
            <a:r>
              <a:rPr lang="en-US" dirty="0" smtClean="0"/>
              <a:t>Title Goes Here</a:t>
            </a:r>
            <a:endParaRPr lang="en-US" dirty="0"/>
          </a:p>
        </p:txBody>
      </p:sp>
      <p:sp>
        <p:nvSpPr>
          <p:cNvPr id="7" name="Content Placeholder 2"/>
          <p:cNvSpPr>
            <a:spLocks noGrp="1"/>
          </p:cNvSpPr>
          <p:nvPr>
            <p:ph sz="quarter" idx="10"/>
          </p:nvPr>
        </p:nvSpPr>
        <p:spPr>
          <a:xfrm>
            <a:off x="228600" y="990600"/>
            <a:ext cx="8534400" cy="5283200"/>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descr="footerv3_01_02_12.png"/>
          <p:cNvPicPr>
            <a:picLocks noChangeAspect="1"/>
          </p:cNvPicPr>
          <p:nvPr userDrawn="1"/>
        </p:nvPicPr>
        <p:blipFill>
          <a:blip r:embed="rId2"/>
          <a:stretch>
            <a:fillRect/>
          </a:stretch>
        </p:blipFill>
        <p:spPr>
          <a:xfrm>
            <a:off x="0" y="6477000"/>
            <a:ext cx="9144000" cy="381000"/>
          </a:xfrm>
          <a:prstGeom prst="rect">
            <a:avLst/>
          </a:prstGeom>
        </p:spPr>
      </p:pic>
      <p:sp>
        <p:nvSpPr>
          <p:cNvPr id="6" name="Slide Number Placeholder 4"/>
          <p:cNvSpPr>
            <a:spLocks noGrp="1"/>
          </p:cNvSpPr>
          <p:nvPr>
            <p:ph type="sldNum" sz="quarter" idx="4"/>
          </p:nvPr>
        </p:nvSpPr>
        <p:spPr>
          <a:xfrm>
            <a:off x="0" y="6451601"/>
            <a:ext cx="2133600" cy="406400"/>
          </a:xfrm>
          <a:prstGeom prst="rect">
            <a:avLst/>
          </a:prstGeom>
        </p:spPr>
        <p:txBody>
          <a:bodyPr vert="horz" lIns="91440" tIns="45720" rIns="91440" bIns="45720" rtlCol="0" anchor="ctr"/>
          <a:lstStyle>
            <a:lvl1pPr algn="l">
              <a:defRPr sz="1200">
                <a:solidFill>
                  <a:schemeClr val="bg1"/>
                </a:solidFill>
              </a:defRPr>
            </a:lvl1pPr>
          </a:lstStyle>
          <a:p>
            <a:fld id="{A5598B31-36B7-4315-A60C-E7D09615F8EF}" type="slidenum">
              <a:rPr lang="en-US" smtClean="0">
                <a:solidFill>
                  <a:srgbClr val="FFFFFF"/>
                </a:solidFill>
              </a:rPr>
              <a:pPr/>
              <a:t>‹#›</a:t>
            </a:fld>
            <a:endParaRPr lang="en-US">
              <a:solidFill>
                <a:srgbClr val="FFFFFF"/>
              </a:solidFill>
            </a:endParaRP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45579" y="6369446"/>
            <a:ext cx="1163629" cy="570711"/>
          </a:xfrm>
          <a:prstGeom prst="rect">
            <a:avLst/>
          </a:prstGeom>
        </p:spPr>
      </p:pic>
    </p:spTree>
    <p:extLst>
      <p:ext uri="{BB962C8B-B14F-4D97-AF65-F5344CB8AC3E}">
        <p14:creationId xmlns:p14="http://schemas.microsoft.com/office/powerpoint/2010/main" val="2460655701"/>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Light Body Gradient -  Blank">
    <p:bg>
      <p:bgPr>
        <a:gradFill flip="none" rotWithShape="1">
          <a:gsLst>
            <a:gs pos="0">
              <a:schemeClr val="bg1">
                <a:lumMod val="95000"/>
              </a:schemeClr>
            </a:gs>
            <a:gs pos="100000">
              <a:schemeClr val="bg1">
                <a:lumMod val="7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3" name="Picture 2" descr="footerv3_01_02_12.png"/>
          <p:cNvPicPr>
            <a:picLocks noChangeAspect="1"/>
          </p:cNvPicPr>
          <p:nvPr userDrawn="1"/>
        </p:nvPicPr>
        <p:blipFill>
          <a:blip r:embed="rId2"/>
          <a:stretch>
            <a:fillRect/>
          </a:stretch>
        </p:blipFill>
        <p:spPr>
          <a:xfrm>
            <a:off x="0" y="6477000"/>
            <a:ext cx="9144000" cy="381000"/>
          </a:xfrm>
          <a:prstGeom prst="rect">
            <a:avLst/>
          </a:prstGeom>
        </p:spPr>
      </p:pic>
      <p:sp>
        <p:nvSpPr>
          <p:cNvPr id="2" name="Slide Number Placeholder 4"/>
          <p:cNvSpPr>
            <a:spLocks noGrp="1"/>
          </p:cNvSpPr>
          <p:nvPr>
            <p:ph type="sldNum" sz="quarter" idx="4"/>
          </p:nvPr>
        </p:nvSpPr>
        <p:spPr>
          <a:xfrm>
            <a:off x="0" y="6451601"/>
            <a:ext cx="2133600" cy="406400"/>
          </a:xfrm>
          <a:prstGeom prst="rect">
            <a:avLst/>
          </a:prstGeom>
        </p:spPr>
        <p:txBody>
          <a:bodyPr vert="horz" lIns="91404" tIns="45702" rIns="91404" bIns="45702" rtlCol="0" anchor="ctr"/>
          <a:lstStyle>
            <a:lvl1pPr algn="l">
              <a:defRPr sz="1200">
                <a:solidFill>
                  <a:schemeClr val="tx1">
                    <a:lumMod val="50000"/>
                    <a:lumOff val="50000"/>
                  </a:schemeClr>
                </a:solidFill>
              </a:defRPr>
            </a:lvl1pPr>
          </a:lstStyle>
          <a:p>
            <a:fld id="{A5598B31-36B7-4315-A60C-E7D09615F8EF}" type="slidenum">
              <a:rPr lang="en-US" smtClean="0">
                <a:solidFill>
                  <a:srgbClr val="000000">
                    <a:lumMod val="50000"/>
                    <a:lumOff val="50000"/>
                  </a:srgbClr>
                </a:solidFill>
              </a:rPr>
              <a:pPr/>
              <a:t>‹#›</a:t>
            </a:fld>
            <a:endParaRPr lang="en-US" dirty="0">
              <a:solidFill>
                <a:srgbClr val="000000">
                  <a:lumMod val="50000"/>
                  <a:lumOff val="50000"/>
                </a:srgbClr>
              </a:solidFill>
            </a:endParaRPr>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45579" y="6369446"/>
            <a:ext cx="1163629" cy="570711"/>
          </a:xfrm>
          <a:prstGeom prst="rect">
            <a:avLst/>
          </a:prstGeom>
        </p:spPr>
      </p:pic>
    </p:spTree>
    <p:extLst>
      <p:ext uri="{BB962C8B-B14F-4D97-AF65-F5344CB8AC3E}">
        <p14:creationId xmlns:p14="http://schemas.microsoft.com/office/powerpoint/2010/main" val="163196578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7_Custom Layout">
    <p:bg>
      <p:bgPr>
        <a:solidFill>
          <a:schemeClr val="tx1"/>
        </a:solidFill>
        <a:effectLst/>
      </p:bgPr>
    </p:bg>
    <p:spTree>
      <p:nvGrpSpPr>
        <p:cNvPr id="1" name=""/>
        <p:cNvGrpSpPr/>
        <p:nvPr/>
      </p:nvGrpSpPr>
      <p:grpSpPr>
        <a:xfrm>
          <a:off x="0" y="0"/>
          <a:ext cx="0" cy="0"/>
          <a:chOff x="0" y="0"/>
          <a:chExt cx="0" cy="0"/>
        </a:xfrm>
      </p:grpSpPr>
      <p:pic>
        <p:nvPicPr>
          <p:cNvPr id="3" name="Picture 2" descr="Metro_cloud_content.png"/>
          <p:cNvPicPr>
            <a:picLocks noChangeAspect="1"/>
          </p:cNvPicPr>
          <p:nvPr userDrawn="1"/>
        </p:nvPicPr>
        <p:blipFill>
          <a:blip r:embed="rId2" cstate="screen"/>
          <a:stretch>
            <a:fillRect/>
          </a:stretch>
        </p:blipFill>
        <p:spPr>
          <a:xfrm>
            <a:off x="1" y="2"/>
            <a:ext cx="9143998" cy="6871620"/>
          </a:xfrm>
          <a:prstGeom prst="rect">
            <a:avLst/>
          </a:prstGeom>
        </p:spPr>
      </p:pic>
      <p:sp>
        <p:nvSpPr>
          <p:cNvPr id="5" name="Title 1"/>
          <p:cNvSpPr>
            <a:spLocks noGrp="1"/>
          </p:cNvSpPr>
          <p:nvPr>
            <p:ph type="title"/>
          </p:nvPr>
        </p:nvSpPr>
        <p:spPr>
          <a:xfrm>
            <a:off x="389436" y="228601"/>
            <a:ext cx="8363938" cy="747897"/>
          </a:xfrm>
        </p:spPr>
        <p:txBody>
          <a:bodyPr/>
          <a:lstStyle>
            <a:lvl1pPr>
              <a:defRPr>
                <a:solidFill>
                  <a:schemeClr val="tx1"/>
                </a:solidFill>
              </a:defRPr>
            </a:lvl1pPr>
          </a:lstStyle>
          <a:p>
            <a:r>
              <a:rPr lang="en-US" dirty="0" smtClean="0"/>
              <a:t>Click to edit Master title style</a:t>
            </a:r>
            <a:endParaRPr lang="en-U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93182" y="6206184"/>
            <a:ext cx="1363521" cy="668749"/>
          </a:xfrm>
          <a:prstGeom prst="rect">
            <a:avLst/>
          </a:prstGeom>
        </p:spPr>
      </p:pic>
    </p:spTree>
    <p:extLst>
      <p:ext uri="{BB962C8B-B14F-4D97-AF65-F5344CB8AC3E}">
        <p14:creationId xmlns:p14="http://schemas.microsoft.com/office/powerpoint/2010/main" val="148565895"/>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background slide">
    <p:spTree>
      <p:nvGrpSpPr>
        <p:cNvPr id="1" name=""/>
        <p:cNvGrpSpPr/>
        <p:nvPr/>
      </p:nvGrpSpPr>
      <p:grpSpPr>
        <a:xfrm>
          <a:off x="0" y="0"/>
          <a:ext cx="0" cy="0"/>
          <a:chOff x="0" y="0"/>
          <a:chExt cx="0" cy="0"/>
        </a:xfrm>
      </p:grpSpPr>
      <p:sp>
        <p:nvSpPr>
          <p:cNvPr id="4" name="Title 3"/>
          <p:cNvSpPr>
            <a:spLocks noGrp="1"/>
          </p:cNvSpPr>
          <p:nvPr>
            <p:ph type="title"/>
          </p:nvPr>
        </p:nvSpPr>
        <p:spPr>
          <a:xfrm>
            <a:off x="457200" y="457200"/>
            <a:ext cx="8229600" cy="762000"/>
          </a:xfrm>
          <a:prstGeom prst="rect">
            <a:avLst/>
          </a:prstGeom>
        </p:spPr>
        <p:txBody>
          <a:bodyPr vert="horz"/>
          <a:lstStyle>
            <a:lvl1pPr algn="l">
              <a:defRPr sz="3600" b="0">
                <a:solidFill>
                  <a:srgbClr val="FE5815"/>
                </a:solidFill>
                <a:latin typeface="Segoe UI" pitchFamily="34" charset="0"/>
                <a:cs typeface="Segoe UI"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3100598971"/>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41" y="228603"/>
            <a:ext cx="8363938" cy="76174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389441" y="1447799"/>
            <a:ext cx="8363938" cy="946413"/>
          </a:xfrm>
        </p:spPr>
        <p:txBody>
          <a:bodyPr/>
          <a:lstStyle>
            <a:lvl1pPr marL="0" indent="0">
              <a:spcBef>
                <a:spcPts val="0"/>
              </a:spcBef>
              <a:spcAft>
                <a:spcPts val="675"/>
              </a:spcAft>
              <a:buNone/>
              <a:defRPr sz="3000" spc="-75" baseline="0">
                <a:latin typeface="Segoe UI Light" pitchFamily="34" charset="0"/>
              </a:defRPr>
            </a:lvl1pPr>
            <a:lvl2pPr marL="0" indent="0">
              <a:spcBef>
                <a:spcPts val="0"/>
              </a:spcBef>
              <a:spcAft>
                <a:spcPts val="300"/>
              </a:spcAft>
              <a:buNone/>
              <a:defRPr sz="1500" spc="-38" baseline="0">
                <a:gradFill flip="none" rotWithShape="1">
                  <a:gsLst>
                    <a:gs pos="0">
                      <a:schemeClr val="tx1">
                        <a:lumMod val="75000"/>
                      </a:schemeClr>
                    </a:gs>
                    <a:gs pos="86000">
                      <a:schemeClr val="tx1">
                        <a:lumMod val="75000"/>
                      </a:schemeClr>
                    </a:gs>
                  </a:gsLst>
                  <a:path path="circle">
                    <a:fillToRect r="100000" b="100000"/>
                  </a:path>
                  <a:tileRect l="-100000" t="-100000"/>
                </a:gradFill>
              </a:defRPr>
            </a:lvl2pPr>
            <a:lvl3pPr marL="0" indent="0">
              <a:spcBef>
                <a:spcPts val="0"/>
              </a:spcBef>
              <a:spcAft>
                <a:spcPts val="300"/>
              </a:spcAft>
              <a:buNone/>
              <a:defRPr sz="1500"/>
            </a:lvl3pPr>
            <a:lvl4pPr marL="0" indent="0">
              <a:spcBef>
                <a:spcPts val="0"/>
              </a:spcBef>
              <a:spcAft>
                <a:spcPts val="300"/>
              </a:spcAft>
              <a:buNone/>
              <a:defRPr/>
            </a:lvl4pPr>
            <a:lvl5pPr marL="0" indent="0">
              <a:spcBef>
                <a:spcPts val="0"/>
              </a:spcBef>
              <a:spcAft>
                <a:spcPts val="30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806478725"/>
      </p:ext>
    </p:extLst>
  </p:cSld>
  <p:clrMapOvr>
    <a:masterClrMapping/>
  </p:clrMapOvr>
  <p:transition>
    <p:wipe dir="r"/>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9436" y="228601"/>
            <a:ext cx="8363938" cy="747897"/>
          </a:xfrm>
        </p:spPr>
        <p:txBody>
          <a:bodyPr/>
          <a:lstStyle>
            <a:lvl1pPr>
              <a:defRPr sz="4100"/>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389436" y="1447800"/>
            <a:ext cx="8363938" cy="946413"/>
          </a:xfrm>
        </p:spPr>
        <p:txBody>
          <a:bodyPr/>
          <a:lstStyle>
            <a:lvl1pPr marL="2382" indent="0">
              <a:spcBef>
                <a:spcPts val="0"/>
              </a:spcBef>
              <a:spcAft>
                <a:spcPts val="675"/>
              </a:spcAft>
              <a:buSzPct val="80000"/>
              <a:buFont typeface="Arial" pitchFamily="34" charset="0"/>
              <a:buNone/>
              <a:defRPr sz="3000" spc="-75" baseline="0">
                <a:gradFill>
                  <a:gsLst>
                    <a:gs pos="0">
                      <a:srgbClr val="595959"/>
                    </a:gs>
                    <a:gs pos="86000">
                      <a:srgbClr val="595959"/>
                    </a:gs>
                  </a:gsLst>
                  <a:lin ang="5400000" scaled="0"/>
                </a:gradFill>
                <a:latin typeface="Segoe UI Light" pitchFamily="34" charset="0"/>
              </a:defRPr>
            </a:lvl1pPr>
            <a:lvl2pPr marL="2382" indent="0">
              <a:spcBef>
                <a:spcPts val="0"/>
              </a:spcBef>
              <a:buSzPct val="80000"/>
              <a:buFont typeface="Arial" pitchFamily="34" charset="0"/>
              <a:buNone/>
              <a:defRPr sz="1500" spc="-38" baseline="0">
                <a:gradFill>
                  <a:gsLst>
                    <a:gs pos="0">
                      <a:srgbClr val="595959"/>
                    </a:gs>
                    <a:gs pos="86000">
                      <a:srgbClr val="595959"/>
                    </a:gs>
                  </a:gsLst>
                  <a:lin ang="5400000" scaled="0"/>
                </a:gradFill>
              </a:defRPr>
            </a:lvl2pPr>
            <a:lvl3pPr marL="944292" indent="-302459">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3pPr>
            <a:lvl4pPr marL="1203883" indent="-259591">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4pPr>
            <a:lvl5pPr marL="1456329" indent="-252446">
              <a:buSzPct val="80000"/>
              <a:buFontTx/>
              <a:buBlip>
                <a:blip r:embed="rId2"/>
              </a:buBlip>
              <a:defRPr>
                <a:gradFill>
                  <a:gsLst>
                    <a:gs pos="0">
                      <a:schemeClr val="tx1">
                        <a:lumMod val="90000"/>
                        <a:lumOff val="10000"/>
                      </a:schemeClr>
                    </a:gs>
                    <a:gs pos="86000">
                      <a:schemeClr val="tx1">
                        <a:lumMod val="90000"/>
                        <a:lumOff val="10000"/>
                      </a:schemeClr>
                    </a:gs>
                  </a:gsLst>
                  <a:lin ang="5400000" scaled="0"/>
                </a:gradFill>
              </a:defRPr>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489034243"/>
      </p:ext>
    </p:extLst>
  </p:cSld>
  <p:clrMapOvr>
    <a:masterClrMapping/>
  </p:clrMapOvr>
  <p:transition>
    <p:fade/>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Light Body Gradient with Footer">
    <p:bg>
      <p:bgPr>
        <a:gradFill flip="none" rotWithShape="1">
          <a:gsLst>
            <a:gs pos="0">
              <a:schemeClr val="bg1">
                <a:lumMod val="95000"/>
              </a:schemeClr>
            </a:gs>
            <a:gs pos="100000">
              <a:schemeClr val="bg1">
                <a:lumMod val="7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53790" y="53789"/>
            <a:ext cx="8633010" cy="685800"/>
          </a:xfrm>
          <a:prstGeom prst="rect">
            <a:avLst/>
          </a:prstGeom>
        </p:spPr>
        <p:txBody>
          <a:bodyPr vert="horz" lIns="91440" tIns="45720" rIns="91440" bIns="45720" rtlCol="0" anchor="t">
            <a:noAutofit/>
          </a:bodyPr>
          <a:lstStyle>
            <a:lvl1pPr algn="l" defTabSz="914400" rtl="0" eaLnBrk="1" latinLnBrk="0" hangingPunct="1">
              <a:spcBef>
                <a:spcPct val="0"/>
              </a:spcBef>
              <a:buNone/>
              <a:defRPr lang="en-US" sz="3600" kern="1200" dirty="0">
                <a:solidFill>
                  <a:schemeClr val="accent1"/>
                </a:solidFill>
                <a:latin typeface="Segoe" pitchFamily="34" charset="0"/>
                <a:ea typeface="+mj-ea"/>
                <a:cs typeface="Arial"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rgbClr val="002775"/>
                </a:solidFill>
                <a:effectLst/>
                <a:uLnTx/>
                <a:uFillTx/>
                <a:latin typeface="Segoe Light" pitchFamily="34" charset="0"/>
                <a:ea typeface="+mj-ea"/>
                <a:cs typeface="Arial" pitchFamily="34" charset="0"/>
              </a:rPr>
              <a:t>Title Goes Here</a:t>
            </a:r>
            <a:endParaRPr kumimoji="0" lang="en-US" sz="3600" b="0" i="0" u="none" strike="noStrike" kern="1200" cap="none" spc="0" normalizeH="0" baseline="0" noProof="0" dirty="0">
              <a:ln>
                <a:noFill/>
              </a:ln>
              <a:solidFill>
                <a:srgbClr val="002775"/>
              </a:solidFill>
              <a:effectLst/>
              <a:uLnTx/>
              <a:uFillTx/>
              <a:latin typeface="Segoe Light" pitchFamily="34" charset="0"/>
              <a:ea typeface="+mj-ea"/>
              <a:cs typeface="Arial" pitchFamily="34" charset="0"/>
            </a:endParaRPr>
          </a:p>
        </p:txBody>
      </p:sp>
      <p:pic>
        <p:nvPicPr>
          <p:cNvPr id="11" name="Picture 10" descr="footerv3_01_02_12.png"/>
          <p:cNvPicPr>
            <a:picLocks noChangeAspect="1"/>
          </p:cNvPicPr>
          <p:nvPr userDrawn="1"/>
        </p:nvPicPr>
        <p:blipFill>
          <a:blip r:embed="rId2"/>
          <a:stretch>
            <a:fillRect/>
          </a:stretch>
        </p:blipFill>
        <p:spPr>
          <a:xfrm>
            <a:off x="0" y="6477000"/>
            <a:ext cx="9144000" cy="381000"/>
          </a:xfrm>
          <a:prstGeom prst="rect">
            <a:avLst/>
          </a:prstGeom>
        </p:spPr>
      </p:pic>
      <p:sp>
        <p:nvSpPr>
          <p:cNvPr id="5" name="Slide Number Placeholder 4"/>
          <p:cNvSpPr>
            <a:spLocks noGrp="1"/>
          </p:cNvSpPr>
          <p:nvPr>
            <p:ph type="sldNum" sz="quarter" idx="4"/>
          </p:nvPr>
        </p:nvSpPr>
        <p:spPr>
          <a:xfrm>
            <a:off x="0" y="6451601"/>
            <a:ext cx="2133600" cy="406400"/>
          </a:xfrm>
          <a:prstGeom prst="rect">
            <a:avLst/>
          </a:prstGeom>
        </p:spPr>
        <p:txBody>
          <a:bodyPr vert="horz" lIns="91440" tIns="45720" rIns="91440" bIns="45720" rtlCol="0" anchor="ctr"/>
          <a:lstStyle>
            <a:lvl1pPr algn="l">
              <a:defRPr sz="1200">
                <a:solidFill>
                  <a:schemeClr val="bg1"/>
                </a:solidFill>
              </a:defRPr>
            </a:lvl1pPr>
          </a:lstStyle>
          <a:p>
            <a:fld id="{A5598B31-36B7-4315-A60C-E7D09615F8EF}" type="slidenum">
              <a:rPr lang="en-US" smtClean="0">
                <a:solidFill>
                  <a:srgbClr val="FFFFFF"/>
                </a:solidFill>
              </a:rPr>
              <a:pPr/>
              <a:t>‹#›</a:t>
            </a:fld>
            <a:endParaRPr lang="en-US">
              <a:solidFill>
                <a:srgbClr val="FFFFFF"/>
              </a:solidFill>
            </a:endParaRP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45579" y="6369446"/>
            <a:ext cx="1163629" cy="570711"/>
          </a:xfrm>
          <a:prstGeom prst="rect">
            <a:avLst/>
          </a:prstGeom>
        </p:spPr>
      </p:pic>
    </p:spTree>
    <p:extLst>
      <p:ext uri="{BB962C8B-B14F-4D97-AF65-F5344CB8AC3E}">
        <p14:creationId xmlns:p14="http://schemas.microsoft.com/office/powerpoint/2010/main" val="59134879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Light Body Gradient with Footer">
    <p:bg>
      <p:bgPr>
        <a:solidFill>
          <a:schemeClr val="bg1"/>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53790" y="53789"/>
            <a:ext cx="8633010" cy="685800"/>
          </a:xfrm>
          <a:prstGeom prst="rect">
            <a:avLst/>
          </a:prstGeom>
        </p:spPr>
        <p:txBody>
          <a:bodyPr vert="horz" lIns="91440" tIns="45720" rIns="91440" bIns="45720" rtlCol="0" anchor="t">
            <a:noAutofit/>
          </a:bodyPr>
          <a:lstStyle>
            <a:lvl1pPr algn="l" defTabSz="914400" rtl="0" eaLnBrk="1" latinLnBrk="0" hangingPunct="1">
              <a:spcBef>
                <a:spcPct val="0"/>
              </a:spcBef>
              <a:buNone/>
              <a:defRPr lang="en-US" sz="3600" kern="1200" dirty="0">
                <a:solidFill>
                  <a:schemeClr val="accent1"/>
                </a:solidFill>
                <a:latin typeface="Segoe" pitchFamily="34" charset="0"/>
                <a:ea typeface="+mj-ea"/>
                <a:cs typeface="Arial"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rgbClr val="002775"/>
                </a:solidFill>
                <a:effectLst/>
                <a:uLnTx/>
                <a:uFillTx/>
                <a:latin typeface="Segoe Light" pitchFamily="34" charset="0"/>
                <a:ea typeface="+mj-ea"/>
                <a:cs typeface="Arial" pitchFamily="34" charset="0"/>
              </a:rPr>
              <a:t>Title Goes Here</a:t>
            </a:r>
            <a:endParaRPr kumimoji="0" lang="en-US" sz="3600" b="0" i="0" u="none" strike="noStrike" kern="1200" cap="none" spc="0" normalizeH="0" baseline="0" noProof="0" dirty="0">
              <a:ln>
                <a:noFill/>
              </a:ln>
              <a:solidFill>
                <a:srgbClr val="002775"/>
              </a:solidFill>
              <a:effectLst/>
              <a:uLnTx/>
              <a:uFillTx/>
              <a:latin typeface="Segoe Light" pitchFamily="34" charset="0"/>
              <a:ea typeface="+mj-ea"/>
              <a:cs typeface="Arial" pitchFamily="34" charset="0"/>
            </a:endParaRPr>
          </a:p>
        </p:txBody>
      </p:sp>
      <p:pic>
        <p:nvPicPr>
          <p:cNvPr id="11" name="Picture 10" descr="footerv3_01_02_12.png"/>
          <p:cNvPicPr>
            <a:picLocks noChangeAspect="1"/>
          </p:cNvPicPr>
          <p:nvPr userDrawn="1"/>
        </p:nvPicPr>
        <p:blipFill>
          <a:blip r:embed="rId2"/>
          <a:stretch>
            <a:fillRect/>
          </a:stretch>
        </p:blipFill>
        <p:spPr>
          <a:xfrm>
            <a:off x="0" y="6477000"/>
            <a:ext cx="9144000" cy="381000"/>
          </a:xfrm>
          <a:prstGeom prst="rect">
            <a:avLst/>
          </a:prstGeom>
        </p:spPr>
      </p:pic>
      <p:sp>
        <p:nvSpPr>
          <p:cNvPr id="5" name="Slide Number Placeholder 4"/>
          <p:cNvSpPr>
            <a:spLocks noGrp="1"/>
          </p:cNvSpPr>
          <p:nvPr>
            <p:ph type="sldNum" sz="quarter" idx="4"/>
          </p:nvPr>
        </p:nvSpPr>
        <p:spPr>
          <a:xfrm>
            <a:off x="0" y="6451601"/>
            <a:ext cx="2133600" cy="406400"/>
          </a:xfrm>
          <a:prstGeom prst="rect">
            <a:avLst/>
          </a:prstGeom>
        </p:spPr>
        <p:txBody>
          <a:bodyPr vert="horz" lIns="91440" tIns="45720" rIns="91440" bIns="45720" rtlCol="0" anchor="ctr"/>
          <a:lstStyle>
            <a:lvl1pPr algn="l">
              <a:defRPr sz="1200">
                <a:solidFill>
                  <a:schemeClr val="bg1"/>
                </a:solidFill>
              </a:defRPr>
            </a:lvl1pPr>
          </a:lstStyle>
          <a:p>
            <a:fld id="{A5598B31-36B7-4315-A60C-E7D09615F8EF}" type="slidenum">
              <a:rPr lang="en-US" smtClean="0">
                <a:solidFill>
                  <a:srgbClr val="FFFFFF"/>
                </a:solidFill>
              </a:rPr>
              <a:pPr/>
              <a:t>‹#›</a:t>
            </a:fld>
            <a:endParaRPr lang="en-US">
              <a:solidFill>
                <a:srgbClr val="FFFFFF"/>
              </a:solidFill>
            </a:endParaRP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45579" y="6369446"/>
            <a:ext cx="1163629" cy="570711"/>
          </a:xfrm>
          <a:prstGeom prst="rect">
            <a:avLst/>
          </a:prstGeom>
        </p:spPr>
      </p:pic>
    </p:spTree>
    <p:extLst>
      <p:ext uri="{BB962C8B-B14F-4D97-AF65-F5344CB8AC3E}">
        <p14:creationId xmlns:p14="http://schemas.microsoft.com/office/powerpoint/2010/main" val="328138985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2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6789" y="436565"/>
            <a:ext cx="8550914" cy="444500"/>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316789" y="1198566"/>
            <a:ext cx="8550914" cy="13349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4" name="Picture 3"/>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7944729" y="6344945"/>
            <a:ext cx="1028968" cy="436856"/>
          </a:xfrm>
          <a:prstGeom prst="rect">
            <a:avLst/>
          </a:prstGeom>
        </p:spPr>
      </p:pic>
    </p:spTree>
    <p:extLst>
      <p:ext uri="{BB962C8B-B14F-4D97-AF65-F5344CB8AC3E}">
        <p14:creationId xmlns:p14="http://schemas.microsoft.com/office/powerpoint/2010/main" val="1061387171"/>
      </p:ext>
    </p:extLst>
  </p:cSld>
  <p:clrMapOvr>
    <a:masterClrMapping/>
  </p:clrMapOvr>
  <p:transition>
    <p:fade/>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8126" y="652376"/>
            <a:ext cx="8387715" cy="590931"/>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247650" y="1690538"/>
            <a:ext cx="8382000" cy="24047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09308080"/>
      </p:ext>
    </p:extLst>
  </p:cSld>
  <p:clrMapOvr>
    <a:masterClrMapping/>
  </p:clrMapOvr>
  <p:transition>
    <p:fade/>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_Dark Body with Footer">
    <p:bg>
      <p:bgPr>
        <a:solidFill>
          <a:srgbClr val="511C74"/>
        </a:solidFill>
        <a:effectLst/>
      </p:bgPr>
    </p:bg>
    <p:spTree>
      <p:nvGrpSpPr>
        <p:cNvPr id="1" name=""/>
        <p:cNvGrpSpPr/>
        <p:nvPr/>
      </p:nvGrpSpPr>
      <p:grpSpPr>
        <a:xfrm>
          <a:off x="0" y="0"/>
          <a:ext cx="0" cy="0"/>
          <a:chOff x="0" y="0"/>
          <a:chExt cx="0" cy="0"/>
        </a:xfrm>
      </p:grpSpPr>
      <p:sp>
        <p:nvSpPr>
          <p:cNvPr id="4" name="Rectangle 3"/>
          <p:cNvSpPr/>
          <p:nvPr userDrawn="1"/>
        </p:nvSpPr>
        <p:spPr>
          <a:xfrm rot="10800000" flipH="1">
            <a:off x="2" y="-1"/>
            <a:ext cx="9143999" cy="6858001"/>
          </a:xfrm>
          <a:prstGeom prst="rect">
            <a:avLst/>
          </a:prstGeom>
          <a:gradFill rotWithShape="1">
            <a:gsLst>
              <a:gs pos="0">
                <a:srgbClr val="93B8E0">
                  <a:shade val="15000"/>
                  <a:satMod val="180000"/>
                </a:srgbClr>
              </a:gs>
              <a:gs pos="50000">
                <a:srgbClr val="93B8E0">
                  <a:shade val="45000"/>
                  <a:satMod val="170000"/>
                </a:srgbClr>
              </a:gs>
              <a:gs pos="70000">
                <a:srgbClr val="93B8E0">
                  <a:tint val="99000"/>
                  <a:shade val="65000"/>
                  <a:satMod val="155000"/>
                </a:srgbClr>
              </a:gs>
              <a:gs pos="100000">
                <a:srgbClr val="93B8E0">
                  <a:tint val="95500"/>
                  <a:shade val="100000"/>
                  <a:satMod val="155000"/>
                </a:srgbClr>
              </a:gs>
            </a:gsLst>
            <a:lin ang="16200000" scaled="0"/>
          </a:gradFill>
          <a:ln w="9525" cap="flat" cmpd="sng" algn="ctr">
            <a:noFill/>
            <a:prstDash val="solid"/>
          </a:ln>
          <a:effectLst/>
        </p:spPr>
        <p:txBody>
          <a:bodyPr rtlCol="0" anchor="ctr"/>
          <a:lstStyle/>
          <a:p>
            <a:pPr algn="ctr">
              <a:defRPr/>
            </a:pPr>
            <a:endParaRPr lang="en-US" kern="0">
              <a:solidFill>
                <a:srgbClr val="FFFFFF"/>
              </a:solidFill>
              <a:latin typeface="Century Gothic"/>
            </a:endParaRPr>
          </a:p>
        </p:txBody>
      </p:sp>
      <p:sp>
        <p:nvSpPr>
          <p:cNvPr id="8" name="Title 1"/>
          <p:cNvSpPr>
            <a:spLocks noGrp="1"/>
          </p:cNvSpPr>
          <p:nvPr>
            <p:ph type="title" hasCustomPrompt="1"/>
          </p:nvPr>
        </p:nvSpPr>
        <p:spPr>
          <a:xfrm>
            <a:off x="83934" y="53789"/>
            <a:ext cx="8755266" cy="685800"/>
          </a:xfrm>
          <a:prstGeom prst="rect">
            <a:avLst/>
          </a:prstGeom>
        </p:spPr>
        <p:txBody>
          <a:bodyPr vert="horz" lIns="91440" tIns="45720" rIns="91440" bIns="45720" rtlCol="0" anchor="t">
            <a:noAutofit/>
          </a:bodyPr>
          <a:lstStyle>
            <a:lvl1pPr algn="l" defTabSz="914400" rtl="0" eaLnBrk="1" latinLnBrk="0" hangingPunct="1">
              <a:spcBef>
                <a:spcPct val="0"/>
              </a:spcBef>
              <a:buNone/>
              <a:defRPr lang="en-US" sz="3600" kern="1200" dirty="0">
                <a:solidFill>
                  <a:schemeClr val="bg1"/>
                </a:solidFill>
                <a:latin typeface="Segoe Light" pitchFamily="34" charset="0"/>
                <a:ea typeface="+mj-ea"/>
                <a:cs typeface="Arial" pitchFamily="34" charset="0"/>
              </a:defRPr>
            </a:lvl1pPr>
          </a:lstStyle>
          <a:p>
            <a:r>
              <a:rPr lang="en-US" dirty="0" smtClean="0"/>
              <a:t>Title Goes Here</a:t>
            </a:r>
            <a:endParaRPr lang="en-US" dirty="0"/>
          </a:p>
        </p:txBody>
      </p:sp>
      <p:pic>
        <p:nvPicPr>
          <p:cNvPr id="9" name="Picture 8" descr="footerv3_01_02_12.png"/>
          <p:cNvPicPr>
            <a:picLocks noChangeAspect="1"/>
          </p:cNvPicPr>
          <p:nvPr userDrawn="1"/>
        </p:nvPicPr>
        <p:blipFill>
          <a:blip r:embed="rId2"/>
          <a:stretch>
            <a:fillRect/>
          </a:stretch>
        </p:blipFill>
        <p:spPr>
          <a:xfrm>
            <a:off x="0" y="6477000"/>
            <a:ext cx="9144000" cy="381000"/>
          </a:xfrm>
          <a:prstGeom prst="rect">
            <a:avLst/>
          </a:prstGeom>
        </p:spPr>
      </p:pic>
      <p:sp>
        <p:nvSpPr>
          <p:cNvPr id="6" name="Slide Number Placeholder 4"/>
          <p:cNvSpPr>
            <a:spLocks noGrp="1"/>
          </p:cNvSpPr>
          <p:nvPr>
            <p:ph type="sldNum" sz="quarter" idx="4"/>
          </p:nvPr>
        </p:nvSpPr>
        <p:spPr>
          <a:xfrm>
            <a:off x="0" y="6451601"/>
            <a:ext cx="2133600" cy="406400"/>
          </a:xfrm>
          <a:prstGeom prst="rect">
            <a:avLst/>
          </a:prstGeom>
        </p:spPr>
        <p:txBody>
          <a:bodyPr vert="horz" lIns="91440" tIns="45720" rIns="91440" bIns="45720" rtlCol="0" anchor="ctr"/>
          <a:lstStyle>
            <a:lvl1pPr algn="l">
              <a:defRPr sz="1200">
                <a:solidFill>
                  <a:schemeClr val="bg1"/>
                </a:solidFill>
              </a:defRPr>
            </a:lvl1pPr>
          </a:lstStyle>
          <a:p>
            <a:fld id="{A5598B31-36B7-4315-A60C-E7D09615F8EF}"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838119749"/>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4_Dark Body with Footer">
    <p:bg>
      <p:bgPr>
        <a:solidFill>
          <a:srgbClr val="511C74"/>
        </a:solidFill>
        <a:effectLst/>
      </p:bgPr>
    </p:bg>
    <p:spTree>
      <p:nvGrpSpPr>
        <p:cNvPr id="1" name=""/>
        <p:cNvGrpSpPr/>
        <p:nvPr/>
      </p:nvGrpSpPr>
      <p:grpSpPr>
        <a:xfrm>
          <a:off x="0" y="0"/>
          <a:ext cx="0" cy="0"/>
          <a:chOff x="0" y="0"/>
          <a:chExt cx="0" cy="0"/>
        </a:xfrm>
      </p:grpSpPr>
      <p:sp>
        <p:nvSpPr>
          <p:cNvPr id="4" name="Rectangle 3"/>
          <p:cNvSpPr/>
          <p:nvPr userDrawn="1"/>
        </p:nvSpPr>
        <p:spPr>
          <a:xfrm rot="10800000" flipH="1">
            <a:off x="2" y="-1"/>
            <a:ext cx="9143999" cy="6858001"/>
          </a:xfrm>
          <a:prstGeom prst="rect">
            <a:avLst/>
          </a:prstGeom>
          <a:gradFill rotWithShape="1">
            <a:gsLst>
              <a:gs pos="0">
                <a:srgbClr val="93B8E0">
                  <a:shade val="15000"/>
                  <a:satMod val="180000"/>
                </a:srgbClr>
              </a:gs>
              <a:gs pos="50000">
                <a:srgbClr val="93B8E0">
                  <a:shade val="45000"/>
                  <a:satMod val="170000"/>
                </a:srgbClr>
              </a:gs>
              <a:gs pos="70000">
                <a:srgbClr val="93B8E0">
                  <a:tint val="99000"/>
                  <a:shade val="65000"/>
                  <a:satMod val="155000"/>
                </a:srgbClr>
              </a:gs>
              <a:gs pos="100000">
                <a:srgbClr val="93B8E0">
                  <a:tint val="95500"/>
                  <a:shade val="100000"/>
                  <a:satMod val="155000"/>
                </a:srgbClr>
              </a:gs>
            </a:gsLst>
            <a:lin ang="16200000" scaled="0"/>
          </a:gradFill>
          <a:ln w="9525" cap="flat" cmpd="sng" algn="ctr">
            <a:noFill/>
            <a:prstDash val="solid"/>
          </a:ln>
          <a:effectLst/>
        </p:spPr>
        <p:txBody>
          <a:bodyPr rtlCol="0" anchor="ctr"/>
          <a:lstStyle/>
          <a:p>
            <a:pPr algn="ctr">
              <a:defRPr/>
            </a:pPr>
            <a:endParaRPr lang="en-US" kern="0">
              <a:solidFill>
                <a:srgbClr val="FFFFFF"/>
              </a:solidFill>
              <a:latin typeface="Century Gothic"/>
            </a:endParaRPr>
          </a:p>
        </p:txBody>
      </p:sp>
      <p:sp>
        <p:nvSpPr>
          <p:cNvPr id="8" name="Title 1"/>
          <p:cNvSpPr>
            <a:spLocks noGrp="1"/>
          </p:cNvSpPr>
          <p:nvPr>
            <p:ph type="title" hasCustomPrompt="1"/>
          </p:nvPr>
        </p:nvSpPr>
        <p:spPr>
          <a:xfrm>
            <a:off x="83934" y="53789"/>
            <a:ext cx="8755266" cy="685800"/>
          </a:xfrm>
          <a:prstGeom prst="rect">
            <a:avLst/>
          </a:prstGeom>
        </p:spPr>
        <p:txBody>
          <a:bodyPr vert="horz" lIns="91440" tIns="45720" rIns="91440" bIns="45720" rtlCol="0" anchor="t">
            <a:noAutofit/>
          </a:bodyPr>
          <a:lstStyle>
            <a:lvl1pPr algn="l" defTabSz="914400" rtl="0" eaLnBrk="1" latinLnBrk="0" hangingPunct="1">
              <a:spcBef>
                <a:spcPct val="0"/>
              </a:spcBef>
              <a:buNone/>
              <a:defRPr lang="en-US" sz="3600" kern="1200" dirty="0">
                <a:solidFill>
                  <a:schemeClr val="bg1"/>
                </a:solidFill>
                <a:latin typeface="Segoe Light" pitchFamily="34" charset="0"/>
                <a:ea typeface="+mj-ea"/>
                <a:cs typeface="Arial" pitchFamily="34" charset="0"/>
              </a:defRPr>
            </a:lvl1pPr>
          </a:lstStyle>
          <a:p>
            <a:r>
              <a:rPr lang="en-US" dirty="0" smtClean="0"/>
              <a:t>Title Goes Here</a:t>
            </a:r>
            <a:endParaRPr lang="en-US" dirty="0"/>
          </a:p>
        </p:txBody>
      </p:sp>
      <p:pic>
        <p:nvPicPr>
          <p:cNvPr id="9" name="Picture 8" descr="footerv3_01_02_12.png"/>
          <p:cNvPicPr>
            <a:picLocks noChangeAspect="1"/>
          </p:cNvPicPr>
          <p:nvPr userDrawn="1"/>
        </p:nvPicPr>
        <p:blipFill>
          <a:blip r:embed="rId2"/>
          <a:stretch>
            <a:fillRect/>
          </a:stretch>
        </p:blipFill>
        <p:spPr>
          <a:xfrm>
            <a:off x="0" y="6477000"/>
            <a:ext cx="9144000" cy="381000"/>
          </a:xfrm>
          <a:prstGeom prst="rect">
            <a:avLst/>
          </a:prstGeom>
        </p:spPr>
      </p:pic>
      <p:sp>
        <p:nvSpPr>
          <p:cNvPr id="6" name="Slide Number Placeholder 4"/>
          <p:cNvSpPr>
            <a:spLocks noGrp="1"/>
          </p:cNvSpPr>
          <p:nvPr>
            <p:ph type="sldNum" sz="quarter" idx="4"/>
          </p:nvPr>
        </p:nvSpPr>
        <p:spPr>
          <a:xfrm>
            <a:off x="0" y="6451601"/>
            <a:ext cx="2133600" cy="406400"/>
          </a:xfrm>
          <a:prstGeom prst="rect">
            <a:avLst/>
          </a:prstGeom>
        </p:spPr>
        <p:txBody>
          <a:bodyPr vert="horz" lIns="91440" tIns="45720" rIns="91440" bIns="45720" rtlCol="0" anchor="ctr"/>
          <a:lstStyle>
            <a:lvl1pPr algn="l">
              <a:defRPr sz="1200">
                <a:solidFill>
                  <a:schemeClr val="bg1"/>
                </a:solidFill>
              </a:defRPr>
            </a:lvl1pPr>
          </a:lstStyle>
          <a:p>
            <a:fld id="{A5598B31-36B7-4315-A60C-E7D09615F8EF}"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622147587"/>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Light Body Gradient with Footer">
    <p:bg>
      <p:bgPr>
        <a:gradFill flip="none" rotWithShape="1">
          <a:gsLst>
            <a:gs pos="0">
              <a:schemeClr val="bg1">
                <a:lumMod val="95000"/>
              </a:schemeClr>
            </a:gs>
            <a:gs pos="100000">
              <a:schemeClr val="bg1">
                <a:lumMod val="7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53790" y="53789"/>
            <a:ext cx="8633010" cy="685800"/>
          </a:xfrm>
          <a:prstGeom prst="rect">
            <a:avLst/>
          </a:prstGeom>
        </p:spPr>
        <p:txBody>
          <a:bodyPr vert="horz" lIns="91440" tIns="45720" rIns="91440" bIns="45720" rtlCol="0" anchor="t">
            <a:noAutofit/>
          </a:bodyPr>
          <a:lstStyle>
            <a:lvl1pPr algn="l" defTabSz="914400" rtl="0" eaLnBrk="1" latinLnBrk="0" hangingPunct="1">
              <a:spcBef>
                <a:spcPct val="0"/>
              </a:spcBef>
              <a:buNone/>
              <a:defRPr lang="en-US" sz="3600" kern="1200" dirty="0">
                <a:solidFill>
                  <a:schemeClr val="accent1"/>
                </a:solidFill>
                <a:latin typeface="Segoe" pitchFamily="34" charset="0"/>
                <a:ea typeface="+mj-ea"/>
                <a:cs typeface="Arial"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rgbClr val="002775"/>
                </a:solidFill>
                <a:effectLst/>
                <a:uLnTx/>
                <a:uFillTx/>
                <a:latin typeface="Segoe Light" pitchFamily="34" charset="0"/>
                <a:ea typeface="+mj-ea"/>
                <a:cs typeface="Arial" pitchFamily="34" charset="0"/>
              </a:rPr>
              <a:t>Title Goes Here</a:t>
            </a:r>
            <a:endParaRPr kumimoji="0" lang="en-US" sz="3600" b="0" i="0" u="none" strike="noStrike" kern="1200" cap="none" spc="0" normalizeH="0" baseline="0" noProof="0" dirty="0">
              <a:ln>
                <a:noFill/>
              </a:ln>
              <a:solidFill>
                <a:srgbClr val="002775"/>
              </a:solidFill>
              <a:effectLst/>
              <a:uLnTx/>
              <a:uFillTx/>
              <a:latin typeface="Segoe Light" pitchFamily="34" charset="0"/>
              <a:ea typeface="+mj-ea"/>
              <a:cs typeface="Arial" pitchFamily="34" charset="0"/>
            </a:endParaRPr>
          </a:p>
        </p:txBody>
      </p:sp>
      <p:sp>
        <p:nvSpPr>
          <p:cNvPr id="6" name="Content Placeholder 2"/>
          <p:cNvSpPr>
            <a:spLocks noGrp="1"/>
          </p:cNvSpPr>
          <p:nvPr>
            <p:ph sz="quarter" idx="10"/>
          </p:nvPr>
        </p:nvSpPr>
        <p:spPr>
          <a:xfrm>
            <a:off x="228600" y="990600"/>
            <a:ext cx="8458200" cy="5283200"/>
          </a:xfrm>
          <a:prstGeom prst="rect">
            <a:avLst/>
          </a:prstGeo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1" name="Picture 10" descr="footerv3_01_02_12.png"/>
          <p:cNvPicPr>
            <a:picLocks noChangeAspect="1"/>
          </p:cNvPicPr>
          <p:nvPr userDrawn="1"/>
        </p:nvPicPr>
        <p:blipFill>
          <a:blip r:embed="rId2"/>
          <a:stretch>
            <a:fillRect/>
          </a:stretch>
        </p:blipFill>
        <p:spPr>
          <a:xfrm>
            <a:off x="0" y="6477000"/>
            <a:ext cx="9144000" cy="381000"/>
          </a:xfrm>
          <a:prstGeom prst="rect">
            <a:avLst/>
          </a:prstGeom>
        </p:spPr>
      </p:pic>
      <p:sp>
        <p:nvSpPr>
          <p:cNvPr id="5" name="Slide Number Placeholder 4"/>
          <p:cNvSpPr>
            <a:spLocks noGrp="1"/>
          </p:cNvSpPr>
          <p:nvPr>
            <p:ph type="sldNum" sz="quarter" idx="4"/>
          </p:nvPr>
        </p:nvSpPr>
        <p:spPr>
          <a:xfrm>
            <a:off x="0" y="6451601"/>
            <a:ext cx="2133600" cy="406400"/>
          </a:xfrm>
          <a:prstGeom prst="rect">
            <a:avLst/>
          </a:prstGeom>
        </p:spPr>
        <p:txBody>
          <a:bodyPr vert="horz" lIns="91440" tIns="45720" rIns="91440" bIns="45720" rtlCol="0" anchor="ctr"/>
          <a:lstStyle>
            <a:lvl1pPr algn="l">
              <a:defRPr sz="1200">
                <a:solidFill>
                  <a:schemeClr val="bg1"/>
                </a:solidFill>
              </a:defRPr>
            </a:lvl1pPr>
          </a:lstStyle>
          <a:p>
            <a:fld id="{A5598B31-36B7-4315-A60C-E7D09615F8EF}"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01942151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2"/>
            <a:ext cx="2133600" cy="365125"/>
          </a:xfrm>
          <a:prstGeom prst="rect">
            <a:avLst/>
          </a:prstGeom>
        </p:spPr>
        <p:txBody>
          <a:bodyPr/>
          <a:lstStyle/>
          <a:p>
            <a:fld id="{F77C25CB-3C59-D04B-B0D0-B8D4FF859289}" type="datetimeFigureOut">
              <a:rPr lang="en-US" smtClean="0">
                <a:solidFill>
                  <a:srgbClr val="000000"/>
                </a:solidFill>
              </a:rPr>
              <a:pPr/>
              <a:t>2/25/2013</a:t>
            </a:fld>
            <a:endParaRPr lang="en-US">
              <a:solidFill>
                <a:srgbClr val="000000"/>
              </a:solidFill>
            </a:endParaRPr>
          </a:p>
        </p:txBody>
      </p:sp>
      <p:sp>
        <p:nvSpPr>
          <p:cNvPr id="4" name="Footer Placeholder 3"/>
          <p:cNvSpPr>
            <a:spLocks noGrp="1"/>
          </p:cNvSpPr>
          <p:nvPr>
            <p:ph type="ftr" sz="quarter" idx="11"/>
          </p:nvPr>
        </p:nvSpPr>
        <p:spPr>
          <a:xfrm>
            <a:off x="3124200" y="6356352"/>
            <a:ext cx="2895600" cy="365125"/>
          </a:xfrm>
          <a:prstGeom prst="rect">
            <a:avLst/>
          </a:prstGeom>
        </p:spPr>
        <p:txBody>
          <a:bodyPr/>
          <a:lstStyle/>
          <a:p>
            <a:endParaRPr lang="en-US">
              <a:solidFill>
                <a:srgbClr val="000000"/>
              </a:solidFill>
            </a:endParaRPr>
          </a:p>
        </p:txBody>
      </p:sp>
      <p:sp>
        <p:nvSpPr>
          <p:cNvPr id="5" name="Slide Number Placeholder 4"/>
          <p:cNvSpPr>
            <a:spLocks noGrp="1"/>
          </p:cNvSpPr>
          <p:nvPr>
            <p:ph type="sldNum" sz="quarter" idx="12"/>
          </p:nvPr>
        </p:nvSpPr>
        <p:spPr>
          <a:xfrm>
            <a:off x="6553200" y="6356352"/>
            <a:ext cx="2133600" cy="365125"/>
          </a:xfrm>
          <a:prstGeom prst="rect">
            <a:avLst/>
          </a:prstGeom>
        </p:spPr>
        <p:txBody>
          <a:bodyPr/>
          <a:lstStyle/>
          <a:p>
            <a:fld id="{BA9DF28F-2D28-AD42-ADA5-75E4E26EAA9F}"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90779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5_Dark Body with footer">
    <p:bg>
      <p:bgPr>
        <a:solidFill>
          <a:srgbClr val="511C74"/>
        </a:solidFill>
        <a:effectLst/>
      </p:bgPr>
    </p:bg>
    <p:spTree>
      <p:nvGrpSpPr>
        <p:cNvPr id="1" name=""/>
        <p:cNvGrpSpPr/>
        <p:nvPr/>
      </p:nvGrpSpPr>
      <p:grpSpPr>
        <a:xfrm>
          <a:off x="0" y="0"/>
          <a:ext cx="0" cy="0"/>
          <a:chOff x="0" y="0"/>
          <a:chExt cx="0" cy="0"/>
        </a:xfrm>
      </p:grpSpPr>
      <p:sp>
        <p:nvSpPr>
          <p:cNvPr id="4" name="Rectangle 3"/>
          <p:cNvSpPr/>
          <p:nvPr userDrawn="1"/>
        </p:nvSpPr>
        <p:spPr>
          <a:xfrm rot="10800000" flipH="1">
            <a:off x="2" y="-1"/>
            <a:ext cx="9143999" cy="6858001"/>
          </a:xfrm>
          <a:prstGeom prst="rect">
            <a:avLst/>
          </a:prstGeom>
          <a:gradFill rotWithShape="1">
            <a:gsLst>
              <a:gs pos="0">
                <a:srgbClr val="93B8E0">
                  <a:shade val="15000"/>
                  <a:satMod val="180000"/>
                </a:srgbClr>
              </a:gs>
              <a:gs pos="50000">
                <a:srgbClr val="93B8E0">
                  <a:shade val="45000"/>
                  <a:satMod val="170000"/>
                </a:srgbClr>
              </a:gs>
              <a:gs pos="70000">
                <a:srgbClr val="93B8E0">
                  <a:tint val="99000"/>
                  <a:shade val="65000"/>
                  <a:satMod val="155000"/>
                </a:srgbClr>
              </a:gs>
              <a:gs pos="100000">
                <a:srgbClr val="93B8E0">
                  <a:tint val="95500"/>
                  <a:shade val="100000"/>
                  <a:satMod val="155000"/>
                </a:srgbClr>
              </a:gs>
            </a:gsLst>
            <a:lin ang="16200000" scaled="0"/>
          </a:gradFill>
          <a:ln w="9525" cap="flat" cmpd="sng" algn="ctr">
            <a:noFill/>
            <a:prstDash val="solid"/>
          </a:ln>
          <a:effectLst/>
        </p:spPr>
        <p:txBody>
          <a:bodyPr rtlCol="0" anchor="ctr"/>
          <a:lstStyle/>
          <a:p>
            <a:pPr algn="ctr">
              <a:defRPr/>
            </a:pPr>
            <a:endParaRPr lang="en-US" kern="0">
              <a:solidFill>
                <a:srgbClr val="FFFFFF"/>
              </a:solidFill>
              <a:latin typeface="Century Gothic"/>
            </a:endParaRPr>
          </a:p>
        </p:txBody>
      </p:sp>
      <p:sp>
        <p:nvSpPr>
          <p:cNvPr id="8" name="Title 1"/>
          <p:cNvSpPr>
            <a:spLocks noGrp="1"/>
          </p:cNvSpPr>
          <p:nvPr>
            <p:ph type="title" hasCustomPrompt="1"/>
          </p:nvPr>
        </p:nvSpPr>
        <p:spPr>
          <a:xfrm>
            <a:off x="83934" y="53789"/>
            <a:ext cx="8755266" cy="685800"/>
          </a:xfrm>
          <a:prstGeom prst="rect">
            <a:avLst/>
          </a:prstGeom>
        </p:spPr>
        <p:txBody>
          <a:bodyPr vert="horz" lIns="91440" tIns="45720" rIns="91440" bIns="45720" rtlCol="0" anchor="t">
            <a:noAutofit/>
          </a:bodyPr>
          <a:lstStyle>
            <a:lvl1pPr algn="l" defTabSz="914400" rtl="0" eaLnBrk="1" latinLnBrk="0" hangingPunct="1">
              <a:spcBef>
                <a:spcPct val="0"/>
              </a:spcBef>
              <a:buNone/>
              <a:defRPr lang="en-US" sz="3600" kern="1200" dirty="0">
                <a:solidFill>
                  <a:schemeClr val="bg1"/>
                </a:solidFill>
                <a:latin typeface="Segoe Light" pitchFamily="34" charset="0"/>
                <a:ea typeface="+mj-ea"/>
                <a:cs typeface="Arial" pitchFamily="34" charset="0"/>
              </a:defRPr>
            </a:lvl1pPr>
          </a:lstStyle>
          <a:p>
            <a:r>
              <a:rPr lang="en-US" dirty="0" smtClean="0"/>
              <a:t>Title Goes Here</a:t>
            </a:r>
            <a:endParaRPr lang="en-US" dirty="0"/>
          </a:p>
        </p:txBody>
      </p:sp>
      <p:pic>
        <p:nvPicPr>
          <p:cNvPr id="5" name="Picture 4" descr="footerv3_01_02_12.png"/>
          <p:cNvPicPr>
            <a:picLocks noChangeAspect="1"/>
          </p:cNvPicPr>
          <p:nvPr userDrawn="1"/>
        </p:nvPicPr>
        <p:blipFill>
          <a:blip r:embed="rId2"/>
          <a:stretch>
            <a:fillRect/>
          </a:stretch>
        </p:blipFill>
        <p:spPr>
          <a:xfrm>
            <a:off x="0" y="6477000"/>
            <a:ext cx="9144000" cy="381000"/>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45579" y="6369446"/>
            <a:ext cx="1163629" cy="570711"/>
          </a:xfrm>
          <a:prstGeom prst="rect">
            <a:avLst/>
          </a:prstGeom>
        </p:spPr>
      </p:pic>
    </p:spTree>
    <p:extLst>
      <p:ext uri="{BB962C8B-B14F-4D97-AF65-F5344CB8AC3E}">
        <p14:creationId xmlns:p14="http://schemas.microsoft.com/office/powerpoint/2010/main" val="401522926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oleObject" Target="../embeddings/oleObject1.bin"/><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vmlDrawing" Target="../drawings/vmlDrawing1.v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26" Type="http://schemas.openxmlformats.org/officeDocument/2006/relationships/slideLayout" Target="../slideLayouts/slideLayout43.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slideLayout" Target="../slideLayouts/slideLayout4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slideLayout" Target="../slideLayouts/slideLayout41.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slideLayout" Target="../slideLayouts/slideLayout40.xml"/><Relationship Id="rId28" Type="http://schemas.openxmlformats.org/officeDocument/2006/relationships/theme" Target="../theme/theme2.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 Id="rId27"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0"/>
            </p:custDataLst>
            <p:extLst>
              <p:ext uri="{D42A27DB-BD31-4B8C-83A1-F6EECF244321}">
                <p14:modId xmlns:p14="http://schemas.microsoft.com/office/powerpoint/2010/main" val="2971608847"/>
              </p:ext>
            </p:extLst>
          </p:nvPr>
        </p:nvGraphicFramePr>
        <p:xfrm>
          <a:off x="1171" y="1561"/>
          <a:ext cx="1167" cy="1556"/>
        </p:xfrm>
        <a:graphic>
          <a:graphicData uri="http://schemas.openxmlformats.org/presentationml/2006/ole">
            <mc:AlternateContent xmlns:mc="http://schemas.openxmlformats.org/markup-compatibility/2006">
              <mc:Choice xmlns:v="urn:schemas-microsoft-com:vml" Requires="v">
                <p:oleObj spid="_x0000_s4159" name="think-cell Slide" r:id="rId21" imgW="270" imgH="270" progId="TCLayout.ActiveDocument.1">
                  <p:embed/>
                </p:oleObj>
              </mc:Choice>
              <mc:Fallback>
                <p:oleObj name="think-cell Slide" r:id="rId21" imgW="270" imgH="270" progId="TCLayout.ActiveDocument.1">
                  <p:embed/>
                  <p:pic>
                    <p:nvPicPr>
                      <p:cNvPr id="0" name=""/>
                      <p:cNvPicPr/>
                      <p:nvPr/>
                    </p:nvPicPr>
                    <p:blipFill>
                      <a:blip r:embed="rId22"/>
                      <a:stretch>
                        <a:fillRect/>
                      </a:stretch>
                    </p:blipFill>
                    <p:spPr>
                      <a:xfrm>
                        <a:off x="1171" y="1561"/>
                        <a:ext cx="1167" cy="1556"/>
                      </a:xfrm>
                      <a:prstGeom prst="rect">
                        <a:avLst/>
                      </a:prstGeom>
                    </p:spPr>
                  </p:pic>
                </p:oleObj>
              </mc:Fallback>
            </mc:AlternateContent>
          </a:graphicData>
        </a:graphic>
      </p:graphicFrame>
      <p:sp>
        <p:nvSpPr>
          <p:cNvPr id="2" name="Title Placeholder 1"/>
          <p:cNvSpPr>
            <a:spLocks noGrp="1"/>
          </p:cNvSpPr>
          <p:nvPr>
            <p:ph type="title"/>
          </p:nvPr>
        </p:nvSpPr>
        <p:spPr>
          <a:xfrm>
            <a:off x="201930" y="289514"/>
            <a:ext cx="8741880" cy="899665"/>
          </a:xfrm>
          <a:prstGeom prst="rect">
            <a:avLst/>
          </a:prstGeom>
        </p:spPr>
        <p:txBody>
          <a:bodyPr vert="horz" wrap="square" lIns="107535" tIns="67211" rIns="107535" bIns="67211"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01931" y="1189181"/>
            <a:ext cx="8740140" cy="1536118"/>
          </a:xfrm>
          <a:prstGeom prst="rect">
            <a:avLst/>
          </a:prstGeom>
        </p:spPr>
        <p:txBody>
          <a:bodyPr vert="horz" wrap="square" lIns="107535" tIns="67211" rIns="107535" bIns="67211"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76982508"/>
      </p:ext>
    </p:extLst>
  </p:cSld>
  <p:clrMap bg1="dk1" tx1="lt1" bg2="dk2" tx2="lt2" accent1="accent1" accent2="accent2" accent3="accent3" accent4="accent4" accent5="accent5" accent6="accent6" hlink="hlink" folHlink="folHlink"/>
  <p:sldLayoutIdLst>
    <p:sldLayoutId id="2147483662"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ransition>
    <p:fade/>
  </p:transition>
  <p:timing>
    <p:tnLst>
      <p:par>
        <p:cTn id="1" dur="indefinite" restart="never" nodeType="tmRoot"/>
      </p:par>
    </p:tnLst>
  </p:timing>
  <p:hf hdr="0" ftr="0" dt="0"/>
  <p:txStyles>
    <p:titleStyle>
      <a:lvl1pPr algn="l" defTabSz="685576" rtl="0" eaLnBrk="1" latinLnBrk="0" hangingPunct="1">
        <a:lnSpc>
          <a:spcPct val="90000"/>
        </a:lnSpc>
        <a:spcBef>
          <a:spcPct val="0"/>
        </a:spcBef>
        <a:buNone/>
        <a:defRPr lang="en-US" sz="4000" b="0" kern="1200" cap="none" spc="-75"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52035" marR="0" indent="-252035" algn="l" defTabSz="685576" rtl="0" eaLnBrk="1" fontAlgn="auto" latinLnBrk="0" hangingPunct="1">
        <a:lnSpc>
          <a:spcPct val="90000"/>
        </a:lnSpc>
        <a:spcBef>
          <a:spcPct val="20000"/>
        </a:spcBef>
        <a:spcAft>
          <a:spcPts val="0"/>
        </a:spcAft>
        <a:buClrTx/>
        <a:buSzPct val="90000"/>
        <a:buFont typeface="Arial" pitchFamily="34" charset="0"/>
        <a:buChar char="•"/>
        <a:tabLst/>
        <a:defRPr sz="2900" kern="1200" spc="0" baseline="0">
          <a:gradFill>
            <a:gsLst>
              <a:gs pos="1250">
                <a:schemeClr val="tx1"/>
              </a:gs>
              <a:gs pos="100000">
                <a:schemeClr val="tx1"/>
              </a:gs>
            </a:gsLst>
            <a:lin ang="5400000" scaled="0"/>
          </a:gradFill>
          <a:latin typeface="+mj-lt"/>
          <a:ea typeface="+mn-ea"/>
          <a:cs typeface="+mn-cs"/>
        </a:defRPr>
      </a:lvl1pPr>
      <a:lvl2pPr marL="429394" marR="0" indent="-177358" algn="l" defTabSz="685576"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2pPr>
      <a:lvl3pPr marL="588084" marR="0" indent="-168023" algn="l" defTabSz="685576" rtl="0" eaLnBrk="1" fontAlgn="auto" latinLnBrk="0" hangingPunct="1">
        <a:lnSpc>
          <a:spcPct val="90000"/>
        </a:lnSpc>
        <a:spcBef>
          <a:spcPct val="20000"/>
        </a:spcBef>
        <a:spcAft>
          <a:spcPts val="0"/>
        </a:spcAft>
        <a:buClrTx/>
        <a:buSzPct val="90000"/>
        <a:buFont typeface="Arial" pitchFamily="34" charset="0"/>
        <a:buChar char="•"/>
        <a:tabLst/>
        <a:defRPr sz="1500" kern="1200" spc="0" baseline="0">
          <a:gradFill>
            <a:gsLst>
              <a:gs pos="1250">
                <a:schemeClr val="tx1"/>
              </a:gs>
              <a:gs pos="100000">
                <a:schemeClr val="tx1"/>
              </a:gs>
            </a:gsLst>
            <a:lin ang="5400000" scaled="0"/>
          </a:gradFill>
          <a:latin typeface="+mn-lt"/>
          <a:ea typeface="+mn-ea"/>
          <a:cs typeface="+mn-cs"/>
        </a:defRPr>
      </a:lvl3pPr>
      <a:lvl4pPr marL="756106" marR="0" indent="-168023" algn="l" defTabSz="685576" rtl="0" eaLnBrk="1" fontAlgn="auto" latinLnBrk="0" hangingPunct="1">
        <a:lnSpc>
          <a:spcPct val="90000"/>
        </a:lnSpc>
        <a:spcBef>
          <a:spcPct val="20000"/>
        </a:spcBef>
        <a:spcAft>
          <a:spcPts val="0"/>
        </a:spcAft>
        <a:buClrTx/>
        <a:buSzPct val="90000"/>
        <a:buFont typeface="Arial" pitchFamily="34" charset="0"/>
        <a:buChar char="•"/>
        <a:tabLst/>
        <a:defRPr sz="1300" kern="1200" spc="0" baseline="0">
          <a:gradFill>
            <a:gsLst>
              <a:gs pos="1250">
                <a:schemeClr val="tx1"/>
              </a:gs>
              <a:gs pos="100000">
                <a:schemeClr val="tx1"/>
              </a:gs>
            </a:gsLst>
            <a:lin ang="5400000" scaled="0"/>
          </a:gradFill>
          <a:latin typeface="+mn-lt"/>
          <a:ea typeface="+mn-ea"/>
          <a:cs typeface="+mn-cs"/>
        </a:defRPr>
      </a:lvl4pPr>
      <a:lvl5pPr marL="924131" marR="0" indent="-168023" algn="l" defTabSz="685576" rtl="0" eaLnBrk="1" fontAlgn="auto" latinLnBrk="0" hangingPunct="1">
        <a:lnSpc>
          <a:spcPct val="90000"/>
        </a:lnSpc>
        <a:spcBef>
          <a:spcPct val="20000"/>
        </a:spcBef>
        <a:spcAft>
          <a:spcPts val="0"/>
        </a:spcAft>
        <a:buClrTx/>
        <a:buSzPct val="90000"/>
        <a:buFont typeface="Arial" pitchFamily="34" charset="0"/>
        <a:buChar char="•"/>
        <a:tabLst/>
        <a:defRPr sz="1300" kern="1200" spc="0" baseline="0">
          <a:gradFill>
            <a:gsLst>
              <a:gs pos="1250">
                <a:schemeClr val="tx1"/>
              </a:gs>
              <a:gs pos="100000">
                <a:schemeClr val="tx1"/>
              </a:gs>
            </a:gsLst>
            <a:lin ang="5400000" scaled="0"/>
          </a:gradFill>
          <a:latin typeface="+mn-lt"/>
          <a:ea typeface="+mn-ea"/>
          <a:cs typeface="+mn-cs"/>
        </a:defRPr>
      </a:lvl5pPr>
      <a:lvl6pPr marL="1885334" indent="-171394" algn="l" defTabSz="685576"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124" indent="-171394" algn="l" defTabSz="685576"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0912" indent="-171394" algn="l" defTabSz="685576"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3701" indent="-171394" algn="l" defTabSz="685576"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576" rtl="0" eaLnBrk="1" latinLnBrk="0" hangingPunct="1">
        <a:defRPr sz="1300" kern="1200">
          <a:solidFill>
            <a:schemeClr val="tx1"/>
          </a:solidFill>
          <a:latin typeface="+mn-lt"/>
          <a:ea typeface="+mn-ea"/>
          <a:cs typeface="+mn-cs"/>
        </a:defRPr>
      </a:lvl1pPr>
      <a:lvl2pPr marL="342788" algn="l" defTabSz="685576" rtl="0" eaLnBrk="1" latinLnBrk="0" hangingPunct="1">
        <a:defRPr sz="1300" kern="1200">
          <a:solidFill>
            <a:schemeClr val="tx1"/>
          </a:solidFill>
          <a:latin typeface="+mn-lt"/>
          <a:ea typeface="+mn-ea"/>
          <a:cs typeface="+mn-cs"/>
        </a:defRPr>
      </a:lvl2pPr>
      <a:lvl3pPr marL="685576" algn="l" defTabSz="685576" rtl="0" eaLnBrk="1" latinLnBrk="0" hangingPunct="1">
        <a:defRPr sz="1300" kern="1200">
          <a:solidFill>
            <a:schemeClr val="tx1"/>
          </a:solidFill>
          <a:latin typeface="+mn-lt"/>
          <a:ea typeface="+mn-ea"/>
          <a:cs typeface="+mn-cs"/>
        </a:defRPr>
      </a:lvl3pPr>
      <a:lvl4pPr marL="1028365" algn="l" defTabSz="685576" rtl="0" eaLnBrk="1" latinLnBrk="0" hangingPunct="1">
        <a:defRPr sz="1300" kern="1200">
          <a:solidFill>
            <a:schemeClr val="tx1"/>
          </a:solidFill>
          <a:latin typeface="+mn-lt"/>
          <a:ea typeface="+mn-ea"/>
          <a:cs typeface="+mn-cs"/>
        </a:defRPr>
      </a:lvl4pPr>
      <a:lvl5pPr marL="1371152" algn="l" defTabSz="685576" rtl="0" eaLnBrk="1" latinLnBrk="0" hangingPunct="1">
        <a:defRPr sz="1300" kern="1200">
          <a:solidFill>
            <a:schemeClr val="tx1"/>
          </a:solidFill>
          <a:latin typeface="+mn-lt"/>
          <a:ea typeface="+mn-ea"/>
          <a:cs typeface="+mn-cs"/>
        </a:defRPr>
      </a:lvl5pPr>
      <a:lvl6pPr marL="1713942" algn="l" defTabSz="685576" rtl="0" eaLnBrk="1" latinLnBrk="0" hangingPunct="1">
        <a:defRPr sz="1300" kern="1200">
          <a:solidFill>
            <a:schemeClr val="tx1"/>
          </a:solidFill>
          <a:latin typeface="+mn-lt"/>
          <a:ea typeface="+mn-ea"/>
          <a:cs typeface="+mn-cs"/>
        </a:defRPr>
      </a:lvl6pPr>
      <a:lvl7pPr marL="2056729" algn="l" defTabSz="685576" rtl="0" eaLnBrk="1" latinLnBrk="0" hangingPunct="1">
        <a:defRPr sz="1300" kern="1200">
          <a:solidFill>
            <a:schemeClr val="tx1"/>
          </a:solidFill>
          <a:latin typeface="+mn-lt"/>
          <a:ea typeface="+mn-ea"/>
          <a:cs typeface="+mn-cs"/>
        </a:defRPr>
      </a:lvl7pPr>
      <a:lvl8pPr marL="2399518" algn="l" defTabSz="685576" rtl="0" eaLnBrk="1" latinLnBrk="0" hangingPunct="1">
        <a:defRPr sz="1300" kern="1200">
          <a:solidFill>
            <a:schemeClr val="tx1"/>
          </a:solidFill>
          <a:latin typeface="+mn-lt"/>
          <a:ea typeface="+mn-ea"/>
          <a:cs typeface="+mn-cs"/>
        </a:defRPr>
      </a:lvl8pPr>
      <a:lvl9pPr marL="2742306" algn="l" defTabSz="685576" rtl="0" eaLnBrk="1" latinLnBrk="0" hangingPunct="1">
        <a:defRPr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2"/>
          <p:cNvSpPr>
            <a:spLocks noGrp="1"/>
          </p:cNvSpPr>
          <p:nvPr>
            <p:ph type="title"/>
          </p:nvPr>
        </p:nvSpPr>
        <p:spPr>
          <a:xfrm>
            <a:off x="457200" y="275167"/>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4" name="Text Placeholder 3"/>
          <p:cNvSpPr>
            <a:spLocks noGrp="1"/>
          </p:cNvSpPr>
          <p:nvPr>
            <p:ph type="body" idx="1"/>
          </p:nvPr>
        </p:nvSpPr>
        <p:spPr>
          <a:xfrm>
            <a:off x="457200" y="1600201"/>
            <a:ext cx="8229600" cy="452543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99569915"/>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Lst>
  <p:timing>
    <p:tnLst>
      <p:par>
        <p:cTn id="1" dur="indefinite" restart="never" nodeType="tmRoot"/>
      </p:par>
    </p:tnLst>
  </p:timing>
  <p:txStyles>
    <p:titleStyle>
      <a:lvl1pPr algn="l" defTabSz="914400" rtl="0" eaLnBrk="1" latinLnBrk="0" hangingPunct="1">
        <a:spcBef>
          <a:spcPct val="0"/>
        </a:spcBef>
        <a:buNone/>
        <a:defRPr sz="360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accent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1.xml"/><Relationship Id="rId7" Type="http://schemas.openxmlformats.org/officeDocument/2006/relationships/oleObject" Target="../embeddings/oleObject19.bin"/><Relationship Id="rId2" Type="http://schemas.openxmlformats.org/officeDocument/2006/relationships/tags" Target="../tags/tag18.xml"/><Relationship Id="rId1" Type="http://schemas.openxmlformats.org/officeDocument/2006/relationships/vmlDrawing" Target="../drawings/vmlDrawing18.vml"/><Relationship Id="rId6" Type="http://schemas.openxmlformats.org/officeDocument/2006/relationships/image" Target="../media/image1.emf"/><Relationship Id="rId5" Type="http://schemas.openxmlformats.org/officeDocument/2006/relationships/oleObject" Target="../embeddings/oleObject18.bin"/><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31.jpeg"/><Relationship Id="rId18" Type="http://schemas.openxmlformats.org/officeDocument/2006/relationships/image" Target="../media/image20.png"/><Relationship Id="rId3" Type="http://schemas.openxmlformats.org/officeDocument/2006/relationships/image" Target="../media/image21.jpeg"/><Relationship Id="rId7" Type="http://schemas.openxmlformats.org/officeDocument/2006/relationships/image" Target="../media/image25.jpeg"/><Relationship Id="rId12" Type="http://schemas.openxmlformats.org/officeDocument/2006/relationships/image" Target="../media/image30.jpeg"/><Relationship Id="rId17" Type="http://schemas.openxmlformats.org/officeDocument/2006/relationships/image" Target="../media/image35.jpeg"/><Relationship Id="rId2" Type="http://schemas.openxmlformats.org/officeDocument/2006/relationships/notesSlide" Target="../notesSlides/notesSlide5.xml"/><Relationship Id="rId16" Type="http://schemas.openxmlformats.org/officeDocument/2006/relationships/image" Target="../media/image34.jpeg"/><Relationship Id="rId20" Type="http://schemas.openxmlformats.org/officeDocument/2006/relationships/image" Target="../media/image37.gif"/><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9.jpeg"/><Relationship Id="rId5" Type="http://schemas.openxmlformats.org/officeDocument/2006/relationships/image" Target="../media/image23.png"/><Relationship Id="rId15" Type="http://schemas.openxmlformats.org/officeDocument/2006/relationships/image" Target="../media/image33.jpeg"/><Relationship Id="rId10" Type="http://schemas.openxmlformats.org/officeDocument/2006/relationships/image" Target="../media/image28.jpeg"/><Relationship Id="rId19" Type="http://schemas.openxmlformats.org/officeDocument/2006/relationships/image" Target="../media/image36.jpeg"/><Relationship Id="rId4" Type="http://schemas.openxmlformats.org/officeDocument/2006/relationships/image" Target="../media/image22.png"/><Relationship Id="rId9" Type="http://schemas.openxmlformats.org/officeDocument/2006/relationships/image" Target="../media/image27.jpeg"/><Relationship Id="rId14" Type="http://schemas.openxmlformats.org/officeDocument/2006/relationships/image" Target="../media/image32.jpeg"/></Relationships>
</file>

<file path=ppt/slides/_rels/slide6.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19.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jpeg"/><Relationship Id="rId10" Type="http://schemas.openxmlformats.org/officeDocument/2006/relationships/image" Target="../media/image45.png"/><Relationship Id="rId4" Type="http://schemas.openxmlformats.org/officeDocument/2006/relationships/image" Target="../media/image39.gif"/><Relationship Id="rId9" Type="http://schemas.openxmlformats.org/officeDocument/2006/relationships/image" Target="../media/image44.png"/></Relationships>
</file>

<file path=ppt/slides/_rels/slide7.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hyperlink" Target="http://www.tmforum.org/browse.aspx?linkID=50781&amp;docID=18778" TargetMode="External"/><Relationship Id="rId18" Type="http://schemas.openxmlformats.org/officeDocument/2006/relationships/image" Target="../media/image56.jpeg"/><Relationship Id="rId3" Type="http://schemas.openxmlformats.org/officeDocument/2006/relationships/image" Target="../media/image48.png"/><Relationship Id="rId7" Type="http://schemas.openxmlformats.org/officeDocument/2006/relationships/hyperlink" Target="http://www.tmforum.org/DigitalServices/13903/home.html" TargetMode="External"/><Relationship Id="rId12" Type="http://schemas.openxmlformats.org/officeDocument/2006/relationships/image" Target="../media/image53.jpeg"/><Relationship Id="rId17" Type="http://schemas.openxmlformats.org/officeDocument/2006/relationships/hyperlink" Target="http://www.tmforum.org/browse.aspx?linkID=50788&amp;docID=18786" TargetMode="External"/><Relationship Id="rId2" Type="http://schemas.openxmlformats.org/officeDocument/2006/relationships/notesSlide" Target="../notesSlides/notesSlide7.xml"/><Relationship Id="rId16" Type="http://schemas.openxmlformats.org/officeDocument/2006/relationships/image" Target="../media/image55.png"/><Relationship Id="rId1" Type="http://schemas.openxmlformats.org/officeDocument/2006/relationships/slideLayout" Target="../slideLayouts/slideLayout29.xml"/><Relationship Id="rId6" Type="http://schemas.openxmlformats.org/officeDocument/2006/relationships/image" Target="../media/image50.png"/><Relationship Id="rId11" Type="http://schemas.openxmlformats.org/officeDocument/2006/relationships/hyperlink" Target="http://www.tmforum.org/browse.aspx?linkID=50778&amp;docID=18776" TargetMode="External"/><Relationship Id="rId5" Type="http://schemas.openxmlformats.org/officeDocument/2006/relationships/hyperlink" Target="http://www.tmforum.org/browse.aspx?linkID=50148&amp;docID=18321" TargetMode="External"/><Relationship Id="rId15" Type="http://schemas.openxmlformats.org/officeDocument/2006/relationships/hyperlink" Target="http://www.tmforum.org/browse.aspx?linkID=50783&amp;docID=18783" TargetMode="External"/><Relationship Id="rId10" Type="http://schemas.openxmlformats.org/officeDocument/2006/relationships/image" Target="../media/image52.png"/><Relationship Id="rId4" Type="http://schemas.openxmlformats.org/officeDocument/2006/relationships/image" Target="../media/image49.png"/><Relationship Id="rId9" Type="http://schemas.openxmlformats.org/officeDocument/2006/relationships/hyperlink" Target="http://www.tmforum.org/browse.aspx?linkID=50768&amp;docID=18768" TargetMode="External"/><Relationship Id="rId14" Type="http://schemas.openxmlformats.org/officeDocument/2006/relationships/image" Target="../media/image54.jpeg"/></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57.wmf"/><Relationship Id="rId7" Type="http://schemas.openxmlformats.org/officeDocument/2006/relationships/image" Target="../media/image6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eherrera@microsoft.co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mailto:ConnectedVehicles@microsof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p:custDataLst>
              <p:tags r:id="rId2"/>
            </p:custDataLst>
            <p:extLst>
              <p:ext uri="{D42A27DB-BD31-4B8C-83A1-F6EECF244321}">
                <p14:modId xmlns:p14="http://schemas.microsoft.com/office/powerpoint/2010/main" val="820276530"/>
              </p:ext>
            </p:extLst>
          </p:nvPr>
        </p:nvGraphicFramePr>
        <p:xfrm>
          <a:off x="1169" y="1558"/>
          <a:ext cx="1167" cy="1556"/>
        </p:xfrm>
        <a:graphic>
          <a:graphicData uri="http://schemas.openxmlformats.org/presentationml/2006/ole">
            <mc:AlternateContent xmlns:mc="http://schemas.openxmlformats.org/markup-compatibility/2006">
              <mc:Choice xmlns:v="urn:schemas-microsoft-com:vml" Requires="v">
                <p:oleObj spid="_x0000_s3185"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169" y="1558"/>
                        <a:ext cx="1167" cy="1556"/>
                      </a:xfrm>
                      <a:prstGeom prst="rect">
                        <a:avLst/>
                      </a:prstGeom>
                    </p:spPr>
                  </p:pic>
                </p:oleObj>
              </mc:Fallback>
            </mc:AlternateContent>
          </a:graphicData>
        </a:graphic>
      </p:graphicFrame>
      <p:sp>
        <p:nvSpPr>
          <p:cNvPr id="5" name="Text Placeholder 4"/>
          <p:cNvSpPr>
            <a:spLocks noGrp="1"/>
          </p:cNvSpPr>
          <p:nvPr>
            <p:ph type="body" sz="quarter" idx="12"/>
          </p:nvPr>
        </p:nvSpPr>
        <p:spPr>
          <a:xfrm>
            <a:off x="1143000" y="4174339"/>
            <a:ext cx="7394106" cy="1794661"/>
          </a:xfrm>
        </p:spPr>
        <p:txBody>
          <a:bodyPr/>
          <a:lstStyle/>
          <a:p>
            <a:r>
              <a:rPr lang="en-US" dirty="0" smtClean="0"/>
              <a:t>Enrique Herrera</a:t>
            </a:r>
          </a:p>
          <a:p>
            <a:r>
              <a:rPr lang="en-US" sz="1800" dirty="0" smtClean="0"/>
              <a:t>Sr. Business Strategy Architect</a:t>
            </a:r>
          </a:p>
          <a:p>
            <a:r>
              <a:rPr lang="en-US" sz="1800" dirty="0" smtClean="0"/>
              <a:t>Enterprise Strategy Services</a:t>
            </a:r>
          </a:p>
        </p:txBody>
      </p:sp>
      <p:sp>
        <p:nvSpPr>
          <p:cNvPr id="4" name="Title 3"/>
          <p:cNvSpPr>
            <a:spLocks noGrp="1"/>
          </p:cNvSpPr>
          <p:nvPr>
            <p:ph type="title"/>
          </p:nvPr>
        </p:nvSpPr>
        <p:spPr>
          <a:xfrm>
            <a:off x="457200" y="1600201"/>
            <a:ext cx="7696200" cy="1801436"/>
          </a:xfrm>
        </p:spPr>
        <p:txBody>
          <a:bodyPr>
            <a:normAutofit/>
          </a:bodyPr>
          <a:lstStyle/>
          <a:p>
            <a:r>
              <a:rPr lang="en-US" sz="3600" dirty="0"/>
              <a:t>Future Vision for Connected </a:t>
            </a:r>
            <a:r>
              <a:rPr lang="en-US" sz="3600" dirty="0" smtClean="0"/>
              <a:t>Vehicles: How </a:t>
            </a:r>
            <a:r>
              <a:rPr lang="en-US" sz="3600" dirty="0"/>
              <a:t>can Big Data Enable Services?</a:t>
            </a:r>
          </a:p>
        </p:txBody>
      </p:sp>
      <p:graphicFrame>
        <p:nvGraphicFramePr>
          <p:cNvPr id="2" name="Object 1"/>
          <p:cNvGraphicFramePr>
            <a:graphicFrameLocks noChangeAspect="1"/>
          </p:cNvGraphicFramePr>
          <p:nvPr>
            <p:extLst>
              <p:ext uri="{D42A27DB-BD31-4B8C-83A1-F6EECF244321}">
                <p14:modId xmlns:p14="http://schemas.microsoft.com/office/powerpoint/2010/main" val="1751239446"/>
              </p:ext>
            </p:extLst>
          </p:nvPr>
        </p:nvGraphicFramePr>
        <p:xfrm>
          <a:off x="7620000" y="4038600"/>
          <a:ext cx="990600" cy="1320800"/>
        </p:xfrm>
        <a:graphic>
          <a:graphicData uri="http://schemas.openxmlformats.org/presentationml/2006/ole">
            <mc:AlternateContent xmlns:mc="http://schemas.openxmlformats.org/markup-compatibility/2006">
              <mc:Choice xmlns:v="urn:schemas-microsoft-com:vml" Requires="v">
                <p:oleObj spid="_x0000_s3186" name="Bitmap Image" r:id="rId7" imgW="6400847" imgH="6396084" progId="PBrush">
                  <p:embed/>
                </p:oleObj>
              </mc:Choice>
              <mc:Fallback>
                <p:oleObj name="Bitmap Image" r:id="rId7" imgW="6400847" imgH="6396084" progId="PBrush">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20000" y="4038600"/>
                        <a:ext cx="990600" cy="1320800"/>
                      </a:xfrm>
                      <a:prstGeom prst="rect">
                        <a:avLst/>
                      </a:prstGeom>
                      <a:noFill/>
                      <a:ln>
                        <a:noFill/>
                      </a:ln>
                    </p:spPr>
                  </p:pic>
                </p:oleObj>
              </mc:Fallback>
            </mc:AlternateContent>
          </a:graphicData>
        </a:graphic>
      </p:graphicFrame>
      <p:sp>
        <p:nvSpPr>
          <p:cNvPr id="3" name="TextBox 2"/>
          <p:cNvSpPr txBox="1"/>
          <p:nvPr/>
        </p:nvSpPr>
        <p:spPr>
          <a:xfrm>
            <a:off x="6096000" y="5359400"/>
            <a:ext cx="2667000" cy="864852"/>
          </a:xfrm>
          <a:prstGeom prst="rect">
            <a:avLst/>
          </a:prstGeom>
          <a:noFill/>
        </p:spPr>
        <p:txBody>
          <a:bodyPr wrap="square" lIns="182880" tIns="146304" rIns="182880" bIns="146304" rtlCol="0">
            <a:spAutoFit/>
          </a:bodyPr>
          <a:lstStyle/>
          <a:p>
            <a:pPr algn="r">
              <a:lnSpc>
                <a:spcPct val="90000"/>
              </a:lnSpc>
              <a:spcAft>
                <a:spcPts val="600"/>
              </a:spcAft>
            </a:pPr>
            <a:r>
              <a:rPr lang="en-US" sz="1000" dirty="0" smtClean="0">
                <a:gradFill>
                  <a:gsLst>
                    <a:gs pos="2917">
                      <a:schemeClr val="tx1"/>
                    </a:gs>
                    <a:gs pos="30000">
                      <a:schemeClr val="tx1"/>
                    </a:gs>
                  </a:gsLst>
                  <a:lin ang="5400000" scaled="0"/>
                </a:gradFill>
              </a:rPr>
              <a:t>26-February 2013</a:t>
            </a:r>
          </a:p>
          <a:p>
            <a:pPr algn="r">
              <a:lnSpc>
                <a:spcPct val="90000"/>
              </a:lnSpc>
              <a:spcAft>
                <a:spcPts val="600"/>
              </a:spcAft>
            </a:pPr>
            <a:r>
              <a:rPr lang="en-US" sz="1000" dirty="0" smtClean="0">
                <a:gradFill>
                  <a:gsLst>
                    <a:gs pos="2917">
                      <a:schemeClr val="tx1"/>
                    </a:gs>
                    <a:gs pos="30000">
                      <a:schemeClr val="tx1"/>
                    </a:gs>
                  </a:gsLst>
                  <a:lin ang="5400000" scaled="0"/>
                </a:gradFill>
              </a:rPr>
              <a:t>Mobile World Congress</a:t>
            </a:r>
          </a:p>
          <a:p>
            <a:pPr algn="r">
              <a:lnSpc>
                <a:spcPct val="90000"/>
              </a:lnSpc>
              <a:spcAft>
                <a:spcPts val="600"/>
              </a:spcAft>
            </a:pPr>
            <a:r>
              <a:rPr lang="en-US" sz="1000" dirty="0" smtClean="0">
                <a:gradFill>
                  <a:gsLst>
                    <a:gs pos="2917">
                      <a:schemeClr val="tx1"/>
                    </a:gs>
                    <a:gs pos="30000">
                      <a:schemeClr val="tx1"/>
                    </a:gs>
                  </a:gsLst>
                  <a:lin ang="5400000" scaled="0"/>
                </a:gradFill>
              </a:rPr>
              <a:t>Barcelona</a:t>
            </a:r>
          </a:p>
        </p:txBody>
      </p:sp>
    </p:spTree>
    <p:extLst>
      <p:ext uri="{BB962C8B-B14F-4D97-AF65-F5344CB8AC3E}">
        <p14:creationId xmlns:p14="http://schemas.microsoft.com/office/powerpoint/2010/main" val="22281594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578261" y="1639301"/>
            <a:ext cx="1543452" cy="2057400"/>
            <a:chOff x="8279817" y="1639301"/>
            <a:chExt cx="2057400" cy="2057400"/>
          </a:xfrm>
        </p:grpSpPr>
        <p:sp>
          <p:nvSpPr>
            <p:cNvPr id="5" name="Rectangle 4"/>
            <p:cNvSpPr/>
            <p:nvPr/>
          </p:nvSpPr>
          <p:spPr bwMode="auto">
            <a:xfrm>
              <a:off x="8279817" y="1639301"/>
              <a:ext cx="2057400" cy="2057400"/>
            </a:xfrm>
            <a:prstGeom prst="rect">
              <a:avLst/>
            </a:prstGeom>
            <a:solidFill>
              <a:schemeClr val="tx2"/>
            </a:solidFill>
            <a:ln w="6350">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20" tIns="91440" rIns="91420" bIns="91440" numCol="1" rtlCol="0" anchor="b" anchorCtr="0" compatLnSpc="1">
              <a:prstTxWarp prst="textNoShape">
                <a:avLst/>
              </a:prstTxWarp>
            </a:bodyPr>
            <a:lstStyle/>
            <a:p>
              <a:pPr defTabSz="685552" fontAlgn="base">
                <a:lnSpc>
                  <a:spcPts val="1725"/>
                </a:lnSpc>
                <a:spcBef>
                  <a:spcPct val="0"/>
                </a:spcBef>
                <a:spcAft>
                  <a:spcPct val="0"/>
                </a:spcAft>
              </a:pPr>
              <a:r>
                <a:rPr lang="en-US" sz="1500" b="1" dirty="0">
                  <a:solidFill>
                    <a:schemeClr val="bg1"/>
                  </a:solidFill>
                  <a:ea typeface="Segoe UI" pitchFamily="34" charset="0"/>
                  <a:cs typeface="Segoe UI" pitchFamily="34" charset="0"/>
                </a:rPr>
                <a:t>Cloud</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14719" y="2024419"/>
              <a:ext cx="1187595" cy="862063"/>
            </a:xfrm>
            <a:prstGeom prst="rect">
              <a:avLst/>
            </a:prstGeom>
          </p:spPr>
        </p:pic>
      </p:grpSp>
      <p:grpSp>
        <p:nvGrpSpPr>
          <p:cNvPr id="7" name="Group 6"/>
          <p:cNvGrpSpPr/>
          <p:nvPr/>
        </p:nvGrpSpPr>
        <p:grpSpPr>
          <a:xfrm>
            <a:off x="3005954" y="1639299"/>
            <a:ext cx="1543452" cy="2057400"/>
            <a:chOff x="4100736" y="1639298"/>
            <a:chExt cx="2057400" cy="2057400"/>
          </a:xfrm>
          <a:solidFill>
            <a:schemeClr val="tx2"/>
          </a:solidFill>
        </p:grpSpPr>
        <p:sp>
          <p:nvSpPr>
            <p:cNvPr id="8" name="Rectangle 7"/>
            <p:cNvSpPr/>
            <p:nvPr/>
          </p:nvSpPr>
          <p:spPr bwMode="auto">
            <a:xfrm>
              <a:off x="4100736" y="1639298"/>
              <a:ext cx="2057400" cy="2057400"/>
            </a:xfrm>
            <a:prstGeom prst="rect">
              <a:avLst/>
            </a:prstGeom>
            <a:grpFill/>
            <a:ln w="6350">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20" tIns="91440" rIns="91420" bIns="91440" numCol="1" rtlCol="0" anchor="b" anchorCtr="0" compatLnSpc="1">
              <a:prstTxWarp prst="textNoShape">
                <a:avLst/>
              </a:prstTxWarp>
            </a:bodyPr>
            <a:lstStyle/>
            <a:p>
              <a:pPr defTabSz="685552" fontAlgn="base">
                <a:lnSpc>
                  <a:spcPts val="1725"/>
                </a:lnSpc>
                <a:spcBef>
                  <a:spcPct val="0"/>
                </a:spcBef>
                <a:spcAft>
                  <a:spcPct val="0"/>
                </a:spcAft>
              </a:pPr>
              <a:r>
                <a:rPr lang="en-US" sz="1500" b="1" dirty="0">
                  <a:solidFill>
                    <a:schemeClr val="bg1"/>
                  </a:solidFill>
                  <a:ea typeface="Segoe UI" pitchFamily="34" charset="0"/>
                  <a:cs typeface="Segoe UI" pitchFamily="34" charset="0"/>
                </a:rPr>
                <a:t>Social</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71233" y="1793076"/>
              <a:ext cx="1581540" cy="1224552"/>
            </a:xfrm>
            <a:prstGeom prst="rect">
              <a:avLst/>
            </a:prstGeom>
            <a:grpFill/>
          </p:spPr>
        </p:pic>
      </p:grpSp>
      <p:grpSp>
        <p:nvGrpSpPr>
          <p:cNvPr id="10" name="Group 9"/>
          <p:cNvGrpSpPr/>
          <p:nvPr/>
        </p:nvGrpSpPr>
        <p:grpSpPr>
          <a:xfrm>
            <a:off x="1433647" y="1639299"/>
            <a:ext cx="1543452" cy="2057400"/>
            <a:chOff x="1995323" y="1639298"/>
            <a:chExt cx="2057400" cy="2057400"/>
          </a:xfrm>
        </p:grpSpPr>
        <p:sp>
          <p:nvSpPr>
            <p:cNvPr id="11" name="Rectangle 10"/>
            <p:cNvSpPr/>
            <p:nvPr/>
          </p:nvSpPr>
          <p:spPr bwMode="auto">
            <a:xfrm>
              <a:off x="1995323" y="1639298"/>
              <a:ext cx="2057400" cy="2057400"/>
            </a:xfrm>
            <a:prstGeom prst="rect">
              <a:avLst/>
            </a:prstGeom>
            <a:solidFill>
              <a:schemeClr val="tx2"/>
            </a:solidFill>
            <a:ln w="6350">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20" tIns="91440" rIns="91420" bIns="91440" numCol="1" rtlCol="0" anchor="b" anchorCtr="0" compatLnSpc="1">
              <a:prstTxWarp prst="textNoShape">
                <a:avLst/>
              </a:prstTxWarp>
            </a:bodyPr>
            <a:lstStyle/>
            <a:p>
              <a:pPr defTabSz="685552" fontAlgn="base">
                <a:spcBef>
                  <a:spcPct val="0"/>
                </a:spcBef>
                <a:spcAft>
                  <a:spcPct val="0"/>
                </a:spcAft>
              </a:pPr>
              <a:r>
                <a:rPr lang="en-US" sz="1500" b="1" dirty="0">
                  <a:solidFill>
                    <a:schemeClr val="bg1"/>
                  </a:solidFill>
                  <a:ea typeface="Segoe UI" pitchFamily="34" charset="0"/>
                  <a:cs typeface="Segoe UI" pitchFamily="34" charset="0"/>
                </a:rPr>
                <a:t>Mobility</a:t>
              </a:r>
              <a:endParaRPr lang="en-US" b="1" dirty="0">
                <a:solidFill>
                  <a:schemeClr val="bg1"/>
                </a:solidFill>
                <a:ea typeface="Segoe UI" pitchFamily="34" charset="0"/>
                <a:cs typeface="Segoe UI" pitchFamily="34" charset="0"/>
              </a:endParaRPr>
            </a:p>
          </p:txBody>
        </p:sp>
        <p:grpSp>
          <p:nvGrpSpPr>
            <p:cNvPr id="12" name="Group 11"/>
            <p:cNvGrpSpPr/>
            <p:nvPr/>
          </p:nvGrpSpPr>
          <p:grpSpPr>
            <a:xfrm>
              <a:off x="2491483" y="1893272"/>
              <a:ext cx="1046792" cy="1124356"/>
              <a:chOff x="1209630" y="5327921"/>
              <a:chExt cx="1046792" cy="1124356"/>
            </a:xfrm>
          </p:grpSpPr>
          <p:sp>
            <p:nvSpPr>
              <p:cNvPr id="13" name="Freeform 62"/>
              <p:cNvSpPr>
                <a:spLocks noEditPoints="1"/>
              </p:cNvSpPr>
              <p:nvPr/>
            </p:nvSpPr>
            <p:spPr bwMode="black">
              <a:xfrm>
                <a:off x="1484496" y="5974393"/>
                <a:ext cx="478009" cy="477884"/>
              </a:xfrm>
              <a:custGeom>
                <a:avLst/>
                <a:gdLst>
                  <a:gd name="T0" fmla="*/ 189 w 189"/>
                  <a:gd name="T1" fmla="*/ 94 h 189"/>
                  <a:gd name="T2" fmla="*/ 0 w 189"/>
                  <a:gd name="T3" fmla="*/ 94 h 189"/>
                  <a:gd name="T4" fmla="*/ 129 w 189"/>
                  <a:gd name="T5" fmla="*/ 172 h 189"/>
                  <a:gd name="T6" fmla="*/ 124 w 189"/>
                  <a:gd name="T7" fmla="*/ 123 h 189"/>
                  <a:gd name="T8" fmla="*/ 123 w 189"/>
                  <a:gd name="T9" fmla="*/ 84 h 189"/>
                  <a:gd name="T10" fmla="*/ 140 w 189"/>
                  <a:gd name="T11" fmla="*/ 85 h 189"/>
                  <a:gd name="T12" fmla="*/ 152 w 189"/>
                  <a:gd name="T13" fmla="*/ 89 h 189"/>
                  <a:gd name="T14" fmla="*/ 158 w 189"/>
                  <a:gd name="T15" fmla="*/ 84 h 189"/>
                  <a:gd name="T16" fmla="*/ 152 w 189"/>
                  <a:gd name="T17" fmla="*/ 82 h 189"/>
                  <a:gd name="T18" fmla="*/ 146 w 189"/>
                  <a:gd name="T19" fmla="*/ 78 h 189"/>
                  <a:gd name="T20" fmla="*/ 139 w 189"/>
                  <a:gd name="T21" fmla="*/ 74 h 189"/>
                  <a:gd name="T22" fmla="*/ 128 w 189"/>
                  <a:gd name="T23" fmla="*/ 80 h 189"/>
                  <a:gd name="T24" fmla="*/ 121 w 189"/>
                  <a:gd name="T25" fmla="*/ 72 h 189"/>
                  <a:gd name="T26" fmla="*/ 132 w 189"/>
                  <a:gd name="T27" fmla="*/ 59 h 189"/>
                  <a:gd name="T28" fmla="*/ 140 w 189"/>
                  <a:gd name="T29" fmla="*/ 57 h 189"/>
                  <a:gd name="T30" fmla="*/ 149 w 189"/>
                  <a:gd name="T31" fmla="*/ 52 h 189"/>
                  <a:gd name="T32" fmla="*/ 148 w 189"/>
                  <a:gd name="T33" fmla="*/ 44 h 189"/>
                  <a:gd name="T34" fmla="*/ 144 w 189"/>
                  <a:gd name="T35" fmla="*/ 46 h 189"/>
                  <a:gd name="T36" fmla="*/ 138 w 189"/>
                  <a:gd name="T37" fmla="*/ 48 h 189"/>
                  <a:gd name="T38" fmla="*/ 147 w 189"/>
                  <a:gd name="T39" fmla="*/ 28 h 189"/>
                  <a:gd name="T40" fmla="*/ 108 w 189"/>
                  <a:gd name="T41" fmla="*/ 11 h 189"/>
                  <a:gd name="T42" fmla="*/ 90 w 189"/>
                  <a:gd name="T43" fmla="*/ 43 h 189"/>
                  <a:gd name="T44" fmla="*/ 78 w 189"/>
                  <a:gd name="T45" fmla="*/ 21 h 189"/>
                  <a:gd name="T46" fmla="*/ 69 w 189"/>
                  <a:gd name="T47" fmla="*/ 13 h 189"/>
                  <a:gd name="T48" fmla="*/ 60 w 189"/>
                  <a:gd name="T49" fmla="*/ 23 h 189"/>
                  <a:gd name="T50" fmla="*/ 72 w 189"/>
                  <a:gd name="T51" fmla="*/ 43 h 189"/>
                  <a:gd name="T52" fmla="*/ 59 w 189"/>
                  <a:gd name="T53" fmla="*/ 31 h 189"/>
                  <a:gd name="T54" fmla="*/ 44 w 189"/>
                  <a:gd name="T55" fmla="*/ 49 h 189"/>
                  <a:gd name="T56" fmla="*/ 57 w 189"/>
                  <a:gd name="T57" fmla="*/ 47 h 189"/>
                  <a:gd name="T58" fmla="*/ 73 w 189"/>
                  <a:gd name="T59" fmla="*/ 70 h 189"/>
                  <a:gd name="T60" fmla="*/ 47 w 189"/>
                  <a:gd name="T61" fmla="*/ 100 h 189"/>
                  <a:gd name="T62" fmla="*/ 31 w 189"/>
                  <a:gd name="T63" fmla="*/ 97 h 189"/>
                  <a:gd name="T64" fmla="*/ 40 w 189"/>
                  <a:gd name="T65" fmla="*/ 103 h 189"/>
                  <a:gd name="T66" fmla="*/ 42 w 189"/>
                  <a:gd name="T67" fmla="*/ 116 h 189"/>
                  <a:gd name="T68" fmla="*/ 81 w 189"/>
                  <a:gd name="T69" fmla="*/ 132 h 189"/>
                  <a:gd name="T70" fmla="*/ 67 w 189"/>
                  <a:gd name="T71" fmla="*/ 175 h 189"/>
                  <a:gd name="T72" fmla="*/ 129 w 189"/>
                  <a:gd name="T73" fmla="*/ 172 h 189"/>
                  <a:gd name="T74" fmla="*/ 172 w 189"/>
                  <a:gd name="T75" fmla="*/ 115 h 189"/>
                  <a:gd name="T76" fmla="*/ 172 w 189"/>
                  <a:gd name="T77" fmla="*/ 118 h 189"/>
                  <a:gd name="T78" fmla="*/ 177 w 189"/>
                  <a:gd name="T79" fmla="*/ 114 h 189"/>
                  <a:gd name="T80" fmla="*/ 156 w 189"/>
                  <a:gd name="T81" fmla="*/ 152 h 189"/>
                  <a:gd name="T82" fmla="*/ 52 w 189"/>
                  <a:gd name="T83" fmla="*/ 168 h 189"/>
                  <a:gd name="T84" fmla="*/ 47 w 189"/>
                  <a:gd name="T85" fmla="*/ 126 h 189"/>
                  <a:gd name="T86" fmla="*/ 42 w 189"/>
                  <a:gd name="T87" fmla="*/ 121 h 189"/>
                  <a:gd name="T88" fmla="*/ 20 w 189"/>
                  <a:gd name="T89" fmla="*/ 103 h 189"/>
                  <a:gd name="T90" fmla="*/ 9 w 189"/>
                  <a:gd name="T91" fmla="*/ 94 h 189"/>
                  <a:gd name="T92" fmla="*/ 108 w 189"/>
                  <a:gd name="T93" fmla="*/ 41 h 189"/>
                  <a:gd name="T94" fmla="*/ 108 w 189"/>
                  <a:gd name="T95" fmla="*/ 41 h 189"/>
                  <a:gd name="T96" fmla="*/ 129 w 189"/>
                  <a:gd name="T97" fmla="*/ 58 h 189"/>
                  <a:gd name="T98" fmla="*/ 125 w 189"/>
                  <a:gd name="T99" fmla="*/ 49 h 189"/>
                  <a:gd name="T100" fmla="*/ 160 w 189"/>
                  <a:gd name="T101" fmla="*/ 69 h 189"/>
                  <a:gd name="T102" fmla="*/ 158 w 189"/>
                  <a:gd name="T103" fmla="*/ 77 h 189"/>
                  <a:gd name="T104" fmla="*/ 59 w 189"/>
                  <a:gd name="T105" fmla="*/ 106 h 189"/>
                  <a:gd name="T106" fmla="*/ 46 w 189"/>
                  <a:gd name="T107" fmla="*/ 10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 h="189">
                    <a:moveTo>
                      <a:pt x="94" y="0"/>
                    </a:moveTo>
                    <a:cubicBezTo>
                      <a:pt x="146" y="0"/>
                      <a:pt x="189" y="42"/>
                      <a:pt x="189" y="94"/>
                    </a:cubicBezTo>
                    <a:cubicBezTo>
                      <a:pt x="189" y="147"/>
                      <a:pt x="146" y="189"/>
                      <a:pt x="94" y="189"/>
                    </a:cubicBezTo>
                    <a:cubicBezTo>
                      <a:pt x="42" y="189"/>
                      <a:pt x="0" y="147"/>
                      <a:pt x="0" y="94"/>
                    </a:cubicBezTo>
                    <a:cubicBezTo>
                      <a:pt x="0" y="42"/>
                      <a:pt x="42" y="0"/>
                      <a:pt x="94" y="0"/>
                    </a:cubicBezTo>
                    <a:close/>
                    <a:moveTo>
                      <a:pt x="129" y="172"/>
                    </a:moveTo>
                    <a:cubicBezTo>
                      <a:pt x="126" y="156"/>
                      <a:pt x="135" y="129"/>
                      <a:pt x="130" y="124"/>
                    </a:cubicBezTo>
                    <a:cubicBezTo>
                      <a:pt x="128" y="123"/>
                      <a:pt x="126" y="122"/>
                      <a:pt x="124" y="123"/>
                    </a:cubicBezTo>
                    <a:cubicBezTo>
                      <a:pt x="120" y="124"/>
                      <a:pt x="116" y="126"/>
                      <a:pt x="113" y="125"/>
                    </a:cubicBezTo>
                    <a:cubicBezTo>
                      <a:pt x="96" y="117"/>
                      <a:pt x="106" y="90"/>
                      <a:pt x="123" y="84"/>
                    </a:cubicBezTo>
                    <a:cubicBezTo>
                      <a:pt x="126" y="83"/>
                      <a:pt x="129" y="83"/>
                      <a:pt x="132" y="83"/>
                    </a:cubicBezTo>
                    <a:cubicBezTo>
                      <a:pt x="137" y="82"/>
                      <a:pt x="140" y="82"/>
                      <a:pt x="140" y="85"/>
                    </a:cubicBezTo>
                    <a:cubicBezTo>
                      <a:pt x="140" y="89"/>
                      <a:pt x="148" y="92"/>
                      <a:pt x="150" y="92"/>
                    </a:cubicBezTo>
                    <a:cubicBezTo>
                      <a:pt x="151" y="92"/>
                      <a:pt x="151" y="89"/>
                      <a:pt x="152" y="89"/>
                    </a:cubicBezTo>
                    <a:cubicBezTo>
                      <a:pt x="159" y="89"/>
                      <a:pt x="164" y="93"/>
                      <a:pt x="165" y="90"/>
                    </a:cubicBezTo>
                    <a:cubicBezTo>
                      <a:pt x="167" y="80"/>
                      <a:pt x="166" y="85"/>
                      <a:pt x="158" y="84"/>
                    </a:cubicBezTo>
                    <a:cubicBezTo>
                      <a:pt x="155" y="83"/>
                      <a:pt x="157" y="78"/>
                      <a:pt x="154" y="78"/>
                    </a:cubicBezTo>
                    <a:cubicBezTo>
                      <a:pt x="152" y="77"/>
                      <a:pt x="155" y="84"/>
                      <a:pt x="152" y="82"/>
                    </a:cubicBezTo>
                    <a:cubicBezTo>
                      <a:pt x="148" y="79"/>
                      <a:pt x="146" y="72"/>
                      <a:pt x="142" y="71"/>
                    </a:cubicBezTo>
                    <a:cubicBezTo>
                      <a:pt x="137" y="70"/>
                      <a:pt x="145" y="75"/>
                      <a:pt x="146" y="78"/>
                    </a:cubicBezTo>
                    <a:cubicBezTo>
                      <a:pt x="147" y="81"/>
                      <a:pt x="143" y="85"/>
                      <a:pt x="141" y="82"/>
                    </a:cubicBezTo>
                    <a:cubicBezTo>
                      <a:pt x="140" y="81"/>
                      <a:pt x="145" y="78"/>
                      <a:pt x="139" y="74"/>
                    </a:cubicBezTo>
                    <a:cubicBezTo>
                      <a:pt x="138" y="72"/>
                      <a:pt x="135" y="72"/>
                      <a:pt x="133" y="74"/>
                    </a:cubicBezTo>
                    <a:cubicBezTo>
                      <a:pt x="130" y="77"/>
                      <a:pt x="129" y="80"/>
                      <a:pt x="128" y="80"/>
                    </a:cubicBezTo>
                    <a:cubicBezTo>
                      <a:pt x="125" y="82"/>
                      <a:pt x="123" y="82"/>
                      <a:pt x="120" y="81"/>
                    </a:cubicBezTo>
                    <a:cubicBezTo>
                      <a:pt x="116" y="80"/>
                      <a:pt x="117" y="71"/>
                      <a:pt x="121" y="72"/>
                    </a:cubicBezTo>
                    <a:cubicBezTo>
                      <a:pt x="133" y="75"/>
                      <a:pt x="122" y="68"/>
                      <a:pt x="125" y="66"/>
                    </a:cubicBezTo>
                    <a:cubicBezTo>
                      <a:pt x="126" y="65"/>
                      <a:pt x="130" y="62"/>
                      <a:pt x="132" y="59"/>
                    </a:cubicBezTo>
                    <a:cubicBezTo>
                      <a:pt x="134" y="57"/>
                      <a:pt x="133" y="51"/>
                      <a:pt x="137" y="52"/>
                    </a:cubicBezTo>
                    <a:cubicBezTo>
                      <a:pt x="139" y="52"/>
                      <a:pt x="138" y="56"/>
                      <a:pt x="140" y="57"/>
                    </a:cubicBezTo>
                    <a:cubicBezTo>
                      <a:pt x="141" y="58"/>
                      <a:pt x="144" y="57"/>
                      <a:pt x="146" y="57"/>
                    </a:cubicBezTo>
                    <a:cubicBezTo>
                      <a:pt x="149" y="57"/>
                      <a:pt x="149" y="55"/>
                      <a:pt x="149" y="52"/>
                    </a:cubicBezTo>
                    <a:cubicBezTo>
                      <a:pt x="149" y="48"/>
                      <a:pt x="156" y="49"/>
                      <a:pt x="156" y="47"/>
                    </a:cubicBezTo>
                    <a:cubicBezTo>
                      <a:pt x="155" y="44"/>
                      <a:pt x="148" y="48"/>
                      <a:pt x="148" y="44"/>
                    </a:cubicBezTo>
                    <a:cubicBezTo>
                      <a:pt x="148" y="39"/>
                      <a:pt x="154" y="38"/>
                      <a:pt x="150" y="37"/>
                    </a:cubicBezTo>
                    <a:cubicBezTo>
                      <a:pt x="147" y="36"/>
                      <a:pt x="143" y="39"/>
                      <a:pt x="144" y="46"/>
                    </a:cubicBezTo>
                    <a:cubicBezTo>
                      <a:pt x="145" y="53"/>
                      <a:pt x="146" y="56"/>
                      <a:pt x="141" y="54"/>
                    </a:cubicBezTo>
                    <a:cubicBezTo>
                      <a:pt x="137" y="51"/>
                      <a:pt x="142" y="46"/>
                      <a:pt x="138" y="48"/>
                    </a:cubicBezTo>
                    <a:cubicBezTo>
                      <a:pt x="135" y="50"/>
                      <a:pt x="133" y="51"/>
                      <a:pt x="133" y="46"/>
                    </a:cubicBezTo>
                    <a:cubicBezTo>
                      <a:pt x="133" y="42"/>
                      <a:pt x="141" y="30"/>
                      <a:pt x="147" y="28"/>
                    </a:cubicBezTo>
                    <a:cubicBezTo>
                      <a:pt x="136" y="19"/>
                      <a:pt x="123" y="13"/>
                      <a:pt x="108" y="11"/>
                    </a:cubicBezTo>
                    <a:cubicBezTo>
                      <a:pt x="108" y="11"/>
                      <a:pt x="108" y="11"/>
                      <a:pt x="108" y="11"/>
                    </a:cubicBezTo>
                    <a:cubicBezTo>
                      <a:pt x="108" y="19"/>
                      <a:pt x="108" y="24"/>
                      <a:pt x="107" y="28"/>
                    </a:cubicBezTo>
                    <a:cubicBezTo>
                      <a:pt x="107" y="33"/>
                      <a:pt x="92" y="34"/>
                      <a:pt x="90" y="43"/>
                    </a:cubicBezTo>
                    <a:cubicBezTo>
                      <a:pt x="88" y="51"/>
                      <a:pt x="85" y="46"/>
                      <a:pt x="80" y="40"/>
                    </a:cubicBezTo>
                    <a:cubicBezTo>
                      <a:pt x="75" y="34"/>
                      <a:pt x="81" y="26"/>
                      <a:pt x="78" y="21"/>
                    </a:cubicBezTo>
                    <a:cubicBezTo>
                      <a:pt x="76" y="16"/>
                      <a:pt x="67" y="23"/>
                      <a:pt x="67" y="18"/>
                    </a:cubicBezTo>
                    <a:cubicBezTo>
                      <a:pt x="67" y="16"/>
                      <a:pt x="69" y="14"/>
                      <a:pt x="69" y="13"/>
                    </a:cubicBezTo>
                    <a:cubicBezTo>
                      <a:pt x="68" y="14"/>
                      <a:pt x="67" y="14"/>
                      <a:pt x="66" y="14"/>
                    </a:cubicBezTo>
                    <a:cubicBezTo>
                      <a:pt x="63" y="16"/>
                      <a:pt x="61" y="22"/>
                      <a:pt x="60" y="23"/>
                    </a:cubicBezTo>
                    <a:cubicBezTo>
                      <a:pt x="57" y="27"/>
                      <a:pt x="64" y="26"/>
                      <a:pt x="67" y="30"/>
                    </a:cubicBezTo>
                    <a:cubicBezTo>
                      <a:pt x="71" y="36"/>
                      <a:pt x="74" y="40"/>
                      <a:pt x="72" y="43"/>
                    </a:cubicBezTo>
                    <a:cubicBezTo>
                      <a:pt x="71" y="46"/>
                      <a:pt x="59" y="43"/>
                      <a:pt x="61" y="38"/>
                    </a:cubicBezTo>
                    <a:cubicBezTo>
                      <a:pt x="64" y="33"/>
                      <a:pt x="62" y="32"/>
                      <a:pt x="59" y="31"/>
                    </a:cubicBezTo>
                    <a:cubicBezTo>
                      <a:pt x="56" y="31"/>
                      <a:pt x="56" y="35"/>
                      <a:pt x="56" y="40"/>
                    </a:cubicBezTo>
                    <a:cubicBezTo>
                      <a:pt x="56" y="44"/>
                      <a:pt x="48" y="45"/>
                      <a:pt x="44" y="49"/>
                    </a:cubicBezTo>
                    <a:cubicBezTo>
                      <a:pt x="40" y="54"/>
                      <a:pt x="47" y="58"/>
                      <a:pt x="53" y="60"/>
                    </a:cubicBezTo>
                    <a:cubicBezTo>
                      <a:pt x="59" y="62"/>
                      <a:pt x="55" y="52"/>
                      <a:pt x="57" y="47"/>
                    </a:cubicBezTo>
                    <a:cubicBezTo>
                      <a:pt x="59" y="40"/>
                      <a:pt x="66" y="46"/>
                      <a:pt x="71" y="52"/>
                    </a:cubicBezTo>
                    <a:cubicBezTo>
                      <a:pt x="75" y="58"/>
                      <a:pt x="82" y="66"/>
                      <a:pt x="73" y="70"/>
                    </a:cubicBezTo>
                    <a:cubicBezTo>
                      <a:pt x="58" y="76"/>
                      <a:pt x="52" y="83"/>
                      <a:pt x="49" y="89"/>
                    </a:cubicBezTo>
                    <a:cubicBezTo>
                      <a:pt x="46" y="95"/>
                      <a:pt x="49" y="98"/>
                      <a:pt x="47" y="100"/>
                    </a:cubicBezTo>
                    <a:cubicBezTo>
                      <a:pt x="45" y="102"/>
                      <a:pt x="45" y="99"/>
                      <a:pt x="43" y="94"/>
                    </a:cubicBezTo>
                    <a:cubicBezTo>
                      <a:pt x="41" y="91"/>
                      <a:pt x="34" y="91"/>
                      <a:pt x="31" y="97"/>
                    </a:cubicBezTo>
                    <a:cubicBezTo>
                      <a:pt x="29" y="98"/>
                      <a:pt x="29" y="101"/>
                      <a:pt x="29" y="104"/>
                    </a:cubicBezTo>
                    <a:cubicBezTo>
                      <a:pt x="29" y="114"/>
                      <a:pt x="36" y="101"/>
                      <a:pt x="40" y="103"/>
                    </a:cubicBezTo>
                    <a:cubicBezTo>
                      <a:pt x="45" y="104"/>
                      <a:pt x="36" y="105"/>
                      <a:pt x="37" y="109"/>
                    </a:cubicBezTo>
                    <a:cubicBezTo>
                      <a:pt x="38" y="113"/>
                      <a:pt x="44" y="107"/>
                      <a:pt x="42" y="116"/>
                    </a:cubicBezTo>
                    <a:cubicBezTo>
                      <a:pt x="41" y="121"/>
                      <a:pt x="49" y="117"/>
                      <a:pt x="54" y="115"/>
                    </a:cubicBezTo>
                    <a:cubicBezTo>
                      <a:pt x="65" y="111"/>
                      <a:pt x="73" y="129"/>
                      <a:pt x="81" y="132"/>
                    </a:cubicBezTo>
                    <a:cubicBezTo>
                      <a:pt x="90" y="135"/>
                      <a:pt x="93" y="137"/>
                      <a:pt x="91" y="141"/>
                    </a:cubicBezTo>
                    <a:cubicBezTo>
                      <a:pt x="85" y="153"/>
                      <a:pt x="73" y="161"/>
                      <a:pt x="67" y="175"/>
                    </a:cubicBezTo>
                    <a:cubicBezTo>
                      <a:pt x="75" y="178"/>
                      <a:pt x="85" y="179"/>
                      <a:pt x="94" y="179"/>
                    </a:cubicBezTo>
                    <a:cubicBezTo>
                      <a:pt x="107" y="179"/>
                      <a:pt x="118" y="177"/>
                      <a:pt x="129" y="172"/>
                    </a:cubicBezTo>
                    <a:close/>
                    <a:moveTo>
                      <a:pt x="177" y="114"/>
                    </a:moveTo>
                    <a:cubicBezTo>
                      <a:pt x="175" y="114"/>
                      <a:pt x="173" y="115"/>
                      <a:pt x="172" y="115"/>
                    </a:cubicBezTo>
                    <a:cubicBezTo>
                      <a:pt x="167" y="113"/>
                      <a:pt x="170" y="93"/>
                      <a:pt x="163" y="94"/>
                    </a:cubicBezTo>
                    <a:cubicBezTo>
                      <a:pt x="160" y="95"/>
                      <a:pt x="165" y="110"/>
                      <a:pt x="172" y="118"/>
                    </a:cubicBezTo>
                    <a:cubicBezTo>
                      <a:pt x="173" y="119"/>
                      <a:pt x="174" y="118"/>
                      <a:pt x="176" y="118"/>
                    </a:cubicBezTo>
                    <a:cubicBezTo>
                      <a:pt x="176" y="117"/>
                      <a:pt x="177" y="115"/>
                      <a:pt x="177" y="114"/>
                    </a:cubicBezTo>
                    <a:close/>
                    <a:moveTo>
                      <a:pt x="172" y="128"/>
                    </a:moveTo>
                    <a:cubicBezTo>
                      <a:pt x="164" y="126"/>
                      <a:pt x="158" y="144"/>
                      <a:pt x="156" y="152"/>
                    </a:cubicBezTo>
                    <a:cubicBezTo>
                      <a:pt x="163" y="145"/>
                      <a:pt x="168" y="137"/>
                      <a:pt x="172" y="128"/>
                    </a:cubicBezTo>
                    <a:close/>
                    <a:moveTo>
                      <a:pt x="52" y="168"/>
                    </a:moveTo>
                    <a:cubicBezTo>
                      <a:pt x="53" y="160"/>
                      <a:pt x="54" y="151"/>
                      <a:pt x="52" y="150"/>
                    </a:cubicBezTo>
                    <a:cubicBezTo>
                      <a:pt x="45" y="144"/>
                      <a:pt x="40" y="135"/>
                      <a:pt x="47" y="126"/>
                    </a:cubicBezTo>
                    <a:cubicBezTo>
                      <a:pt x="48" y="125"/>
                      <a:pt x="49" y="124"/>
                      <a:pt x="49" y="122"/>
                    </a:cubicBezTo>
                    <a:cubicBezTo>
                      <a:pt x="50" y="119"/>
                      <a:pt x="47" y="121"/>
                      <a:pt x="42" y="121"/>
                    </a:cubicBezTo>
                    <a:cubicBezTo>
                      <a:pt x="37" y="121"/>
                      <a:pt x="41" y="113"/>
                      <a:pt x="31" y="112"/>
                    </a:cubicBezTo>
                    <a:cubicBezTo>
                      <a:pt x="21" y="111"/>
                      <a:pt x="21" y="109"/>
                      <a:pt x="20" y="103"/>
                    </a:cubicBezTo>
                    <a:cubicBezTo>
                      <a:pt x="20" y="97"/>
                      <a:pt x="14" y="91"/>
                      <a:pt x="9" y="90"/>
                    </a:cubicBezTo>
                    <a:cubicBezTo>
                      <a:pt x="9" y="91"/>
                      <a:pt x="9" y="93"/>
                      <a:pt x="9" y="94"/>
                    </a:cubicBezTo>
                    <a:cubicBezTo>
                      <a:pt x="9" y="126"/>
                      <a:pt x="27" y="154"/>
                      <a:pt x="52" y="168"/>
                    </a:cubicBezTo>
                    <a:close/>
                    <a:moveTo>
                      <a:pt x="108" y="41"/>
                    </a:moveTo>
                    <a:cubicBezTo>
                      <a:pt x="112" y="43"/>
                      <a:pt x="116" y="40"/>
                      <a:pt x="115" y="37"/>
                    </a:cubicBezTo>
                    <a:cubicBezTo>
                      <a:pt x="112" y="32"/>
                      <a:pt x="103" y="35"/>
                      <a:pt x="108" y="41"/>
                    </a:cubicBezTo>
                    <a:close/>
                    <a:moveTo>
                      <a:pt x="125" y="49"/>
                    </a:moveTo>
                    <a:cubicBezTo>
                      <a:pt x="128" y="49"/>
                      <a:pt x="130" y="55"/>
                      <a:pt x="129" y="58"/>
                    </a:cubicBezTo>
                    <a:cubicBezTo>
                      <a:pt x="127" y="64"/>
                      <a:pt x="122" y="60"/>
                      <a:pt x="121" y="56"/>
                    </a:cubicBezTo>
                    <a:cubicBezTo>
                      <a:pt x="121" y="52"/>
                      <a:pt x="122" y="49"/>
                      <a:pt x="125" y="49"/>
                    </a:cubicBezTo>
                    <a:close/>
                    <a:moveTo>
                      <a:pt x="158" y="77"/>
                    </a:moveTo>
                    <a:cubicBezTo>
                      <a:pt x="155" y="74"/>
                      <a:pt x="156" y="70"/>
                      <a:pt x="160" y="69"/>
                    </a:cubicBezTo>
                    <a:cubicBezTo>
                      <a:pt x="167" y="68"/>
                      <a:pt x="176" y="75"/>
                      <a:pt x="170" y="77"/>
                    </a:cubicBezTo>
                    <a:cubicBezTo>
                      <a:pt x="167" y="78"/>
                      <a:pt x="162" y="78"/>
                      <a:pt x="158" y="77"/>
                    </a:cubicBezTo>
                    <a:close/>
                    <a:moveTo>
                      <a:pt x="46" y="102"/>
                    </a:moveTo>
                    <a:cubicBezTo>
                      <a:pt x="49" y="102"/>
                      <a:pt x="57" y="104"/>
                      <a:pt x="59" y="106"/>
                    </a:cubicBezTo>
                    <a:cubicBezTo>
                      <a:pt x="61" y="109"/>
                      <a:pt x="53" y="108"/>
                      <a:pt x="48" y="106"/>
                    </a:cubicBezTo>
                    <a:cubicBezTo>
                      <a:pt x="45" y="105"/>
                      <a:pt x="43" y="103"/>
                      <a:pt x="46" y="102"/>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200" dirty="0">
                  <a:solidFill>
                    <a:srgbClr val="505050"/>
                  </a:solidFill>
                </a:endParaRPr>
              </a:p>
            </p:txBody>
          </p:sp>
          <p:pic>
            <p:nvPicPr>
              <p:cNvPr id="14" name="Picture 3" descr="C:\Users\Dallas - Work\Desktop\signal.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1209630" y="5327921"/>
                <a:ext cx="1046792" cy="568905"/>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5" name="Group 14"/>
          <p:cNvGrpSpPr/>
          <p:nvPr/>
        </p:nvGrpSpPr>
        <p:grpSpPr>
          <a:xfrm>
            <a:off x="6150567" y="1639296"/>
            <a:ext cx="1543452" cy="2057400"/>
            <a:chOff x="6184985" y="1639296"/>
            <a:chExt cx="2057400" cy="2057400"/>
          </a:xfrm>
        </p:grpSpPr>
        <p:sp>
          <p:nvSpPr>
            <p:cNvPr id="16" name="Rectangle 15"/>
            <p:cNvSpPr/>
            <p:nvPr/>
          </p:nvSpPr>
          <p:spPr bwMode="auto">
            <a:xfrm>
              <a:off x="6184985" y="1639296"/>
              <a:ext cx="2057400" cy="2057400"/>
            </a:xfrm>
            <a:prstGeom prst="rect">
              <a:avLst/>
            </a:prstGeom>
            <a:solidFill>
              <a:schemeClr val="tx2"/>
            </a:solidFill>
            <a:ln w="6350">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20" tIns="91440" rIns="91420" bIns="91440" numCol="1" rtlCol="0" anchor="b" anchorCtr="0" compatLnSpc="1">
              <a:prstTxWarp prst="textNoShape">
                <a:avLst/>
              </a:prstTxWarp>
            </a:bodyPr>
            <a:lstStyle/>
            <a:p>
              <a:pPr defTabSz="685552" fontAlgn="base">
                <a:lnSpc>
                  <a:spcPts val="1725"/>
                </a:lnSpc>
                <a:spcBef>
                  <a:spcPct val="0"/>
                </a:spcBef>
                <a:spcAft>
                  <a:spcPct val="0"/>
                </a:spcAft>
              </a:pPr>
              <a:r>
                <a:rPr lang="en-US" sz="1500" b="1" dirty="0">
                  <a:solidFill>
                    <a:schemeClr val="bg1"/>
                  </a:solidFill>
                  <a:ea typeface="Segoe UI" pitchFamily="34" charset="0"/>
                  <a:cs typeface="Segoe UI" pitchFamily="34" charset="0"/>
                </a:rPr>
                <a:t>Big data</a:t>
              </a:r>
            </a:p>
          </p:txBody>
        </p:sp>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95907" y="2033896"/>
              <a:ext cx="1426412" cy="843108"/>
            </a:xfrm>
            <a:prstGeom prst="rect">
              <a:avLst/>
            </a:prstGeom>
          </p:spPr>
        </p:pic>
      </p:grpSp>
      <p:grpSp>
        <p:nvGrpSpPr>
          <p:cNvPr id="18" name="Group 17"/>
          <p:cNvGrpSpPr/>
          <p:nvPr/>
        </p:nvGrpSpPr>
        <p:grpSpPr>
          <a:xfrm>
            <a:off x="1433648" y="3742416"/>
            <a:ext cx="6276705" cy="1920240"/>
            <a:chOff x="747712" y="3584782"/>
            <a:chExt cx="8366760" cy="1920240"/>
          </a:xfrm>
          <a:solidFill>
            <a:schemeClr val="accent1"/>
          </a:solidFill>
        </p:grpSpPr>
        <p:sp>
          <p:nvSpPr>
            <p:cNvPr id="19" name="Rectangle 18"/>
            <p:cNvSpPr/>
            <p:nvPr/>
          </p:nvSpPr>
          <p:spPr bwMode="auto">
            <a:xfrm>
              <a:off x="747712" y="3584782"/>
              <a:ext cx="8366760" cy="1920240"/>
            </a:xfrm>
            <a:prstGeom prst="rect">
              <a:avLst/>
            </a:prstGeom>
            <a:grp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502920" tIns="274320" rIns="502920" bIns="182880" numCol="1" rtlCol="0" anchor="ctr" anchorCtr="0" compatLnSpc="1">
              <a:prstTxWarp prst="textNoShape">
                <a:avLst/>
              </a:prstTxWarp>
            </a:bodyPr>
            <a:lstStyle/>
            <a:p>
              <a:pPr>
                <a:spcAft>
                  <a:spcPts val="450"/>
                </a:spcAft>
              </a:pPr>
              <a:r>
                <a:rPr lang="en-US" sz="1500" dirty="0">
                  <a:solidFill>
                    <a:prstClr val="white"/>
                  </a:solidFill>
                  <a:latin typeface="Segoe UI Light" pitchFamily="34" charset="0"/>
                  <a:ea typeface="Verdana" pitchFamily="34" charset="0"/>
                  <a:cs typeface="Segoe UI" pitchFamily="34" charset="0"/>
                </a:rPr>
                <a:t>Social connections, mobility, cloud delivery and pervasive information are converging in a powerful way. This convergence is creating a new era of computing and new opportunities for business.</a:t>
              </a:r>
            </a:p>
            <a:p>
              <a:pPr algn="r">
                <a:spcBef>
                  <a:spcPts val="900"/>
                </a:spcBef>
                <a:spcAft>
                  <a:spcPts val="450"/>
                </a:spcAft>
              </a:pPr>
              <a:r>
                <a:rPr lang="en-US" sz="1100" i="1" dirty="0">
                  <a:solidFill>
                    <a:prstClr val="white"/>
                  </a:solidFill>
                  <a:ea typeface="Verdana" pitchFamily="34" charset="0"/>
                  <a:cs typeface="Segoe UI" pitchFamily="34" charset="0"/>
                </a:rPr>
                <a:t>– Gartner, August 2012</a:t>
              </a:r>
            </a:p>
          </p:txBody>
        </p:sp>
        <p:pic>
          <p:nvPicPr>
            <p:cNvPr id="20" name="Picture 2"/>
            <p:cNvPicPr>
              <a:picLocks noChangeAspect="1" noChangeArrowheads="1"/>
            </p:cNvPicPr>
            <p:nvPr/>
          </p:nvPicPr>
          <p:blipFill rotWithShape="1">
            <a:blip r:embed="rId7" cstate="screen">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rcRect/>
            <a:stretch/>
          </p:blipFill>
          <p:spPr bwMode="auto">
            <a:xfrm rot="10800000" flipH="1" flipV="1">
              <a:off x="8629998" y="5187369"/>
              <a:ext cx="462702" cy="317652"/>
            </a:xfrm>
            <a:prstGeom prst="rect">
              <a:avLst/>
            </a:prstGeom>
            <a:grpFill/>
            <a:ln>
              <a:noFill/>
            </a:ln>
            <a:effectLst/>
            <a:extLst/>
          </p:spPr>
        </p:pic>
        <p:pic>
          <p:nvPicPr>
            <p:cNvPr id="21" name="Picture 2"/>
            <p:cNvPicPr>
              <a:picLocks noChangeAspect="1" noChangeArrowheads="1"/>
            </p:cNvPicPr>
            <p:nvPr/>
          </p:nvPicPr>
          <p:blipFill rotWithShape="1">
            <a:blip r:embed="rId7" cstate="screen">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rcRect/>
            <a:stretch/>
          </p:blipFill>
          <p:spPr bwMode="auto">
            <a:xfrm flipH="1" flipV="1">
              <a:off x="747713" y="3584782"/>
              <a:ext cx="462702" cy="317652"/>
            </a:xfrm>
            <a:prstGeom prst="rect">
              <a:avLst/>
            </a:prstGeom>
            <a:grpFill/>
            <a:ln>
              <a:noFill/>
            </a:ln>
            <a:effectLst/>
            <a:extLst/>
          </p:spPr>
        </p:pic>
      </p:grpSp>
      <p:sp useBgFill="1">
        <p:nvSpPr>
          <p:cNvPr id="22" name="Background fill bottom"/>
          <p:cNvSpPr/>
          <p:nvPr/>
        </p:nvSpPr>
        <p:spPr bwMode="auto">
          <a:xfrm>
            <a:off x="1" y="2"/>
            <a:ext cx="9062720" cy="1640212"/>
          </a:xfrm>
          <a:prstGeom prst="rect">
            <a:avLst/>
          </a:prstGeom>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68586" tIns="34293" rIns="68586" bIns="34293" numCol="1" rtlCol="0" anchor="ctr" anchorCtr="0" compatLnSpc="1">
            <a:prstTxWarp prst="textNoShape">
              <a:avLst/>
            </a:prstTxWarp>
          </a:bodyPr>
          <a:lstStyle/>
          <a:p>
            <a:pPr algn="ctr" defTabSz="685666" fontAlgn="base">
              <a:spcBef>
                <a:spcPct val="0"/>
              </a:spcBef>
              <a:spcAft>
                <a:spcPct val="0"/>
              </a:spcAft>
            </a:pPr>
            <a:endParaRPr lang="en-US" sz="1700" dirty="0">
              <a:gradFill>
                <a:gsLst>
                  <a:gs pos="0">
                    <a:srgbClr val="FFFFFF"/>
                  </a:gs>
                  <a:gs pos="100000">
                    <a:srgbClr val="FFFFFF"/>
                  </a:gs>
                </a:gsLst>
                <a:lin ang="5400000" scaled="0"/>
              </a:gradFill>
              <a:latin typeface="Segoe UI" pitchFamily="34" charset="0"/>
            </a:endParaRPr>
          </a:p>
        </p:txBody>
      </p:sp>
      <p:sp>
        <p:nvSpPr>
          <p:cNvPr id="23" name="Title 1"/>
          <p:cNvSpPr>
            <a:spLocks noGrp="1"/>
          </p:cNvSpPr>
          <p:nvPr>
            <p:ph type="title"/>
          </p:nvPr>
        </p:nvSpPr>
        <p:spPr>
          <a:xfrm>
            <a:off x="59690" y="370275"/>
            <a:ext cx="10074910" cy="899665"/>
          </a:xfrm>
        </p:spPr>
        <p:txBody>
          <a:bodyPr/>
          <a:lstStyle/>
          <a:p>
            <a:r>
              <a:rPr lang="en-US" sz="3200" dirty="0" smtClean="0"/>
              <a:t>Technology trends accelerating business evolution</a:t>
            </a:r>
            <a:endParaRPr lang="en-US" sz="3200" dirty="0"/>
          </a:p>
        </p:txBody>
      </p:sp>
    </p:spTree>
    <p:extLst>
      <p:ext uri="{BB962C8B-B14F-4D97-AF65-F5344CB8AC3E}">
        <p14:creationId xmlns:p14="http://schemas.microsoft.com/office/powerpoint/2010/main" val="9658095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ppt_x"/>
                                          </p:val>
                                        </p:tav>
                                        <p:tav tm="100000">
                                          <p:val>
                                            <p:strVal val="#ppt_x"/>
                                          </p:val>
                                        </p:tav>
                                      </p:tavLst>
                                    </p:anim>
                                    <p:anim calcmode="lin" valueType="num">
                                      <p:cBhvr additive="base">
                                        <p:cTn id="12" dur="10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ppt_x"/>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000" fill="hold"/>
                                        <p:tgtEl>
                                          <p:spTgt spid="15"/>
                                        </p:tgtEl>
                                        <p:attrNameLst>
                                          <p:attrName>ppt_x</p:attrName>
                                        </p:attrNameLst>
                                      </p:cBhvr>
                                      <p:tavLst>
                                        <p:tav tm="0">
                                          <p:val>
                                            <p:strVal val="#ppt_x"/>
                                          </p:val>
                                        </p:tav>
                                        <p:tav tm="100000">
                                          <p:val>
                                            <p:strVal val="#ppt_x"/>
                                          </p:val>
                                        </p:tav>
                                      </p:tavLst>
                                    </p:anim>
                                    <p:anim calcmode="lin" valueType="num">
                                      <p:cBhvr additive="base">
                                        <p:cTn id="20" dur="10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2" decel="100000" fill="hold" nodeType="withEffect">
                                  <p:stCondLst>
                                    <p:cond delay="1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1000" fill="hold"/>
                                        <p:tgtEl>
                                          <p:spTgt spid="18"/>
                                        </p:tgtEl>
                                        <p:attrNameLst>
                                          <p:attrName>ppt_x</p:attrName>
                                        </p:attrNameLst>
                                      </p:cBhvr>
                                      <p:tavLst>
                                        <p:tav tm="0">
                                          <p:val>
                                            <p:strVal val="1+#ppt_w/2"/>
                                          </p:val>
                                        </p:tav>
                                        <p:tav tm="100000">
                                          <p:val>
                                            <p:strVal val="#ppt_x"/>
                                          </p:val>
                                        </p:tav>
                                      </p:tavLst>
                                    </p:anim>
                                    <p:anim calcmode="lin" valueType="num">
                                      <p:cBhvr additive="base">
                                        <p:cTn id="24" dur="1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is Big Data?</a:t>
            </a:r>
            <a:endParaRPr lang="en-US" dirty="0"/>
          </a:p>
        </p:txBody>
      </p:sp>
      <p:grpSp>
        <p:nvGrpSpPr>
          <p:cNvPr id="17" name="Group 16"/>
          <p:cNvGrpSpPr/>
          <p:nvPr/>
        </p:nvGrpSpPr>
        <p:grpSpPr>
          <a:xfrm>
            <a:off x="1905000" y="1752600"/>
            <a:ext cx="6934200" cy="3352800"/>
            <a:chOff x="609600" y="1752600"/>
            <a:chExt cx="6934200" cy="3352800"/>
          </a:xfrm>
        </p:grpSpPr>
        <p:sp>
          <p:nvSpPr>
            <p:cNvPr id="5" name="Left-Right Arrow 4"/>
            <p:cNvSpPr/>
            <p:nvPr/>
          </p:nvSpPr>
          <p:spPr bwMode="auto">
            <a:xfrm>
              <a:off x="609600" y="1752600"/>
              <a:ext cx="6934200" cy="990600"/>
            </a:xfrm>
            <a:prstGeom prst="leftRightArrow">
              <a:avLst/>
            </a:prstGeom>
            <a:gradFill>
              <a:gsLst>
                <a:gs pos="0">
                  <a:srgbClr val="5E9EFF"/>
                </a:gs>
                <a:gs pos="39999">
                  <a:srgbClr val="85C2FF"/>
                </a:gs>
                <a:gs pos="70000">
                  <a:srgbClr val="C4D6EB"/>
                </a:gs>
                <a:gs pos="100000">
                  <a:srgbClr val="FFEBFA"/>
                </a:gs>
              </a:gsLst>
              <a:lin ang="1080000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sz="2000" b="1" dirty="0" smtClean="0">
                  <a:solidFill>
                    <a:schemeClr val="bg1">
                      <a:lumMod val="50000"/>
                    </a:schemeClr>
                  </a:solidFill>
                </a:rPr>
                <a:t>Data Volume</a:t>
              </a:r>
              <a:endParaRPr lang="en-US" sz="2000" b="1" dirty="0">
                <a:solidFill>
                  <a:schemeClr val="bg1">
                    <a:lumMod val="50000"/>
                  </a:schemeClr>
                </a:solidFill>
              </a:endParaRPr>
            </a:p>
          </p:txBody>
        </p:sp>
        <p:sp>
          <p:nvSpPr>
            <p:cNvPr id="8" name="Left-Right Arrow 7"/>
            <p:cNvSpPr/>
            <p:nvPr/>
          </p:nvSpPr>
          <p:spPr bwMode="auto">
            <a:xfrm>
              <a:off x="609600" y="2971800"/>
              <a:ext cx="6934200" cy="990600"/>
            </a:xfrm>
            <a:prstGeom prst="leftRightArrow">
              <a:avLst/>
            </a:prstGeom>
            <a:gradFill>
              <a:gsLst>
                <a:gs pos="0">
                  <a:srgbClr val="5E9EFF"/>
                </a:gs>
                <a:gs pos="39999">
                  <a:srgbClr val="85C2FF"/>
                </a:gs>
                <a:gs pos="70000">
                  <a:srgbClr val="C4D6EB"/>
                </a:gs>
                <a:gs pos="100000">
                  <a:srgbClr val="FFEBFA"/>
                </a:gs>
              </a:gsLst>
              <a:lin ang="1080000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sz="2000" b="1" dirty="0" smtClean="0">
                  <a:solidFill>
                    <a:schemeClr val="bg1">
                      <a:lumMod val="50000"/>
                    </a:schemeClr>
                  </a:solidFill>
                </a:rPr>
                <a:t>Data Variety</a:t>
              </a:r>
              <a:endParaRPr lang="en-US" sz="2000" b="1" dirty="0">
                <a:solidFill>
                  <a:schemeClr val="bg1">
                    <a:lumMod val="50000"/>
                  </a:schemeClr>
                </a:solidFill>
              </a:endParaRPr>
            </a:p>
          </p:txBody>
        </p:sp>
        <p:sp>
          <p:nvSpPr>
            <p:cNvPr id="9" name="Left-Right Arrow 8"/>
            <p:cNvSpPr/>
            <p:nvPr/>
          </p:nvSpPr>
          <p:spPr bwMode="auto">
            <a:xfrm>
              <a:off x="609600" y="4114800"/>
              <a:ext cx="6934200" cy="990600"/>
            </a:xfrm>
            <a:prstGeom prst="leftRightArrow">
              <a:avLst/>
            </a:prstGeom>
            <a:gradFill>
              <a:gsLst>
                <a:gs pos="0">
                  <a:srgbClr val="5E9EFF"/>
                </a:gs>
                <a:gs pos="39999">
                  <a:srgbClr val="85C2FF"/>
                </a:gs>
                <a:gs pos="70000">
                  <a:srgbClr val="C4D6EB"/>
                </a:gs>
                <a:gs pos="100000">
                  <a:srgbClr val="FFEBFA"/>
                </a:gs>
              </a:gsLst>
              <a:lin ang="1080000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r>
                <a:rPr lang="en-US" sz="2000" b="1" dirty="0" smtClean="0">
                  <a:solidFill>
                    <a:schemeClr val="bg1">
                      <a:lumMod val="50000"/>
                    </a:schemeClr>
                  </a:solidFill>
                </a:rPr>
                <a:t>Data Velocity</a:t>
              </a:r>
              <a:endParaRPr lang="en-US" sz="2000" b="1" dirty="0">
                <a:solidFill>
                  <a:schemeClr val="bg1">
                    <a:lumMod val="50000"/>
                  </a:schemeClr>
                </a:solidFill>
              </a:endParaRPr>
            </a:p>
          </p:txBody>
        </p:sp>
        <p:sp>
          <p:nvSpPr>
            <p:cNvPr id="10" name="TextBox 9"/>
            <p:cNvSpPr txBox="1"/>
            <p:nvPr/>
          </p:nvSpPr>
          <p:spPr>
            <a:xfrm>
              <a:off x="838200" y="1981200"/>
              <a:ext cx="1371600" cy="489365"/>
            </a:xfrm>
            <a:prstGeom prst="rect">
              <a:avLst/>
            </a:prstGeom>
            <a:noFill/>
          </p:spPr>
          <p:txBody>
            <a:bodyPr wrap="square" lIns="182880" tIns="146304" rIns="182880" bIns="146304" rtlCol="0">
              <a:spAutoFit/>
            </a:bodyPr>
            <a:lstStyle/>
            <a:p>
              <a:pPr algn="ctr">
                <a:lnSpc>
                  <a:spcPct val="90000"/>
                </a:lnSpc>
                <a:spcAft>
                  <a:spcPts val="600"/>
                </a:spcAft>
              </a:pPr>
              <a:r>
                <a:rPr lang="en-US" sz="1400" dirty="0" smtClean="0">
                  <a:solidFill>
                    <a:schemeClr val="bg1">
                      <a:lumMod val="50000"/>
                    </a:schemeClr>
                  </a:solidFill>
                </a:rPr>
                <a:t>Terabytes</a:t>
              </a:r>
            </a:p>
          </p:txBody>
        </p:sp>
        <p:sp>
          <p:nvSpPr>
            <p:cNvPr id="11" name="TextBox 10"/>
            <p:cNvSpPr txBox="1"/>
            <p:nvPr/>
          </p:nvSpPr>
          <p:spPr>
            <a:xfrm>
              <a:off x="5867400" y="1981200"/>
              <a:ext cx="1371600" cy="489365"/>
            </a:xfrm>
            <a:prstGeom prst="rect">
              <a:avLst/>
            </a:prstGeom>
            <a:noFill/>
          </p:spPr>
          <p:txBody>
            <a:bodyPr wrap="square" lIns="182880" tIns="146304" rIns="182880" bIns="146304" rtlCol="0">
              <a:spAutoFit/>
            </a:bodyPr>
            <a:lstStyle/>
            <a:p>
              <a:pPr algn="ctr">
                <a:lnSpc>
                  <a:spcPct val="90000"/>
                </a:lnSpc>
                <a:spcAft>
                  <a:spcPts val="600"/>
                </a:spcAft>
              </a:pPr>
              <a:r>
                <a:rPr lang="en-US" sz="1400" dirty="0" smtClean="0">
                  <a:solidFill>
                    <a:schemeClr val="bg1">
                      <a:lumMod val="50000"/>
                    </a:schemeClr>
                  </a:solidFill>
                </a:rPr>
                <a:t>Petabytes</a:t>
              </a:r>
            </a:p>
          </p:txBody>
        </p:sp>
        <p:sp>
          <p:nvSpPr>
            <p:cNvPr id="12" name="TextBox 11"/>
            <p:cNvSpPr txBox="1"/>
            <p:nvPr/>
          </p:nvSpPr>
          <p:spPr>
            <a:xfrm>
              <a:off x="838200" y="3244435"/>
              <a:ext cx="1371600" cy="489365"/>
            </a:xfrm>
            <a:prstGeom prst="rect">
              <a:avLst/>
            </a:prstGeom>
            <a:noFill/>
          </p:spPr>
          <p:txBody>
            <a:bodyPr wrap="square" lIns="182880" tIns="146304" rIns="182880" bIns="146304" rtlCol="0">
              <a:spAutoFit/>
            </a:bodyPr>
            <a:lstStyle/>
            <a:p>
              <a:pPr algn="ctr">
                <a:lnSpc>
                  <a:spcPct val="90000"/>
                </a:lnSpc>
                <a:spcAft>
                  <a:spcPts val="600"/>
                </a:spcAft>
              </a:pPr>
              <a:r>
                <a:rPr lang="en-US" sz="1400" dirty="0" smtClean="0">
                  <a:solidFill>
                    <a:schemeClr val="bg1">
                      <a:lumMod val="50000"/>
                    </a:schemeClr>
                  </a:solidFill>
                </a:rPr>
                <a:t>Structured</a:t>
              </a:r>
            </a:p>
          </p:txBody>
        </p:sp>
        <p:sp>
          <p:nvSpPr>
            <p:cNvPr id="13" name="TextBox 12"/>
            <p:cNvSpPr txBox="1"/>
            <p:nvPr/>
          </p:nvSpPr>
          <p:spPr>
            <a:xfrm>
              <a:off x="5715000" y="3222417"/>
              <a:ext cx="1524000" cy="489365"/>
            </a:xfrm>
            <a:prstGeom prst="rect">
              <a:avLst/>
            </a:prstGeom>
            <a:noFill/>
          </p:spPr>
          <p:txBody>
            <a:bodyPr wrap="square" lIns="182880" tIns="146304" rIns="182880" bIns="146304" rtlCol="0">
              <a:spAutoFit/>
            </a:bodyPr>
            <a:lstStyle/>
            <a:p>
              <a:pPr algn="ctr">
                <a:lnSpc>
                  <a:spcPct val="90000"/>
                </a:lnSpc>
                <a:spcAft>
                  <a:spcPts val="600"/>
                </a:spcAft>
              </a:pPr>
              <a:r>
                <a:rPr lang="en-US" sz="1400" dirty="0" smtClean="0">
                  <a:solidFill>
                    <a:schemeClr val="bg1">
                      <a:lumMod val="50000"/>
                    </a:schemeClr>
                  </a:solidFill>
                </a:rPr>
                <a:t>Unstructured</a:t>
              </a:r>
            </a:p>
          </p:txBody>
        </p:sp>
        <p:sp>
          <p:nvSpPr>
            <p:cNvPr id="14" name="TextBox 13"/>
            <p:cNvSpPr txBox="1"/>
            <p:nvPr/>
          </p:nvSpPr>
          <p:spPr>
            <a:xfrm>
              <a:off x="914400" y="4343400"/>
              <a:ext cx="1371600" cy="489365"/>
            </a:xfrm>
            <a:prstGeom prst="rect">
              <a:avLst/>
            </a:prstGeom>
            <a:noFill/>
          </p:spPr>
          <p:txBody>
            <a:bodyPr wrap="square" lIns="182880" tIns="146304" rIns="182880" bIns="146304" rtlCol="0">
              <a:spAutoFit/>
            </a:bodyPr>
            <a:lstStyle/>
            <a:p>
              <a:pPr algn="ctr">
                <a:lnSpc>
                  <a:spcPct val="90000"/>
                </a:lnSpc>
                <a:spcAft>
                  <a:spcPts val="600"/>
                </a:spcAft>
              </a:pPr>
              <a:r>
                <a:rPr lang="en-US" sz="1400" dirty="0" smtClean="0">
                  <a:solidFill>
                    <a:schemeClr val="bg1">
                      <a:lumMod val="50000"/>
                    </a:schemeClr>
                  </a:solidFill>
                </a:rPr>
                <a:t>Batch</a:t>
              </a:r>
            </a:p>
          </p:txBody>
        </p:sp>
        <p:sp>
          <p:nvSpPr>
            <p:cNvPr id="15" name="TextBox 14"/>
            <p:cNvSpPr txBox="1"/>
            <p:nvPr/>
          </p:nvSpPr>
          <p:spPr>
            <a:xfrm>
              <a:off x="5791200" y="4365417"/>
              <a:ext cx="1371600" cy="489365"/>
            </a:xfrm>
            <a:prstGeom prst="rect">
              <a:avLst/>
            </a:prstGeom>
            <a:noFill/>
          </p:spPr>
          <p:txBody>
            <a:bodyPr wrap="square" lIns="182880" tIns="146304" rIns="182880" bIns="146304" rtlCol="0">
              <a:spAutoFit/>
            </a:bodyPr>
            <a:lstStyle/>
            <a:p>
              <a:pPr algn="ctr">
                <a:lnSpc>
                  <a:spcPct val="90000"/>
                </a:lnSpc>
                <a:spcAft>
                  <a:spcPts val="600"/>
                </a:spcAft>
              </a:pPr>
              <a:r>
                <a:rPr lang="en-US" sz="1400" dirty="0" smtClean="0">
                  <a:solidFill>
                    <a:schemeClr val="bg1">
                      <a:lumMod val="50000"/>
                    </a:schemeClr>
                  </a:solidFill>
                </a:rPr>
                <a:t>Streaming</a:t>
              </a:r>
            </a:p>
          </p:txBody>
        </p:sp>
      </p:grpSp>
      <p:sp>
        <p:nvSpPr>
          <p:cNvPr id="16" name="TextBox 15"/>
          <p:cNvSpPr txBox="1"/>
          <p:nvPr/>
        </p:nvSpPr>
        <p:spPr>
          <a:xfrm>
            <a:off x="381000" y="5842879"/>
            <a:ext cx="6691161" cy="544765"/>
          </a:xfrm>
          <a:prstGeom prst="rect">
            <a:avLst/>
          </a:prstGeom>
          <a:noFill/>
        </p:spPr>
        <p:txBody>
          <a:bodyPr wrap="square" lIns="182880" tIns="146304" rIns="182880" bIns="146304" rtlCol="0">
            <a:spAutoFit/>
          </a:bodyPr>
          <a:lstStyle/>
          <a:p>
            <a:pPr>
              <a:lnSpc>
                <a:spcPct val="90000"/>
              </a:lnSpc>
              <a:spcAft>
                <a:spcPts val="600"/>
              </a:spcAft>
            </a:pPr>
            <a:r>
              <a:rPr lang="en-US" sz="900" i="1" dirty="0"/>
              <a:t>Data: InformationWeek 2013 Analytics, Business Intelligence and Information Management Survey of 417 business technology professionals at companies using or planning to deploy data analytics, BI or statistical analysis software, October 2012</a:t>
            </a:r>
            <a:endParaRPr lang="en-US" sz="900" dirty="0" smtClean="0">
              <a:gradFill>
                <a:gsLst>
                  <a:gs pos="2917">
                    <a:schemeClr val="tx1"/>
                  </a:gs>
                  <a:gs pos="30000">
                    <a:schemeClr val="tx1"/>
                  </a:gs>
                </a:gsLst>
                <a:lin ang="5400000" scaled="0"/>
              </a:gradFill>
            </a:endParaRP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18" y="1154089"/>
            <a:ext cx="3943682" cy="4626020"/>
          </a:xfrm>
          <a:prstGeom prst="rect">
            <a:avLst/>
          </a:prstGeom>
        </p:spPr>
      </p:pic>
    </p:spTree>
    <p:extLst>
      <p:ext uri="{BB962C8B-B14F-4D97-AF65-F5344CB8AC3E}">
        <p14:creationId xmlns:p14="http://schemas.microsoft.com/office/powerpoint/2010/main" val="22051334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Volume </a:t>
            </a:r>
            <a:r>
              <a:rPr lang="en-US" dirty="0" smtClean="0"/>
              <a:t>and Value </a:t>
            </a:r>
            <a:r>
              <a:rPr lang="en-US" dirty="0"/>
              <a:t>R</a:t>
            </a:r>
            <a:r>
              <a:rPr lang="en-US" dirty="0" smtClean="0"/>
              <a:t>elationship</a:t>
            </a:r>
            <a:endParaRPr lang="en-US" dirty="0"/>
          </a:p>
        </p:txBody>
      </p:sp>
      <p:sp>
        <p:nvSpPr>
          <p:cNvPr id="13" name="Rectangle 12"/>
          <p:cNvSpPr/>
          <p:nvPr/>
        </p:nvSpPr>
        <p:spPr>
          <a:xfrm>
            <a:off x="201930" y="1099554"/>
            <a:ext cx="4369837" cy="494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defTabSz="685645"/>
            <a:r>
              <a:rPr lang="en-US" b="1" dirty="0" smtClean="0">
                <a:ln>
                  <a:solidFill>
                    <a:schemeClr val="tx1">
                      <a:alpha val="0"/>
                    </a:schemeClr>
                  </a:solidFill>
                </a:ln>
                <a:solidFill>
                  <a:prstClr val="white"/>
                </a:solidFill>
              </a:rPr>
              <a:t>CONSUMER</a:t>
            </a:r>
            <a:endParaRPr lang="en-US" b="1" dirty="0">
              <a:ln>
                <a:solidFill>
                  <a:schemeClr val="tx1">
                    <a:alpha val="0"/>
                  </a:schemeClr>
                </a:solidFill>
              </a:ln>
              <a:solidFill>
                <a:prstClr val="white"/>
              </a:solidFill>
            </a:endParaRPr>
          </a:p>
        </p:txBody>
      </p:sp>
      <p:sp>
        <p:nvSpPr>
          <p:cNvPr id="14" name="Rectangle 13"/>
          <p:cNvSpPr/>
          <p:nvPr/>
        </p:nvSpPr>
        <p:spPr>
          <a:xfrm>
            <a:off x="4572234" y="1099554"/>
            <a:ext cx="4369838" cy="4948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p>
            <a:pPr algn="ctr" defTabSz="685645"/>
            <a:r>
              <a:rPr lang="en-US" sz="2000" b="1" dirty="0" smtClean="0">
                <a:ln>
                  <a:solidFill>
                    <a:schemeClr val="tx1">
                      <a:alpha val="0"/>
                    </a:schemeClr>
                  </a:solidFill>
                </a:ln>
                <a:solidFill>
                  <a:prstClr val="white"/>
                </a:solidFill>
              </a:rPr>
              <a:t>ASSET</a:t>
            </a:r>
            <a:endParaRPr lang="en-US" sz="2000" b="1" dirty="0">
              <a:ln>
                <a:solidFill>
                  <a:schemeClr val="tx1">
                    <a:alpha val="0"/>
                  </a:schemeClr>
                </a:solidFill>
              </a:ln>
              <a:solidFill>
                <a:prstClr val="white"/>
              </a:solidFill>
            </a:endParaRPr>
          </a:p>
        </p:txBody>
      </p:sp>
      <p:sp>
        <p:nvSpPr>
          <p:cNvPr id="66" name="Bent-Up Arrow 65"/>
          <p:cNvSpPr/>
          <p:nvPr/>
        </p:nvSpPr>
        <p:spPr bwMode="auto">
          <a:xfrm flipH="1" flipV="1">
            <a:off x="1178221" y="1759489"/>
            <a:ext cx="2344480" cy="835496"/>
          </a:xfrm>
          <a:prstGeom prst="bentUpArrow">
            <a:avLst>
              <a:gd name="adj1" fmla="val 27671"/>
              <a:gd name="adj2" fmla="val 25000"/>
              <a:gd name="adj3" fmla="val 25000"/>
            </a:avLst>
          </a:prstGeom>
          <a:solidFill>
            <a:schemeClr val="tx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65" tIns="34283" rIns="34283" bIns="68565" numCol="1" spcCol="0" rtlCol="0" fromWordArt="0" anchor="b" anchorCtr="0" forceAA="0" compatLnSpc="1">
            <a:prstTxWarp prst="textNoShape">
              <a:avLst/>
            </a:prstTxWarp>
            <a:noAutofit/>
          </a:bodyPr>
          <a:lstStyle/>
          <a:p>
            <a:pPr algn="ctr" defTabSz="685420" fontAlgn="base">
              <a:spcBef>
                <a:spcPct val="0"/>
              </a:spcBef>
              <a:spcAft>
                <a:spcPct val="0"/>
              </a:spcAft>
            </a:pPr>
            <a:endParaRPr lang="en-US" sz="1400" dirty="0" err="1">
              <a:ln>
                <a:solidFill>
                  <a:schemeClr val="tx1">
                    <a:alpha val="0"/>
                  </a:schemeClr>
                </a:solidFill>
              </a:ln>
              <a:gradFill>
                <a:gsLst>
                  <a:gs pos="0">
                    <a:srgbClr val="FFFFFF"/>
                  </a:gs>
                  <a:gs pos="100000">
                    <a:srgbClr val="FFFFFF"/>
                  </a:gs>
                </a:gsLst>
                <a:lin ang="5400000" scaled="0"/>
              </a:gradFill>
              <a:ea typeface="Segoe UI" pitchFamily="34" charset="0"/>
              <a:cs typeface="Segoe UI" pitchFamily="34" charset="0"/>
            </a:endParaRPr>
          </a:p>
        </p:txBody>
      </p:sp>
      <p:grpSp>
        <p:nvGrpSpPr>
          <p:cNvPr id="68" name="Group 67"/>
          <p:cNvGrpSpPr/>
          <p:nvPr/>
        </p:nvGrpSpPr>
        <p:grpSpPr>
          <a:xfrm>
            <a:off x="5412151" y="2414685"/>
            <a:ext cx="3375074" cy="3549586"/>
            <a:chOff x="7360900" y="2462756"/>
            <a:chExt cx="4590338" cy="3620249"/>
          </a:xfrm>
        </p:grpSpPr>
        <p:grpSp>
          <p:nvGrpSpPr>
            <p:cNvPr id="71" name="Group 70"/>
            <p:cNvGrpSpPr/>
            <p:nvPr/>
          </p:nvGrpSpPr>
          <p:grpSpPr>
            <a:xfrm>
              <a:off x="8146502" y="2462756"/>
              <a:ext cx="3804736" cy="2731628"/>
              <a:chOff x="6196092" y="2286000"/>
              <a:chExt cx="2316537" cy="1698929"/>
            </a:xfrm>
          </p:grpSpPr>
          <p:cxnSp>
            <p:nvCxnSpPr>
              <p:cNvPr id="74" name="Straight Connector 73"/>
              <p:cNvCxnSpPr/>
              <p:nvPr/>
            </p:nvCxnSpPr>
            <p:spPr>
              <a:xfrm>
                <a:off x="6470211" y="3802638"/>
                <a:ext cx="2020935" cy="0"/>
              </a:xfrm>
              <a:prstGeom prst="line">
                <a:avLst/>
              </a:prstGeom>
              <a:ln w="3810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rot="16200000">
                <a:off x="5685288" y="2936387"/>
                <a:ext cx="1250987" cy="229379"/>
              </a:xfrm>
              <a:prstGeom prst="rect">
                <a:avLst/>
              </a:prstGeom>
              <a:noFill/>
            </p:spPr>
            <p:txBody>
              <a:bodyPr wrap="none" rtlCol="0">
                <a:spAutoFit/>
              </a:bodyPr>
              <a:lstStyle/>
              <a:p>
                <a:pPr defTabSz="685645"/>
                <a:r>
                  <a:rPr lang="en-US" sz="1200" dirty="0" smtClean="0">
                    <a:ln>
                      <a:solidFill>
                        <a:schemeClr val="tx1">
                          <a:alpha val="0"/>
                        </a:schemeClr>
                      </a:solidFill>
                    </a:ln>
                  </a:rPr>
                  <a:t>Value to Business Network</a:t>
                </a:r>
                <a:endParaRPr lang="en-US" sz="1200" dirty="0">
                  <a:ln>
                    <a:solidFill>
                      <a:schemeClr val="tx1">
                        <a:alpha val="0"/>
                      </a:schemeClr>
                    </a:solidFill>
                  </a:ln>
                </a:endParaRPr>
              </a:p>
            </p:txBody>
          </p:sp>
          <p:sp>
            <p:nvSpPr>
              <p:cNvPr id="76" name="TextBox 75"/>
              <p:cNvSpPr txBox="1"/>
              <p:nvPr/>
            </p:nvSpPr>
            <p:spPr>
              <a:xfrm>
                <a:off x="6938218" y="3789697"/>
                <a:ext cx="1184277" cy="195232"/>
              </a:xfrm>
              <a:prstGeom prst="rect">
                <a:avLst/>
              </a:prstGeom>
              <a:noFill/>
            </p:spPr>
            <p:txBody>
              <a:bodyPr wrap="none" rtlCol="0">
                <a:spAutoFit/>
              </a:bodyPr>
              <a:lstStyle/>
              <a:p>
                <a:pPr defTabSz="685645"/>
                <a:r>
                  <a:rPr lang="en-US" sz="1400" dirty="0">
                    <a:ln>
                      <a:solidFill>
                        <a:schemeClr val="tx1">
                          <a:alpha val="0"/>
                        </a:schemeClr>
                      </a:solidFill>
                    </a:ln>
                  </a:rPr>
                  <a:t>Amount of data</a:t>
                </a:r>
              </a:p>
            </p:txBody>
          </p:sp>
          <p:sp>
            <p:nvSpPr>
              <p:cNvPr id="77" name="Freeform 76"/>
              <p:cNvSpPr/>
              <p:nvPr/>
            </p:nvSpPr>
            <p:spPr>
              <a:xfrm>
                <a:off x="6487886" y="2438400"/>
                <a:ext cx="2024743" cy="1097280"/>
              </a:xfrm>
              <a:custGeom>
                <a:avLst/>
                <a:gdLst>
                  <a:gd name="connsiteX0" fmla="*/ 0 w 2024743"/>
                  <a:gd name="connsiteY0" fmla="*/ 1143000 h 1143000"/>
                  <a:gd name="connsiteX1" fmla="*/ 718457 w 2024743"/>
                  <a:gd name="connsiteY1" fmla="*/ 914400 h 1143000"/>
                  <a:gd name="connsiteX2" fmla="*/ 1208314 w 2024743"/>
                  <a:gd name="connsiteY2" fmla="*/ 457200 h 1143000"/>
                  <a:gd name="connsiteX3" fmla="*/ 1524000 w 2024743"/>
                  <a:gd name="connsiteY3" fmla="*/ 97971 h 1143000"/>
                  <a:gd name="connsiteX4" fmla="*/ 2024743 w 2024743"/>
                  <a:gd name="connsiteY4" fmla="*/ 0 h 114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4743" h="1143000">
                    <a:moveTo>
                      <a:pt x="0" y="1143000"/>
                    </a:moveTo>
                    <a:cubicBezTo>
                      <a:pt x="258535" y="1085850"/>
                      <a:pt x="517071" y="1028700"/>
                      <a:pt x="718457" y="914400"/>
                    </a:cubicBezTo>
                    <a:cubicBezTo>
                      <a:pt x="919843" y="800100"/>
                      <a:pt x="1074057" y="593271"/>
                      <a:pt x="1208314" y="457200"/>
                    </a:cubicBezTo>
                    <a:cubicBezTo>
                      <a:pt x="1342571" y="321129"/>
                      <a:pt x="1387928" y="174171"/>
                      <a:pt x="1524000" y="97971"/>
                    </a:cubicBezTo>
                    <a:cubicBezTo>
                      <a:pt x="1660072" y="21771"/>
                      <a:pt x="1842407" y="10885"/>
                      <a:pt x="2024743" y="0"/>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645"/>
                <a:endParaRPr lang="en-US">
                  <a:ln>
                    <a:solidFill>
                      <a:schemeClr val="tx1">
                        <a:alpha val="0"/>
                      </a:schemeClr>
                    </a:solidFill>
                  </a:ln>
                  <a:solidFill>
                    <a:prstClr val="black"/>
                  </a:solidFill>
                </a:endParaRPr>
              </a:p>
            </p:txBody>
          </p:sp>
          <p:cxnSp>
            <p:nvCxnSpPr>
              <p:cNvPr id="78" name="Straight Connector 77"/>
              <p:cNvCxnSpPr/>
              <p:nvPr/>
            </p:nvCxnSpPr>
            <p:spPr>
              <a:xfrm>
                <a:off x="6477000" y="2286000"/>
                <a:ext cx="0" cy="1524000"/>
              </a:xfrm>
              <a:prstGeom prst="line">
                <a:avLst/>
              </a:prstGeom>
              <a:ln w="3810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72" name="Bent-Up Arrow 71"/>
            <p:cNvSpPr/>
            <p:nvPr/>
          </p:nvSpPr>
          <p:spPr bwMode="auto">
            <a:xfrm rot="10800000" flipH="1" flipV="1">
              <a:off x="7360900" y="5230876"/>
              <a:ext cx="3188655" cy="852129"/>
            </a:xfrm>
            <a:prstGeom prst="bentUpArrow">
              <a:avLst>
                <a:gd name="adj1" fmla="val 27671"/>
                <a:gd name="adj2" fmla="val 25000"/>
                <a:gd name="adj3" fmla="val 25000"/>
              </a:avLst>
            </a:prstGeom>
            <a:solidFill>
              <a:schemeClr val="tx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1" rIns="46631" bIns="93260" numCol="1" spcCol="0" rtlCol="0" fromWordArt="0" anchor="b" anchorCtr="0" forceAA="0" compatLnSpc="1">
              <a:prstTxWarp prst="textNoShape">
                <a:avLst/>
              </a:prstTxWarp>
              <a:noAutofit/>
            </a:bodyPr>
            <a:lstStyle/>
            <a:p>
              <a:pPr algn="ctr" defTabSz="685420" fontAlgn="base">
                <a:spcBef>
                  <a:spcPct val="0"/>
                </a:spcBef>
                <a:spcAft>
                  <a:spcPct val="0"/>
                </a:spcAft>
              </a:pPr>
              <a:endParaRPr lang="en-US" sz="1400" dirty="0" err="1">
                <a:ln>
                  <a:solidFill>
                    <a:schemeClr val="tx1">
                      <a:alpha val="0"/>
                    </a:schemeClr>
                  </a:solidFill>
                </a:ln>
                <a:gradFill>
                  <a:gsLst>
                    <a:gs pos="0">
                      <a:srgbClr val="FFFFFF"/>
                    </a:gs>
                    <a:gs pos="100000">
                      <a:srgbClr val="FFFFFF"/>
                    </a:gs>
                  </a:gsLst>
                  <a:lin ang="5400000" scaled="0"/>
                </a:gradFill>
                <a:ea typeface="Segoe UI" pitchFamily="34" charset="0"/>
                <a:cs typeface="Segoe UI" pitchFamily="34" charset="0"/>
              </a:endParaRPr>
            </a:p>
          </p:txBody>
        </p:sp>
      </p:grpSp>
      <p:sp>
        <p:nvSpPr>
          <p:cNvPr id="79" name="Freeform 78"/>
          <p:cNvSpPr/>
          <p:nvPr/>
        </p:nvSpPr>
        <p:spPr>
          <a:xfrm>
            <a:off x="662268" y="2523208"/>
            <a:ext cx="2348095" cy="2100637"/>
          </a:xfrm>
          <a:custGeom>
            <a:avLst/>
            <a:gdLst>
              <a:gd name="connsiteX0" fmla="*/ 0 w 3276600"/>
              <a:gd name="connsiteY0" fmla="*/ 0 h 1469571"/>
              <a:gd name="connsiteX1" fmla="*/ 587829 w 3276600"/>
              <a:gd name="connsiteY1" fmla="*/ 326571 h 1469571"/>
              <a:gd name="connsiteX2" fmla="*/ 1752600 w 3276600"/>
              <a:gd name="connsiteY2" fmla="*/ 413657 h 1469571"/>
              <a:gd name="connsiteX3" fmla="*/ 2677886 w 3276600"/>
              <a:gd name="connsiteY3" fmla="*/ 1240971 h 1469571"/>
              <a:gd name="connsiteX4" fmla="*/ 3276600 w 3276600"/>
              <a:gd name="connsiteY4" fmla="*/ 1469571 h 1469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6600" h="1469571">
                <a:moveTo>
                  <a:pt x="0" y="0"/>
                </a:moveTo>
                <a:cubicBezTo>
                  <a:pt x="147864" y="128814"/>
                  <a:pt x="295729" y="257628"/>
                  <a:pt x="587829" y="326571"/>
                </a:cubicBezTo>
                <a:cubicBezTo>
                  <a:pt x="879929" y="395514"/>
                  <a:pt x="1404257" y="261257"/>
                  <a:pt x="1752600" y="413657"/>
                </a:cubicBezTo>
                <a:cubicBezTo>
                  <a:pt x="2100943" y="566057"/>
                  <a:pt x="2423886" y="1064985"/>
                  <a:pt x="2677886" y="1240971"/>
                </a:cubicBezTo>
                <a:cubicBezTo>
                  <a:pt x="2931886" y="1416957"/>
                  <a:pt x="3104243" y="1443264"/>
                  <a:pt x="3276600" y="1469571"/>
                </a:cubicBezTo>
              </a:path>
            </a:pathLst>
          </a:custGeom>
          <a:ln w="76200">
            <a:solidFill>
              <a:schemeClr val="accent2">
                <a:lumMod val="60000"/>
                <a:lumOff val="40000"/>
              </a:schemeClr>
            </a:solidFill>
            <a:prstDash val="sysDash"/>
          </a:ln>
        </p:spPr>
        <p:style>
          <a:lnRef idx="3">
            <a:schemeClr val="accent3"/>
          </a:lnRef>
          <a:fillRef idx="0">
            <a:schemeClr val="accent3"/>
          </a:fillRef>
          <a:effectRef idx="2">
            <a:schemeClr val="accent3"/>
          </a:effectRef>
          <a:fontRef idx="minor">
            <a:schemeClr val="tx1"/>
          </a:fontRef>
        </p:style>
        <p:txBody>
          <a:bodyPr lIns="68565" tIns="34283" rIns="68565" bIns="34283" rtlCol="0" anchor="ctr"/>
          <a:lstStyle/>
          <a:p>
            <a:pPr algn="ctr" defTabSz="685645"/>
            <a:endParaRPr lang="en-US">
              <a:ln>
                <a:solidFill>
                  <a:schemeClr val="tx1">
                    <a:alpha val="0"/>
                  </a:schemeClr>
                </a:solidFill>
              </a:ln>
              <a:solidFill>
                <a:srgbClr val="00B050"/>
              </a:solidFill>
            </a:endParaRPr>
          </a:p>
        </p:txBody>
      </p:sp>
      <p:grpSp>
        <p:nvGrpSpPr>
          <p:cNvPr id="90" name="Group 89"/>
          <p:cNvGrpSpPr/>
          <p:nvPr/>
        </p:nvGrpSpPr>
        <p:grpSpPr>
          <a:xfrm>
            <a:off x="3505200" y="1277701"/>
            <a:ext cx="4690540" cy="1846499"/>
            <a:chOff x="4288542" y="1278952"/>
            <a:chExt cx="6379460" cy="1883258"/>
          </a:xfrm>
        </p:grpSpPr>
        <p:sp>
          <p:nvSpPr>
            <p:cNvPr id="91" name="Bent-Up Arrow 90"/>
            <p:cNvSpPr/>
            <p:nvPr/>
          </p:nvSpPr>
          <p:spPr bwMode="auto">
            <a:xfrm rot="5400000" flipH="1" flipV="1">
              <a:off x="8885020" y="863660"/>
              <a:ext cx="977385" cy="2588579"/>
            </a:xfrm>
            <a:prstGeom prst="bentUpArrow">
              <a:avLst>
                <a:gd name="adj1" fmla="val 23522"/>
                <a:gd name="adj2" fmla="val 24756"/>
                <a:gd name="adj3" fmla="val 24513"/>
              </a:avLst>
            </a:prstGeom>
            <a:solidFill>
              <a:schemeClr val="tx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1" rIns="46631" bIns="93260" numCol="1" spcCol="0" rtlCol="0" fromWordArt="0" anchor="b" anchorCtr="0" forceAA="0" compatLnSpc="1">
              <a:prstTxWarp prst="textNoShape">
                <a:avLst/>
              </a:prstTxWarp>
              <a:noAutofit/>
            </a:bodyPr>
            <a:lstStyle/>
            <a:p>
              <a:pPr algn="ctr" defTabSz="685420" fontAlgn="base">
                <a:spcBef>
                  <a:spcPct val="0"/>
                </a:spcBef>
                <a:spcAft>
                  <a:spcPct val="0"/>
                </a:spcAft>
              </a:pPr>
              <a:endParaRPr lang="en-US" sz="1400" dirty="0" err="1">
                <a:ln>
                  <a:solidFill>
                    <a:schemeClr val="tx1">
                      <a:alpha val="0"/>
                    </a:schemeClr>
                  </a:solidFill>
                </a:ln>
                <a:gradFill>
                  <a:gsLst>
                    <a:gs pos="0">
                      <a:srgbClr val="FFFFFF"/>
                    </a:gs>
                    <a:gs pos="100000">
                      <a:srgbClr val="FFFFFF"/>
                    </a:gs>
                  </a:gsLst>
                  <a:lin ang="5400000" scaled="0"/>
                </a:gradFill>
                <a:ea typeface="Segoe UI" pitchFamily="34" charset="0"/>
                <a:cs typeface="Segoe UI" pitchFamily="34" charset="0"/>
              </a:endParaRPr>
            </a:p>
          </p:txBody>
        </p:sp>
        <p:sp>
          <p:nvSpPr>
            <p:cNvPr id="92" name="Cloud 91"/>
            <p:cNvSpPr/>
            <p:nvPr/>
          </p:nvSpPr>
          <p:spPr>
            <a:xfrm>
              <a:off x="4288542" y="1278952"/>
              <a:ext cx="3853222" cy="1883258"/>
            </a:xfrm>
            <a:prstGeom prst="cloud">
              <a:avLst/>
            </a:prstGeom>
            <a:solidFill>
              <a:schemeClr val="tx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5"/>
              <a:r>
                <a:rPr lang="en-US" dirty="0">
                  <a:ln>
                    <a:solidFill>
                      <a:schemeClr val="tx1">
                        <a:alpha val="0"/>
                      </a:schemeClr>
                    </a:solidFill>
                  </a:ln>
                  <a:solidFill>
                    <a:schemeClr val="bg1"/>
                  </a:solidFill>
                </a:rPr>
                <a:t>Big Data &amp; </a:t>
              </a:r>
            </a:p>
            <a:p>
              <a:pPr algn="ctr" defTabSz="685645"/>
              <a:r>
                <a:rPr lang="en-US" dirty="0">
                  <a:ln>
                    <a:solidFill>
                      <a:schemeClr val="tx1">
                        <a:alpha val="0"/>
                      </a:schemeClr>
                    </a:solidFill>
                  </a:ln>
                  <a:solidFill>
                    <a:schemeClr val="bg1"/>
                  </a:solidFill>
                </a:rPr>
                <a:t>Analytics</a:t>
              </a:r>
            </a:p>
          </p:txBody>
        </p:sp>
      </p:grpSp>
      <p:pic>
        <p:nvPicPr>
          <p:cNvPr id="81"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3294483" y="4629005"/>
            <a:ext cx="1810918" cy="1714485"/>
          </a:xfrm>
          <a:prstGeom prst="rect">
            <a:avLst/>
          </a:prstGeom>
          <a:noFill/>
          <a:extLst/>
        </p:spPr>
      </p:pic>
      <p:grpSp>
        <p:nvGrpSpPr>
          <p:cNvPr id="82" name="Group 81"/>
          <p:cNvGrpSpPr/>
          <p:nvPr/>
        </p:nvGrpSpPr>
        <p:grpSpPr>
          <a:xfrm>
            <a:off x="189975" y="2413001"/>
            <a:ext cx="2741414" cy="2700081"/>
            <a:chOff x="285582" y="2264229"/>
            <a:chExt cx="2270127" cy="1712739"/>
          </a:xfrm>
        </p:grpSpPr>
        <p:grpSp>
          <p:nvGrpSpPr>
            <p:cNvPr id="84" name="Group 83"/>
            <p:cNvGrpSpPr/>
            <p:nvPr/>
          </p:nvGrpSpPr>
          <p:grpSpPr>
            <a:xfrm>
              <a:off x="534774" y="2264229"/>
              <a:ext cx="2020935" cy="1524000"/>
              <a:chOff x="457200" y="1828800"/>
              <a:chExt cx="3124200" cy="2286000"/>
            </a:xfrm>
          </p:grpSpPr>
          <p:cxnSp>
            <p:nvCxnSpPr>
              <p:cNvPr id="87" name="Straight Connector 86"/>
              <p:cNvCxnSpPr/>
              <p:nvPr/>
            </p:nvCxnSpPr>
            <p:spPr>
              <a:xfrm>
                <a:off x="457200" y="4114800"/>
                <a:ext cx="3124200" cy="0"/>
              </a:xfrm>
              <a:prstGeom prst="line">
                <a:avLst/>
              </a:prstGeom>
              <a:ln w="3810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sp>
            <p:nvSpPr>
              <p:cNvPr id="88" name="Freeform 87"/>
              <p:cNvSpPr/>
              <p:nvPr/>
            </p:nvSpPr>
            <p:spPr>
              <a:xfrm>
                <a:off x="478971" y="2481943"/>
                <a:ext cx="3096465" cy="1469571"/>
              </a:xfrm>
              <a:custGeom>
                <a:avLst/>
                <a:gdLst>
                  <a:gd name="connsiteX0" fmla="*/ 0 w 3276600"/>
                  <a:gd name="connsiteY0" fmla="*/ 0 h 1469571"/>
                  <a:gd name="connsiteX1" fmla="*/ 587829 w 3276600"/>
                  <a:gd name="connsiteY1" fmla="*/ 326571 h 1469571"/>
                  <a:gd name="connsiteX2" fmla="*/ 1752600 w 3276600"/>
                  <a:gd name="connsiteY2" fmla="*/ 413657 h 1469571"/>
                  <a:gd name="connsiteX3" fmla="*/ 2677886 w 3276600"/>
                  <a:gd name="connsiteY3" fmla="*/ 1240971 h 1469571"/>
                  <a:gd name="connsiteX4" fmla="*/ 3276600 w 3276600"/>
                  <a:gd name="connsiteY4" fmla="*/ 1469571 h 1469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6600" h="1469571">
                    <a:moveTo>
                      <a:pt x="0" y="0"/>
                    </a:moveTo>
                    <a:cubicBezTo>
                      <a:pt x="147864" y="128814"/>
                      <a:pt x="295729" y="257628"/>
                      <a:pt x="587829" y="326571"/>
                    </a:cubicBezTo>
                    <a:cubicBezTo>
                      <a:pt x="879929" y="395514"/>
                      <a:pt x="1404257" y="261257"/>
                      <a:pt x="1752600" y="413657"/>
                    </a:cubicBezTo>
                    <a:cubicBezTo>
                      <a:pt x="2100943" y="566057"/>
                      <a:pt x="2423886" y="1064985"/>
                      <a:pt x="2677886" y="1240971"/>
                    </a:cubicBezTo>
                    <a:cubicBezTo>
                      <a:pt x="2931886" y="1416957"/>
                      <a:pt x="3104243" y="1443264"/>
                      <a:pt x="3276600" y="1469571"/>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645"/>
                <a:endParaRPr lang="en-US">
                  <a:ln>
                    <a:solidFill>
                      <a:schemeClr val="tx1">
                        <a:alpha val="0"/>
                      </a:schemeClr>
                    </a:solidFill>
                  </a:ln>
                  <a:solidFill>
                    <a:schemeClr val="bg1"/>
                  </a:solidFill>
                </a:endParaRPr>
              </a:p>
            </p:txBody>
          </p:sp>
          <p:cxnSp>
            <p:nvCxnSpPr>
              <p:cNvPr id="89" name="Straight Connector 88"/>
              <p:cNvCxnSpPr/>
              <p:nvPr/>
            </p:nvCxnSpPr>
            <p:spPr>
              <a:xfrm>
                <a:off x="457200" y="1828800"/>
                <a:ext cx="0" cy="2286000"/>
              </a:xfrm>
              <a:prstGeom prst="line">
                <a:avLst/>
              </a:prstGeom>
              <a:ln w="3810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85" name="TextBox 84"/>
            <p:cNvSpPr txBox="1"/>
            <p:nvPr/>
          </p:nvSpPr>
          <p:spPr>
            <a:xfrm rot="16200000">
              <a:off x="-121472" y="2898795"/>
              <a:ext cx="1068974" cy="254866"/>
            </a:xfrm>
            <a:prstGeom prst="rect">
              <a:avLst/>
            </a:prstGeom>
            <a:noFill/>
          </p:spPr>
          <p:txBody>
            <a:bodyPr wrap="none" rtlCol="0">
              <a:spAutoFit/>
            </a:bodyPr>
            <a:lstStyle/>
            <a:p>
              <a:pPr defTabSz="685645"/>
              <a:r>
                <a:rPr lang="en-US" sz="1400" dirty="0" smtClean="0">
                  <a:ln>
                    <a:solidFill>
                      <a:schemeClr val="tx1">
                        <a:alpha val="0"/>
                      </a:schemeClr>
                    </a:solidFill>
                  </a:ln>
                </a:rPr>
                <a:t>Value to Consumer</a:t>
              </a:r>
              <a:endParaRPr lang="en-US" sz="1400" dirty="0">
                <a:ln>
                  <a:solidFill>
                    <a:schemeClr val="tx1">
                      <a:alpha val="0"/>
                    </a:schemeClr>
                  </a:solidFill>
                </a:ln>
              </a:endParaRPr>
            </a:p>
          </p:txBody>
        </p:sp>
        <p:sp>
          <p:nvSpPr>
            <p:cNvPr id="86" name="TextBox 85"/>
            <p:cNvSpPr txBox="1"/>
            <p:nvPr/>
          </p:nvSpPr>
          <p:spPr>
            <a:xfrm>
              <a:off x="1002782" y="3781736"/>
              <a:ext cx="1184275" cy="195232"/>
            </a:xfrm>
            <a:prstGeom prst="rect">
              <a:avLst/>
            </a:prstGeom>
            <a:noFill/>
          </p:spPr>
          <p:txBody>
            <a:bodyPr wrap="none" rtlCol="0">
              <a:spAutoFit/>
            </a:bodyPr>
            <a:lstStyle/>
            <a:p>
              <a:pPr defTabSz="685645"/>
              <a:r>
                <a:rPr lang="en-US" sz="1400" dirty="0" smtClean="0">
                  <a:ln>
                    <a:solidFill>
                      <a:schemeClr val="tx1">
                        <a:alpha val="0"/>
                      </a:schemeClr>
                    </a:solidFill>
                  </a:ln>
                </a:rPr>
                <a:t>Amount of data</a:t>
              </a:r>
              <a:endParaRPr lang="en-US" sz="1400" dirty="0">
                <a:ln>
                  <a:solidFill>
                    <a:schemeClr val="tx1">
                      <a:alpha val="0"/>
                    </a:schemeClr>
                  </a:solidFill>
                </a:ln>
              </a:endParaRPr>
            </a:p>
          </p:txBody>
        </p:sp>
      </p:grpSp>
      <p:sp>
        <p:nvSpPr>
          <p:cNvPr id="83" name="Bent-Up Arrow 82"/>
          <p:cNvSpPr/>
          <p:nvPr/>
        </p:nvSpPr>
        <p:spPr bwMode="auto">
          <a:xfrm rot="16200000" flipH="1" flipV="1">
            <a:off x="1804756" y="4655324"/>
            <a:ext cx="958308" cy="1945380"/>
          </a:xfrm>
          <a:prstGeom prst="bentUpArrow">
            <a:avLst>
              <a:gd name="adj1" fmla="val 23522"/>
              <a:gd name="adj2" fmla="val 24756"/>
              <a:gd name="adj3" fmla="val 24513"/>
            </a:avLst>
          </a:prstGeom>
          <a:solidFill>
            <a:schemeClr val="tx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1" rIns="46631" bIns="93260" numCol="1" spcCol="0" rtlCol="0" fromWordArt="0" anchor="b" anchorCtr="0" forceAA="0" compatLnSpc="1">
            <a:prstTxWarp prst="textNoShape">
              <a:avLst/>
            </a:prstTxWarp>
            <a:noAutofit/>
          </a:bodyPr>
          <a:lstStyle/>
          <a:p>
            <a:pPr algn="ctr" defTabSz="685420" fontAlgn="base">
              <a:spcBef>
                <a:spcPct val="0"/>
              </a:spcBef>
              <a:spcAft>
                <a:spcPct val="0"/>
              </a:spcAft>
            </a:pPr>
            <a:endParaRPr lang="en-US" sz="1400" dirty="0" err="1">
              <a:ln>
                <a:solidFill>
                  <a:schemeClr val="tx1">
                    <a:alpha val="0"/>
                  </a:schemeClr>
                </a:solidFill>
              </a:ln>
              <a:solidFill>
                <a:schemeClr val="bg1"/>
              </a:solidFill>
              <a:ea typeface="Segoe UI" pitchFamily="34" charset="0"/>
              <a:cs typeface="Segoe UI" pitchFamily="34" charset="0"/>
            </a:endParaRPr>
          </a:p>
        </p:txBody>
      </p:sp>
      <p:pic>
        <p:nvPicPr>
          <p:cNvPr id="28"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702" t="20403" r="3702" b="-20403"/>
          <a:stretch/>
        </p:blipFill>
        <p:spPr bwMode="auto">
          <a:xfrm flipH="1">
            <a:off x="4648200" y="4572000"/>
            <a:ext cx="263830" cy="729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1463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down)">
                                      <p:cBhvr>
                                        <p:cTn id="7" dur="500"/>
                                        <p:tgtEl>
                                          <p:spTgt spid="6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90"/>
                                        </p:tgtEl>
                                        <p:attrNameLst>
                                          <p:attrName>style.visibility</p:attrName>
                                        </p:attrNameLst>
                                      </p:cBhvr>
                                      <p:to>
                                        <p:strVal val="visible"/>
                                      </p:to>
                                    </p:set>
                                    <p:animEffect transition="in" filter="wipe(right)">
                                      <p:cBhvr>
                                        <p:cTn id="12" dur="500"/>
                                        <p:tgtEl>
                                          <p:spTgt spid="9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wipe(up)">
                                      <p:cBhvr>
                                        <p:cTn id="17" dur="500"/>
                                        <p:tgtEl>
                                          <p:spTgt spid="66"/>
                                        </p:tgtEl>
                                      </p:cBhvr>
                                    </p:animEffect>
                                  </p:childTnLst>
                                </p:cTn>
                              </p:par>
                            </p:childTnLst>
                          </p:cTn>
                        </p:par>
                        <p:par>
                          <p:cTn id="18" fill="hold">
                            <p:stCondLst>
                              <p:cond delay="500"/>
                            </p:stCondLst>
                            <p:childTnLst>
                              <p:par>
                                <p:cTn id="19" presetID="22" presetClass="entr" presetSubtype="1" fill="hold" grpId="0" nodeType="afterEffect">
                                  <p:stCondLst>
                                    <p:cond delay="0"/>
                                  </p:stCondLst>
                                  <p:childTnLst>
                                    <p:set>
                                      <p:cBhvr>
                                        <p:cTn id="20" dur="1" fill="hold">
                                          <p:stCondLst>
                                            <p:cond delay="0"/>
                                          </p:stCondLst>
                                        </p:cTn>
                                        <p:tgtEl>
                                          <p:spTgt spid="79"/>
                                        </p:tgtEl>
                                        <p:attrNameLst>
                                          <p:attrName>style.visibility</p:attrName>
                                        </p:attrNameLst>
                                      </p:cBhvr>
                                      <p:to>
                                        <p:strVal val="visible"/>
                                      </p:to>
                                    </p:set>
                                    <p:animEffect transition="in" filter="wipe(up)">
                                      <p:cBhvr>
                                        <p:cTn id="21"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7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930" y="76201"/>
            <a:ext cx="8741880" cy="899665"/>
          </a:xfrm>
        </p:spPr>
        <p:txBody>
          <a:bodyPr/>
          <a:lstStyle/>
          <a:p>
            <a:r>
              <a:rPr lang="en-US" dirty="0" smtClean="0"/>
              <a:t>Connected Vehicle Ecosystem</a:t>
            </a:r>
            <a:endParaRPr lang="en-US" dirty="0"/>
          </a:p>
        </p:txBody>
      </p:sp>
      <p:sp>
        <p:nvSpPr>
          <p:cNvPr id="44" name="Rectangle 43"/>
          <p:cNvSpPr/>
          <p:nvPr/>
        </p:nvSpPr>
        <p:spPr bwMode="auto">
          <a:xfrm>
            <a:off x="201929" y="1071237"/>
            <a:ext cx="2877524" cy="540392"/>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34453" tIns="107563" rIns="134453" bIns="107563" numCol="1" rtlCol="0" anchor="ctr" anchorCtr="0" compatLnSpc="1">
            <a:prstTxWarp prst="textNoShape">
              <a:avLst/>
            </a:prstTxWarp>
            <a:spAutoFit/>
          </a:bodyPr>
          <a:lstStyle/>
          <a:p>
            <a:pPr defTabSz="685553" fontAlgn="base">
              <a:spcBef>
                <a:spcPct val="0"/>
              </a:spcBef>
              <a:spcAft>
                <a:spcPct val="0"/>
              </a:spcAft>
            </a:pPr>
            <a:r>
              <a:rPr lang="en-US" sz="2100" dirty="0">
                <a:gradFill>
                  <a:gsLst>
                    <a:gs pos="0">
                      <a:srgbClr val="FFFFFF"/>
                    </a:gs>
                    <a:gs pos="100000">
                      <a:srgbClr val="FFFFFF"/>
                    </a:gs>
                  </a:gsLst>
                  <a:lin ang="5400000" scaled="0"/>
                </a:gradFill>
                <a:latin typeface="+mj-lt"/>
              </a:rPr>
              <a:t>Platforms</a:t>
            </a:r>
          </a:p>
        </p:txBody>
      </p:sp>
      <p:sp>
        <p:nvSpPr>
          <p:cNvPr id="45" name="Rectangle 44"/>
          <p:cNvSpPr/>
          <p:nvPr/>
        </p:nvSpPr>
        <p:spPr bwMode="auto">
          <a:xfrm>
            <a:off x="3134107" y="1071237"/>
            <a:ext cx="2877524" cy="540392"/>
          </a:xfrm>
          <a:prstGeom prst="rect">
            <a:avLst/>
          </a:prstGeom>
          <a:solidFill>
            <a:schemeClr val="accent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34453" tIns="107563" rIns="134453" bIns="107563" numCol="1" rtlCol="0" anchor="ctr" anchorCtr="0" compatLnSpc="1">
            <a:prstTxWarp prst="textNoShape">
              <a:avLst/>
            </a:prstTxWarp>
            <a:spAutoFit/>
          </a:bodyPr>
          <a:lstStyle/>
          <a:p>
            <a:pPr defTabSz="685553" fontAlgn="base">
              <a:spcBef>
                <a:spcPct val="0"/>
              </a:spcBef>
              <a:spcAft>
                <a:spcPct val="0"/>
              </a:spcAft>
            </a:pPr>
            <a:r>
              <a:rPr lang="en-US" sz="2100" dirty="0">
                <a:gradFill>
                  <a:gsLst>
                    <a:gs pos="0">
                      <a:srgbClr val="FFFFFF"/>
                    </a:gs>
                    <a:gs pos="100000">
                      <a:srgbClr val="FFFFFF"/>
                    </a:gs>
                  </a:gsLst>
                  <a:lin ang="5400000" scaled="0"/>
                </a:gradFill>
                <a:latin typeface="+mj-lt"/>
              </a:rPr>
              <a:t>Business participants </a:t>
            </a:r>
          </a:p>
        </p:txBody>
      </p:sp>
      <p:sp>
        <p:nvSpPr>
          <p:cNvPr id="46" name="Rectangle 45"/>
          <p:cNvSpPr/>
          <p:nvPr/>
        </p:nvSpPr>
        <p:spPr bwMode="auto">
          <a:xfrm>
            <a:off x="6066286" y="1071237"/>
            <a:ext cx="2877524" cy="540392"/>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34453" tIns="107563" rIns="134453" bIns="107563" numCol="1" rtlCol="0" anchor="ctr" anchorCtr="0" compatLnSpc="1">
            <a:prstTxWarp prst="textNoShape">
              <a:avLst/>
            </a:prstTxWarp>
            <a:spAutoFit/>
          </a:bodyPr>
          <a:lstStyle/>
          <a:p>
            <a:pPr defTabSz="685553" fontAlgn="base">
              <a:spcBef>
                <a:spcPct val="0"/>
              </a:spcBef>
              <a:spcAft>
                <a:spcPct val="0"/>
              </a:spcAft>
            </a:pPr>
            <a:r>
              <a:rPr lang="en-US" sz="2100" dirty="0">
                <a:gradFill>
                  <a:gsLst>
                    <a:gs pos="0">
                      <a:srgbClr val="FFFFFF"/>
                    </a:gs>
                    <a:gs pos="100000">
                      <a:srgbClr val="FFFFFF"/>
                    </a:gs>
                  </a:gsLst>
                  <a:lin ang="5400000" scaled="0"/>
                </a:gradFill>
                <a:latin typeface="+mj-lt"/>
              </a:rPr>
              <a:t>Consumers</a:t>
            </a:r>
          </a:p>
        </p:txBody>
      </p:sp>
      <p:sp>
        <p:nvSpPr>
          <p:cNvPr id="48" name="Rectangle 47"/>
          <p:cNvSpPr/>
          <p:nvPr/>
        </p:nvSpPr>
        <p:spPr bwMode="auto">
          <a:xfrm>
            <a:off x="201929" y="1783997"/>
            <a:ext cx="2877524" cy="4408047"/>
          </a:xfrm>
          <a:prstGeom prst="rect">
            <a:avLst/>
          </a:prstGeom>
          <a:solidFill>
            <a:schemeClr val="accent1">
              <a:lumMod val="5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34288" rIns="0" bIns="34288" numCol="1" rtlCol="0" anchor="ctr" anchorCtr="0" compatLnSpc="1">
            <a:prstTxWarp prst="textNoShape">
              <a:avLst/>
            </a:prstTxWarp>
          </a:bodyPr>
          <a:lstStyle/>
          <a:p>
            <a:pPr algn="ctr" defTabSz="685553" fontAlgn="base">
              <a:spcBef>
                <a:spcPct val="0"/>
              </a:spcBef>
              <a:spcAft>
                <a:spcPct val="0"/>
              </a:spcAft>
            </a:pPr>
            <a:endParaRPr lang="en-US" sz="1500" dirty="0">
              <a:solidFill>
                <a:schemeClr val="bg1"/>
              </a:solidFill>
            </a:endParaRPr>
          </a:p>
        </p:txBody>
      </p:sp>
      <p:sp>
        <p:nvSpPr>
          <p:cNvPr id="49" name="Rectangle 48"/>
          <p:cNvSpPr/>
          <p:nvPr/>
        </p:nvSpPr>
        <p:spPr bwMode="auto">
          <a:xfrm>
            <a:off x="3134107" y="1783997"/>
            <a:ext cx="2877524" cy="4408047"/>
          </a:xfrm>
          <a:prstGeom prst="rect">
            <a:avLst/>
          </a:prstGeom>
          <a:solidFill>
            <a:schemeClr val="accent2">
              <a:lumMod val="7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34288" rIns="0" bIns="34288" numCol="1" rtlCol="0" anchor="ctr" anchorCtr="0" compatLnSpc="1">
            <a:prstTxWarp prst="textNoShape">
              <a:avLst/>
            </a:prstTxWarp>
          </a:bodyPr>
          <a:lstStyle/>
          <a:p>
            <a:pPr algn="ctr" defTabSz="685553" fontAlgn="base">
              <a:spcBef>
                <a:spcPct val="0"/>
              </a:spcBef>
              <a:spcAft>
                <a:spcPct val="0"/>
              </a:spcAft>
            </a:pPr>
            <a:endParaRPr lang="en-US" sz="1500" dirty="0">
              <a:solidFill>
                <a:schemeClr val="bg1"/>
              </a:solidFill>
            </a:endParaRPr>
          </a:p>
        </p:txBody>
      </p:sp>
      <p:sp>
        <p:nvSpPr>
          <p:cNvPr id="50" name="Rectangle 49"/>
          <p:cNvSpPr/>
          <p:nvPr/>
        </p:nvSpPr>
        <p:spPr bwMode="auto">
          <a:xfrm>
            <a:off x="6066286" y="1783997"/>
            <a:ext cx="2877524" cy="4408047"/>
          </a:xfrm>
          <a:prstGeom prst="rect">
            <a:avLst/>
          </a:prstGeom>
          <a:solidFill>
            <a:schemeClr val="accent3">
              <a:lumMod val="7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34288" rIns="0" bIns="34288" numCol="1" rtlCol="0" anchor="ctr" anchorCtr="0" compatLnSpc="1">
            <a:prstTxWarp prst="textNoShape">
              <a:avLst/>
            </a:prstTxWarp>
          </a:bodyPr>
          <a:lstStyle/>
          <a:p>
            <a:pPr algn="ctr" defTabSz="685553" fontAlgn="base">
              <a:spcBef>
                <a:spcPct val="0"/>
              </a:spcBef>
              <a:spcAft>
                <a:spcPct val="0"/>
              </a:spcAft>
            </a:pPr>
            <a:endParaRPr lang="en-US" sz="1500" dirty="0">
              <a:solidFill>
                <a:schemeClr val="bg1"/>
              </a:solidFill>
            </a:endParaRPr>
          </a:p>
        </p:txBody>
      </p:sp>
      <p:sp>
        <p:nvSpPr>
          <p:cNvPr id="51" name="Rectangle 50"/>
          <p:cNvSpPr/>
          <p:nvPr/>
        </p:nvSpPr>
        <p:spPr bwMode="auto">
          <a:xfrm>
            <a:off x="262438" y="1863651"/>
            <a:ext cx="2756506" cy="645517"/>
          </a:xfrm>
          <a:prstGeom prst="rect">
            <a:avLst/>
          </a:prstGeom>
          <a:solidFill>
            <a:schemeClr val="accent1">
              <a:lumMod val="20000"/>
              <a:lumOff val="8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34453" tIns="107563" rIns="134453" bIns="107563" numCol="1" rtlCol="0" anchor="ctr" anchorCtr="0" compatLnSpc="1">
            <a:prstTxWarp prst="textNoShape">
              <a:avLst/>
            </a:prstTxWarp>
          </a:bodyPr>
          <a:lstStyle/>
          <a:p>
            <a:pPr defTabSz="685553" fontAlgn="base">
              <a:spcBef>
                <a:spcPct val="0"/>
              </a:spcBef>
              <a:spcAft>
                <a:spcPct val="0"/>
              </a:spcAft>
            </a:pPr>
            <a:r>
              <a:rPr lang="en-US" sz="1200" dirty="0">
                <a:solidFill>
                  <a:schemeClr val="bg1"/>
                </a:solidFill>
              </a:rPr>
              <a:t>Relationship</a:t>
            </a:r>
          </a:p>
          <a:p>
            <a:pPr defTabSz="685553" fontAlgn="base">
              <a:spcBef>
                <a:spcPct val="0"/>
              </a:spcBef>
              <a:spcAft>
                <a:spcPct val="0"/>
              </a:spcAft>
            </a:pPr>
            <a:r>
              <a:rPr lang="en-US" sz="1200" dirty="0" smtClean="0">
                <a:solidFill>
                  <a:schemeClr val="bg1"/>
                </a:solidFill>
              </a:rPr>
              <a:t>Management</a:t>
            </a:r>
            <a:endParaRPr lang="en-US" sz="1200" dirty="0">
              <a:solidFill>
                <a:schemeClr val="bg1"/>
              </a:solidFill>
            </a:endParaRPr>
          </a:p>
        </p:txBody>
      </p:sp>
      <p:sp>
        <p:nvSpPr>
          <p:cNvPr id="52" name="Rectangle 51"/>
          <p:cNvSpPr/>
          <p:nvPr/>
        </p:nvSpPr>
        <p:spPr bwMode="auto">
          <a:xfrm>
            <a:off x="262438" y="2584295"/>
            <a:ext cx="2756506" cy="645517"/>
          </a:xfrm>
          <a:prstGeom prst="rect">
            <a:avLst/>
          </a:prstGeom>
          <a:solidFill>
            <a:schemeClr val="accent1">
              <a:lumMod val="20000"/>
              <a:lumOff val="8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34453" tIns="107563" rIns="134453" bIns="107563" numCol="1" rtlCol="0" anchor="ctr" anchorCtr="0" compatLnSpc="1">
            <a:prstTxWarp prst="textNoShape">
              <a:avLst/>
            </a:prstTxWarp>
          </a:bodyPr>
          <a:lstStyle/>
          <a:p>
            <a:pPr defTabSz="685553" fontAlgn="base">
              <a:spcBef>
                <a:spcPct val="0"/>
              </a:spcBef>
              <a:spcAft>
                <a:spcPct val="0"/>
              </a:spcAft>
            </a:pPr>
            <a:r>
              <a:rPr lang="en-US" sz="1200" dirty="0">
                <a:solidFill>
                  <a:schemeClr val="bg1"/>
                </a:solidFill>
              </a:rPr>
              <a:t>Data</a:t>
            </a:r>
          </a:p>
        </p:txBody>
      </p:sp>
      <p:sp>
        <p:nvSpPr>
          <p:cNvPr id="53" name="Rectangle 52"/>
          <p:cNvSpPr/>
          <p:nvPr/>
        </p:nvSpPr>
        <p:spPr bwMode="auto">
          <a:xfrm>
            <a:off x="262438" y="3304938"/>
            <a:ext cx="2756506" cy="645517"/>
          </a:xfrm>
          <a:prstGeom prst="rect">
            <a:avLst/>
          </a:prstGeom>
          <a:solidFill>
            <a:schemeClr val="accent1">
              <a:lumMod val="20000"/>
              <a:lumOff val="8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34453" tIns="107563" rIns="134453" bIns="107563" numCol="1" rtlCol="0" anchor="ctr" anchorCtr="0" compatLnSpc="1">
            <a:prstTxWarp prst="textNoShape">
              <a:avLst/>
            </a:prstTxWarp>
          </a:bodyPr>
          <a:lstStyle/>
          <a:p>
            <a:pPr defTabSz="685553" fontAlgn="base">
              <a:spcBef>
                <a:spcPct val="0"/>
              </a:spcBef>
              <a:spcAft>
                <a:spcPct val="0"/>
              </a:spcAft>
            </a:pPr>
            <a:r>
              <a:rPr lang="en-US" sz="1200" dirty="0">
                <a:solidFill>
                  <a:schemeClr val="bg1"/>
                </a:solidFill>
              </a:rPr>
              <a:t>Cloud</a:t>
            </a:r>
          </a:p>
        </p:txBody>
      </p:sp>
      <p:sp>
        <p:nvSpPr>
          <p:cNvPr id="54" name="Rectangle 53"/>
          <p:cNvSpPr/>
          <p:nvPr/>
        </p:nvSpPr>
        <p:spPr bwMode="auto">
          <a:xfrm>
            <a:off x="262438" y="4025580"/>
            <a:ext cx="2756506" cy="645517"/>
          </a:xfrm>
          <a:prstGeom prst="rect">
            <a:avLst/>
          </a:prstGeom>
          <a:solidFill>
            <a:schemeClr val="accent1">
              <a:lumMod val="20000"/>
              <a:lumOff val="8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34453" tIns="107563" rIns="134453" bIns="107563" numCol="1" rtlCol="0" anchor="ctr" anchorCtr="0" compatLnSpc="1">
            <a:prstTxWarp prst="textNoShape">
              <a:avLst/>
            </a:prstTxWarp>
          </a:bodyPr>
          <a:lstStyle/>
          <a:p>
            <a:pPr defTabSz="685553" fontAlgn="base">
              <a:spcBef>
                <a:spcPct val="0"/>
              </a:spcBef>
              <a:spcAft>
                <a:spcPct val="0"/>
              </a:spcAft>
            </a:pPr>
            <a:r>
              <a:rPr lang="en-US" sz="1200" dirty="0">
                <a:solidFill>
                  <a:schemeClr val="bg1"/>
                </a:solidFill>
              </a:rPr>
              <a:t>Connectivity</a:t>
            </a:r>
          </a:p>
        </p:txBody>
      </p:sp>
      <p:sp>
        <p:nvSpPr>
          <p:cNvPr id="55" name="Rectangle 54"/>
          <p:cNvSpPr/>
          <p:nvPr/>
        </p:nvSpPr>
        <p:spPr bwMode="auto">
          <a:xfrm>
            <a:off x="262438" y="4746223"/>
            <a:ext cx="2756506" cy="645517"/>
          </a:xfrm>
          <a:prstGeom prst="rect">
            <a:avLst/>
          </a:prstGeom>
          <a:solidFill>
            <a:schemeClr val="accent1">
              <a:lumMod val="20000"/>
              <a:lumOff val="8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34453" tIns="107563" rIns="134453" bIns="107563" numCol="1" rtlCol="0" anchor="ctr" anchorCtr="0" compatLnSpc="1">
            <a:prstTxWarp prst="textNoShape">
              <a:avLst/>
            </a:prstTxWarp>
          </a:bodyPr>
          <a:lstStyle/>
          <a:p>
            <a:pPr defTabSz="685553" fontAlgn="base">
              <a:spcBef>
                <a:spcPct val="0"/>
              </a:spcBef>
              <a:spcAft>
                <a:spcPct val="0"/>
              </a:spcAft>
            </a:pPr>
            <a:r>
              <a:rPr lang="en-US" sz="1200" dirty="0">
                <a:solidFill>
                  <a:schemeClr val="bg1"/>
                </a:solidFill>
              </a:rPr>
              <a:t>Client software</a:t>
            </a:r>
          </a:p>
        </p:txBody>
      </p:sp>
      <p:sp>
        <p:nvSpPr>
          <p:cNvPr id="56" name="Rectangle 55"/>
          <p:cNvSpPr/>
          <p:nvPr/>
        </p:nvSpPr>
        <p:spPr bwMode="auto">
          <a:xfrm>
            <a:off x="262438" y="5466868"/>
            <a:ext cx="2756506" cy="645517"/>
          </a:xfrm>
          <a:prstGeom prst="rect">
            <a:avLst/>
          </a:prstGeom>
          <a:solidFill>
            <a:schemeClr val="accent1">
              <a:lumMod val="20000"/>
              <a:lumOff val="8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34453" tIns="107563" rIns="134453" bIns="107563" numCol="1" rtlCol="0" anchor="ctr" anchorCtr="0" compatLnSpc="1">
            <a:prstTxWarp prst="textNoShape">
              <a:avLst/>
            </a:prstTxWarp>
          </a:bodyPr>
          <a:lstStyle/>
          <a:p>
            <a:pPr defTabSz="685553" fontAlgn="base">
              <a:spcBef>
                <a:spcPct val="0"/>
              </a:spcBef>
              <a:spcAft>
                <a:spcPct val="0"/>
              </a:spcAft>
            </a:pPr>
            <a:r>
              <a:rPr lang="en-US" sz="1200" dirty="0">
                <a:solidFill>
                  <a:schemeClr val="bg1"/>
                </a:solidFill>
              </a:rPr>
              <a:t>Hardware</a:t>
            </a:r>
          </a:p>
        </p:txBody>
      </p:sp>
      <p:sp>
        <p:nvSpPr>
          <p:cNvPr id="57" name="Rectangle 56"/>
          <p:cNvSpPr/>
          <p:nvPr/>
        </p:nvSpPr>
        <p:spPr bwMode="auto">
          <a:xfrm>
            <a:off x="3194616" y="1863651"/>
            <a:ext cx="2756506" cy="797931"/>
          </a:xfrm>
          <a:prstGeom prst="rect">
            <a:avLst/>
          </a:prstGeom>
          <a:solidFill>
            <a:schemeClr val="accent2">
              <a:lumMod val="20000"/>
              <a:lumOff val="8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34453" tIns="107563" rIns="134453" bIns="107563" numCol="1" rtlCol="0" anchor="ctr" anchorCtr="0" compatLnSpc="1">
            <a:prstTxWarp prst="textNoShape">
              <a:avLst/>
            </a:prstTxWarp>
          </a:bodyPr>
          <a:lstStyle/>
          <a:p>
            <a:pPr defTabSz="685553" fontAlgn="base">
              <a:spcBef>
                <a:spcPct val="0"/>
              </a:spcBef>
              <a:spcAft>
                <a:spcPct val="0"/>
              </a:spcAft>
            </a:pPr>
            <a:r>
              <a:rPr lang="en-US" sz="1200" dirty="0">
                <a:solidFill>
                  <a:schemeClr val="bg1"/>
                </a:solidFill>
              </a:rPr>
              <a:t>Commercial</a:t>
            </a:r>
          </a:p>
        </p:txBody>
      </p:sp>
      <p:sp>
        <p:nvSpPr>
          <p:cNvPr id="58" name="Rectangle 57"/>
          <p:cNvSpPr/>
          <p:nvPr/>
        </p:nvSpPr>
        <p:spPr bwMode="auto">
          <a:xfrm>
            <a:off x="3194616" y="2726352"/>
            <a:ext cx="2756506" cy="797931"/>
          </a:xfrm>
          <a:prstGeom prst="rect">
            <a:avLst/>
          </a:prstGeom>
          <a:solidFill>
            <a:schemeClr val="accent2">
              <a:lumMod val="20000"/>
              <a:lumOff val="8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34453" tIns="107563" rIns="134453" bIns="107563" numCol="1" rtlCol="0" anchor="ctr" anchorCtr="0" compatLnSpc="1">
            <a:prstTxWarp prst="textNoShape">
              <a:avLst/>
            </a:prstTxWarp>
          </a:bodyPr>
          <a:lstStyle/>
          <a:p>
            <a:pPr defTabSz="685553" fontAlgn="base">
              <a:spcBef>
                <a:spcPct val="0"/>
              </a:spcBef>
              <a:spcAft>
                <a:spcPct val="0"/>
              </a:spcAft>
            </a:pPr>
            <a:r>
              <a:rPr lang="en-US" sz="1200" dirty="0">
                <a:solidFill>
                  <a:schemeClr val="bg1"/>
                </a:solidFill>
              </a:rPr>
              <a:t>Service providers</a:t>
            </a:r>
          </a:p>
        </p:txBody>
      </p:sp>
      <p:sp>
        <p:nvSpPr>
          <p:cNvPr id="59" name="Rectangle 58"/>
          <p:cNvSpPr/>
          <p:nvPr/>
        </p:nvSpPr>
        <p:spPr bwMode="auto">
          <a:xfrm>
            <a:off x="3194616" y="3589053"/>
            <a:ext cx="2756506" cy="797931"/>
          </a:xfrm>
          <a:prstGeom prst="rect">
            <a:avLst/>
          </a:prstGeom>
          <a:solidFill>
            <a:schemeClr val="accent2">
              <a:lumMod val="20000"/>
              <a:lumOff val="8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34453" tIns="107563" rIns="134453" bIns="107563" numCol="1" rtlCol="0" anchor="ctr" anchorCtr="0" compatLnSpc="1">
            <a:prstTxWarp prst="textNoShape">
              <a:avLst/>
            </a:prstTxWarp>
          </a:bodyPr>
          <a:lstStyle/>
          <a:p>
            <a:pPr defTabSz="685553" fontAlgn="base">
              <a:spcBef>
                <a:spcPct val="0"/>
              </a:spcBef>
              <a:spcAft>
                <a:spcPct val="0"/>
              </a:spcAft>
            </a:pPr>
            <a:r>
              <a:rPr lang="en-US" sz="1200" dirty="0">
                <a:solidFill>
                  <a:schemeClr val="bg1"/>
                </a:solidFill>
              </a:rPr>
              <a:t>Content providers</a:t>
            </a:r>
          </a:p>
        </p:txBody>
      </p:sp>
      <p:sp>
        <p:nvSpPr>
          <p:cNvPr id="62" name="Rectangle 61"/>
          <p:cNvSpPr/>
          <p:nvPr/>
        </p:nvSpPr>
        <p:spPr bwMode="auto">
          <a:xfrm>
            <a:off x="6126795" y="1863651"/>
            <a:ext cx="2756506" cy="1022069"/>
          </a:xfrm>
          <a:prstGeom prst="rect">
            <a:avLst/>
          </a:prstGeom>
          <a:solidFill>
            <a:schemeClr val="accent3">
              <a:lumMod val="20000"/>
              <a:lumOff val="8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34453" tIns="107563" rIns="134453" bIns="107563" numCol="1" rtlCol="0" anchor="ctr" anchorCtr="0" compatLnSpc="1">
            <a:prstTxWarp prst="textNoShape">
              <a:avLst/>
            </a:prstTxWarp>
          </a:bodyPr>
          <a:lstStyle/>
          <a:p>
            <a:pPr defTabSz="685553" fontAlgn="base">
              <a:spcBef>
                <a:spcPct val="0"/>
              </a:spcBef>
              <a:spcAft>
                <a:spcPct val="0"/>
              </a:spcAft>
            </a:pPr>
            <a:r>
              <a:rPr lang="en-US" sz="1200" dirty="0">
                <a:solidFill>
                  <a:schemeClr val="bg1"/>
                </a:solidFill>
              </a:rPr>
              <a:t>Dealer/Retailer</a:t>
            </a:r>
          </a:p>
        </p:txBody>
      </p:sp>
      <p:sp>
        <p:nvSpPr>
          <p:cNvPr id="63" name="Rectangle 62"/>
          <p:cNvSpPr/>
          <p:nvPr/>
        </p:nvSpPr>
        <p:spPr bwMode="auto">
          <a:xfrm>
            <a:off x="6126795" y="2942193"/>
            <a:ext cx="2756506" cy="1022069"/>
          </a:xfrm>
          <a:prstGeom prst="rect">
            <a:avLst/>
          </a:prstGeom>
          <a:solidFill>
            <a:schemeClr val="accent3">
              <a:lumMod val="20000"/>
              <a:lumOff val="8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34453" tIns="107563" rIns="134453" bIns="107563" numCol="1" rtlCol="0" anchor="ctr" anchorCtr="0" compatLnSpc="1">
            <a:prstTxWarp prst="textNoShape">
              <a:avLst/>
            </a:prstTxWarp>
          </a:bodyPr>
          <a:lstStyle/>
          <a:p>
            <a:pPr defTabSz="685553" fontAlgn="base">
              <a:spcBef>
                <a:spcPct val="0"/>
              </a:spcBef>
              <a:spcAft>
                <a:spcPct val="0"/>
              </a:spcAft>
            </a:pPr>
            <a:r>
              <a:rPr lang="en-US" sz="1200" dirty="0">
                <a:solidFill>
                  <a:schemeClr val="bg1"/>
                </a:solidFill>
              </a:rPr>
              <a:t>Aftermarket</a:t>
            </a:r>
          </a:p>
        </p:txBody>
      </p:sp>
      <p:sp>
        <p:nvSpPr>
          <p:cNvPr id="65" name="Rectangle 64"/>
          <p:cNvSpPr/>
          <p:nvPr/>
        </p:nvSpPr>
        <p:spPr bwMode="auto">
          <a:xfrm>
            <a:off x="6126795" y="4020738"/>
            <a:ext cx="2756506" cy="1022069"/>
          </a:xfrm>
          <a:prstGeom prst="rect">
            <a:avLst/>
          </a:prstGeom>
          <a:solidFill>
            <a:schemeClr val="accent3">
              <a:lumMod val="20000"/>
              <a:lumOff val="8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34453" tIns="107563" rIns="134453" bIns="107563" numCol="1" rtlCol="0" anchor="ctr" anchorCtr="0" compatLnSpc="1">
            <a:prstTxWarp prst="textNoShape">
              <a:avLst/>
            </a:prstTxWarp>
          </a:bodyPr>
          <a:lstStyle/>
          <a:p>
            <a:pPr defTabSz="685553" fontAlgn="base">
              <a:spcBef>
                <a:spcPct val="0"/>
              </a:spcBef>
              <a:spcAft>
                <a:spcPct val="0"/>
              </a:spcAft>
            </a:pPr>
            <a:r>
              <a:rPr lang="en-US" sz="1200" dirty="0">
                <a:solidFill>
                  <a:schemeClr val="bg1"/>
                </a:solidFill>
              </a:rPr>
              <a:t>Enterprises</a:t>
            </a:r>
          </a:p>
        </p:txBody>
      </p:sp>
      <p:sp>
        <p:nvSpPr>
          <p:cNvPr id="66" name="Rectangle 65"/>
          <p:cNvSpPr/>
          <p:nvPr/>
        </p:nvSpPr>
        <p:spPr bwMode="auto">
          <a:xfrm>
            <a:off x="6126795" y="5099282"/>
            <a:ext cx="2756506" cy="1022069"/>
          </a:xfrm>
          <a:prstGeom prst="rect">
            <a:avLst/>
          </a:prstGeom>
          <a:solidFill>
            <a:schemeClr val="accent3">
              <a:lumMod val="20000"/>
              <a:lumOff val="8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34453" tIns="107563" rIns="134453" bIns="107563" numCol="1" rtlCol="0" anchor="ctr" anchorCtr="0" compatLnSpc="1">
            <a:prstTxWarp prst="textNoShape">
              <a:avLst/>
            </a:prstTxWarp>
          </a:bodyPr>
          <a:lstStyle/>
          <a:p>
            <a:pPr defTabSz="685553" fontAlgn="base">
              <a:spcBef>
                <a:spcPct val="0"/>
              </a:spcBef>
              <a:spcAft>
                <a:spcPct val="0"/>
              </a:spcAft>
            </a:pPr>
            <a:r>
              <a:rPr lang="en-US" sz="1200" dirty="0">
                <a:solidFill>
                  <a:schemeClr val="bg1"/>
                </a:solidFill>
              </a:rPr>
              <a:t>Customers</a:t>
            </a:r>
          </a:p>
          <a:p>
            <a:pPr defTabSz="685553" fontAlgn="base">
              <a:spcBef>
                <a:spcPct val="0"/>
              </a:spcBef>
              <a:spcAft>
                <a:spcPct val="0"/>
              </a:spcAft>
            </a:pPr>
            <a:r>
              <a:rPr lang="en-US" sz="1200" i="1" dirty="0">
                <a:solidFill>
                  <a:schemeClr val="bg1"/>
                </a:solidFill>
              </a:rPr>
              <a:t>People and</a:t>
            </a:r>
          </a:p>
          <a:p>
            <a:pPr defTabSz="685553" fontAlgn="base">
              <a:spcBef>
                <a:spcPct val="0"/>
              </a:spcBef>
              <a:spcAft>
                <a:spcPct val="0"/>
              </a:spcAft>
            </a:pPr>
            <a:r>
              <a:rPr lang="en-US" sz="1200" i="1" dirty="0">
                <a:solidFill>
                  <a:schemeClr val="bg1"/>
                </a:solidFill>
              </a:rPr>
              <a:t>devices</a:t>
            </a:r>
          </a:p>
        </p:txBody>
      </p:sp>
      <p:pic>
        <p:nvPicPr>
          <p:cNvPr id="67" name="Picture 66"/>
          <p:cNvPicPr>
            <a:picLocks/>
          </p:cNvPicPr>
          <p:nvPr/>
        </p:nvPicPr>
        <p:blipFill>
          <a:blip r:embed="rId3" cstate="screen">
            <a:extLst>
              <a:ext uri="{28A0092B-C50C-407E-A947-70E740481C1C}">
                <a14:useLocalDpi xmlns:a14="http://schemas.microsoft.com/office/drawing/2010/main"/>
              </a:ext>
            </a:extLst>
          </a:blip>
          <a:stretch>
            <a:fillRect/>
          </a:stretch>
        </p:blipFill>
        <p:spPr>
          <a:xfrm>
            <a:off x="2313011" y="4755188"/>
            <a:ext cx="705935" cy="627587"/>
          </a:xfrm>
          <a:prstGeom prst="rect">
            <a:avLst/>
          </a:prstGeom>
          <a:noFill/>
          <a:ln>
            <a:noFill/>
          </a:ln>
        </p:spPr>
      </p:pic>
      <p:grpSp>
        <p:nvGrpSpPr>
          <p:cNvPr id="68" name="Group 67"/>
          <p:cNvGrpSpPr/>
          <p:nvPr/>
        </p:nvGrpSpPr>
        <p:grpSpPr>
          <a:xfrm>
            <a:off x="4340762" y="1903997"/>
            <a:ext cx="1584046" cy="717241"/>
            <a:chOff x="5903737" y="2248051"/>
            <a:chExt cx="2154413" cy="731520"/>
          </a:xfrm>
        </p:grpSpPr>
        <p:pic>
          <p:nvPicPr>
            <p:cNvPr id="69" name="图片 6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903737" y="2248051"/>
              <a:ext cx="1420008" cy="731520"/>
            </a:xfrm>
            <a:prstGeom prst="rect">
              <a:avLst/>
            </a:prstGeom>
            <a:noFill/>
            <a:ln>
              <a:noFill/>
            </a:ln>
          </p:spPr>
        </p:pic>
        <p:pic>
          <p:nvPicPr>
            <p:cNvPr id="71" name="图片 1"/>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329488" y="2249480"/>
              <a:ext cx="728662" cy="728662"/>
            </a:xfrm>
            <a:prstGeom prst="rect">
              <a:avLst/>
            </a:prstGeom>
            <a:noFill/>
            <a:ln>
              <a:noFill/>
            </a:ln>
          </p:spPr>
        </p:pic>
      </p:grpSp>
      <p:pic>
        <p:nvPicPr>
          <p:cNvPr id="72" name="图片 67"/>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989467" y="2726352"/>
            <a:ext cx="961656" cy="797931"/>
          </a:xfrm>
          <a:prstGeom prst="rect">
            <a:avLst/>
          </a:prstGeom>
          <a:noFill/>
          <a:ln>
            <a:noFill/>
          </a:ln>
        </p:spPr>
      </p:pic>
      <p:pic>
        <p:nvPicPr>
          <p:cNvPr id="89" name="Picture 88"/>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540673" y="1863651"/>
            <a:ext cx="1342628" cy="1022069"/>
          </a:xfrm>
          <a:prstGeom prst="rect">
            <a:avLst/>
          </a:prstGeom>
          <a:noFill/>
          <a:ln>
            <a:noFill/>
          </a:ln>
        </p:spPr>
      </p:pic>
      <p:pic>
        <p:nvPicPr>
          <p:cNvPr id="90" name="Picture 8" descr="D:\Downloads\ID-10059944.jpg"/>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313011" y="4034545"/>
            <a:ext cx="705935" cy="627587"/>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9" descr="D:\Downloads\ID-10084204.jpg"/>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2313011" y="3313903"/>
            <a:ext cx="705935" cy="627587"/>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10" descr="D:\Downloads\ID-100122447.jpg"/>
          <p:cNvPicPr>
            <a:picLocks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2313011" y="5475833"/>
            <a:ext cx="705935" cy="627587"/>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11" descr="D:\Downloads\ID-10057616.jpg"/>
          <p:cNvPicPr>
            <a:picLocks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2313011" y="2593260"/>
            <a:ext cx="705935" cy="627587"/>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12" descr="D:\Downloads\ID-100112402.jpg"/>
          <p:cNvPicPr>
            <a:picLocks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2313011" y="1872617"/>
            <a:ext cx="705935" cy="627587"/>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13" descr="D:\Downloads\ID-10098736.jpg"/>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4989467" y="3584883"/>
            <a:ext cx="961656" cy="797931"/>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14" descr="D:\Downloads\ID-10074005.jpg"/>
          <p:cNvPicPr>
            <a:picLocks noChangeAspect="1" noChangeArrowheads="1"/>
          </p:cNvPicPr>
          <p:nvPr/>
        </p:nvPicPr>
        <p:blipFill rotWithShape="1">
          <a:blip r:embed="rId14" cstate="screen">
            <a:extLst>
              <a:ext uri="{28A0092B-C50C-407E-A947-70E740481C1C}">
                <a14:useLocalDpi xmlns:a14="http://schemas.microsoft.com/office/drawing/2010/main"/>
              </a:ext>
            </a:extLst>
          </a:blip>
          <a:srcRect/>
          <a:stretch/>
        </p:blipFill>
        <p:spPr bwMode="auto">
          <a:xfrm>
            <a:off x="7540674" y="2942193"/>
            <a:ext cx="1342627" cy="1022069"/>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18"/>
          <p:cNvPicPr>
            <a:picLocks noChangeAspect="1" noChangeArrowheads="1"/>
          </p:cNvPicPr>
          <p:nvPr/>
        </p:nvPicPr>
        <p:blipFill rotWithShape="1">
          <a:blip r:embed="rId15" cstate="screen">
            <a:extLst>
              <a:ext uri="{28A0092B-C50C-407E-A947-70E740481C1C}">
                <a14:useLocalDpi xmlns:a14="http://schemas.microsoft.com/office/drawing/2010/main"/>
              </a:ext>
            </a:extLst>
          </a:blip>
          <a:srcRect/>
          <a:stretch/>
        </p:blipFill>
        <p:spPr bwMode="auto">
          <a:xfrm>
            <a:off x="7540675" y="5099282"/>
            <a:ext cx="1342627" cy="1022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5" name="Picture 19"/>
          <p:cNvPicPr>
            <a:picLocks noChangeAspect="1" noChangeArrowheads="1"/>
          </p:cNvPicPr>
          <p:nvPr/>
        </p:nvPicPr>
        <p:blipFill rotWithShape="1">
          <a:blip r:embed="rId16" cstate="screen">
            <a:extLst>
              <a:ext uri="{28A0092B-C50C-407E-A947-70E740481C1C}">
                <a14:useLocalDpi xmlns:a14="http://schemas.microsoft.com/office/drawing/2010/main"/>
              </a:ext>
            </a:extLst>
          </a:blip>
          <a:srcRect/>
          <a:stretch/>
        </p:blipFill>
        <p:spPr bwMode="auto">
          <a:xfrm>
            <a:off x="7538665" y="4020738"/>
            <a:ext cx="1344637" cy="1022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bwMode="auto">
          <a:xfrm>
            <a:off x="76200" y="1783997"/>
            <a:ext cx="8991600" cy="4408046"/>
          </a:xfrm>
          <a:prstGeom prst="rect">
            <a:avLst/>
          </a:prstGeom>
          <a:solidFill>
            <a:schemeClr val="accent1">
              <a:alpha val="6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2000" dirty="0">
              <a:gradFill>
                <a:gsLst>
                  <a:gs pos="0">
                    <a:srgbClr val="FFFFFF"/>
                  </a:gs>
                  <a:gs pos="100000">
                    <a:srgbClr val="FFFFFF"/>
                  </a:gs>
                </a:gsLst>
                <a:lin ang="5400000" scaled="0"/>
              </a:gradFill>
            </a:endParaRPr>
          </a:p>
        </p:txBody>
      </p:sp>
      <p:grpSp>
        <p:nvGrpSpPr>
          <p:cNvPr id="8" name="Group 7"/>
          <p:cNvGrpSpPr/>
          <p:nvPr/>
        </p:nvGrpSpPr>
        <p:grpSpPr>
          <a:xfrm>
            <a:off x="3194617" y="4451754"/>
            <a:ext cx="2756507" cy="1669596"/>
            <a:chOff x="3194617" y="4451754"/>
            <a:chExt cx="2756507" cy="1669596"/>
          </a:xfrm>
        </p:grpSpPr>
        <p:sp>
          <p:nvSpPr>
            <p:cNvPr id="60" name="Rectangle 59"/>
            <p:cNvSpPr/>
            <p:nvPr/>
          </p:nvSpPr>
          <p:spPr bwMode="auto">
            <a:xfrm>
              <a:off x="3194617" y="4451754"/>
              <a:ext cx="2756506" cy="797931"/>
            </a:xfrm>
            <a:prstGeom prst="rect">
              <a:avLst/>
            </a:prstGeom>
            <a:solidFill>
              <a:schemeClr val="accent2">
                <a:lumMod val="20000"/>
                <a:lumOff val="8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34453" tIns="107563" rIns="134453" bIns="107563" numCol="1" rtlCol="0" anchor="ctr" anchorCtr="0" compatLnSpc="1">
              <a:prstTxWarp prst="textNoShape">
                <a:avLst/>
              </a:prstTxWarp>
            </a:bodyPr>
            <a:lstStyle/>
            <a:p>
              <a:pPr defTabSz="685553" fontAlgn="base">
                <a:spcBef>
                  <a:spcPct val="0"/>
                </a:spcBef>
                <a:spcAft>
                  <a:spcPct val="0"/>
                </a:spcAft>
              </a:pPr>
              <a:r>
                <a:rPr lang="en-US" sz="1050" dirty="0" smtClean="0">
                  <a:solidFill>
                    <a:schemeClr val="bg1"/>
                  </a:solidFill>
                </a:rPr>
                <a:t>Mobile Network </a:t>
              </a:r>
            </a:p>
            <a:p>
              <a:pPr defTabSz="685553" fontAlgn="base">
                <a:spcBef>
                  <a:spcPct val="0"/>
                </a:spcBef>
                <a:spcAft>
                  <a:spcPct val="0"/>
                </a:spcAft>
              </a:pPr>
              <a:r>
                <a:rPr lang="en-US" sz="1050" dirty="0" smtClean="0">
                  <a:solidFill>
                    <a:schemeClr val="bg1"/>
                  </a:solidFill>
                </a:rPr>
                <a:t>Operator</a:t>
              </a:r>
              <a:endParaRPr lang="en-US" sz="1050" dirty="0">
                <a:solidFill>
                  <a:schemeClr val="bg1"/>
                </a:solidFill>
              </a:endParaRPr>
            </a:p>
          </p:txBody>
        </p:sp>
        <p:sp>
          <p:nvSpPr>
            <p:cNvPr id="61" name="Rectangle 60"/>
            <p:cNvSpPr/>
            <p:nvPr/>
          </p:nvSpPr>
          <p:spPr bwMode="auto">
            <a:xfrm>
              <a:off x="3194617" y="5323419"/>
              <a:ext cx="2756506" cy="797931"/>
            </a:xfrm>
            <a:prstGeom prst="rect">
              <a:avLst/>
            </a:prstGeom>
            <a:solidFill>
              <a:schemeClr val="accent2">
                <a:lumMod val="20000"/>
                <a:lumOff val="8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34453" tIns="107563" rIns="134453" bIns="107563" numCol="1" rtlCol="0" anchor="ctr" anchorCtr="0" compatLnSpc="1">
              <a:prstTxWarp prst="textNoShape">
                <a:avLst/>
              </a:prstTxWarp>
            </a:bodyPr>
            <a:lstStyle/>
            <a:p>
              <a:pPr defTabSz="685553" fontAlgn="base">
                <a:spcBef>
                  <a:spcPct val="0"/>
                </a:spcBef>
                <a:spcAft>
                  <a:spcPct val="0"/>
                </a:spcAft>
              </a:pPr>
              <a:r>
                <a:rPr lang="en-US" sz="1200" dirty="0" smtClean="0">
                  <a:solidFill>
                    <a:schemeClr val="bg1"/>
                  </a:solidFill>
                </a:rPr>
                <a:t>Auto</a:t>
              </a:r>
            </a:p>
            <a:p>
              <a:pPr defTabSz="685553" fontAlgn="base">
                <a:spcBef>
                  <a:spcPct val="0"/>
                </a:spcBef>
                <a:spcAft>
                  <a:spcPct val="0"/>
                </a:spcAft>
              </a:pPr>
              <a:r>
                <a:rPr lang="en-US" sz="1200" dirty="0" smtClean="0">
                  <a:solidFill>
                    <a:schemeClr val="bg1"/>
                  </a:solidFill>
                </a:rPr>
                <a:t>Manufacturer</a:t>
              </a:r>
              <a:endParaRPr lang="en-US" sz="1200" dirty="0">
                <a:solidFill>
                  <a:schemeClr val="bg1"/>
                </a:solidFill>
              </a:endParaRPr>
            </a:p>
          </p:txBody>
        </p:sp>
        <p:pic>
          <p:nvPicPr>
            <p:cNvPr id="77" name="Picture 76"/>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4989708" y="5323419"/>
              <a:ext cx="961416" cy="797931"/>
            </a:xfrm>
            <a:prstGeom prst="rect">
              <a:avLst/>
            </a:prstGeom>
            <a:noFill/>
            <a:ln>
              <a:noFill/>
            </a:ln>
          </p:spPr>
        </p:pic>
        <p:pic>
          <p:nvPicPr>
            <p:cNvPr id="47" name="Picture 2"/>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l="-3702" t="20403" r="3702" b="-20403"/>
            <a:stretch/>
          </p:blipFill>
          <p:spPr bwMode="auto">
            <a:xfrm flipH="1">
              <a:off x="4648200" y="4572000"/>
              <a:ext cx="263830" cy="729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5029200" y="4648200"/>
              <a:ext cx="369120" cy="446291"/>
            </a:xfrm>
            <a:prstGeom prst="rect">
              <a:avLst/>
            </a:prstGeom>
          </p:spPr>
        </p:pic>
        <p:pic>
          <p:nvPicPr>
            <p:cNvPr id="6" name="Picture 5"/>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486401" y="4648201"/>
              <a:ext cx="384806" cy="420780"/>
            </a:xfrm>
            <a:prstGeom prst="rect">
              <a:avLst/>
            </a:prstGeom>
          </p:spPr>
        </p:pic>
      </p:grpSp>
    </p:spTree>
    <p:extLst>
      <p:ext uri="{BB962C8B-B14F-4D97-AF65-F5344CB8AC3E}">
        <p14:creationId xmlns:p14="http://schemas.microsoft.com/office/powerpoint/2010/main" val="23466022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rctx="PPT">
                                        <p:cTn id="6" dur="indefinite"/>
                                        <p:tgtEl>
                                          <p:spTgt spid="5"/>
                                        </p:tgtEl>
                                        <p:attrNameLst>
                                          <p:attrName>style.opacity</p:attrName>
                                        </p:attrNameLst>
                                      </p:cBhvr>
                                      <p:to>
                                        <p:strVal val="0"/>
                                      </p:to>
                                    </p:set>
                                    <p:animEffect filter="image" prLst="opacity: 0">
                                      <p:cBhvr rctx="IE">
                                        <p:cTn id="7" dur="indefinite"/>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Flowchart: Merge 117"/>
          <p:cNvSpPr/>
          <p:nvPr/>
        </p:nvSpPr>
        <p:spPr>
          <a:xfrm rot="10800000">
            <a:off x="2133601" y="3793161"/>
            <a:ext cx="6574367" cy="1848467"/>
          </a:xfrm>
          <a:prstGeom prst="flowChartMerge">
            <a:avLst/>
          </a:prstGeom>
          <a:gradFill>
            <a:gsLst>
              <a:gs pos="0">
                <a:schemeClr val="bg1">
                  <a:lumMod val="65000"/>
                  <a:alpha val="0"/>
                </a:schemeClr>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9" name="Flowchart: Merge 118"/>
          <p:cNvSpPr/>
          <p:nvPr/>
        </p:nvSpPr>
        <p:spPr>
          <a:xfrm>
            <a:off x="2133602" y="1761060"/>
            <a:ext cx="6574367" cy="2052485"/>
          </a:xfrm>
          <a:prstGeom prst="flowChartMerge">
            <a:avLst/>
          </a:prstGeom>
          <a:gradFill>
            <a:gsLst>
              <a:gs pos="0">
                <a:schemeClr val="bg1">
                  <a:lumMod val="65000"/>
                  <a:alpha val="0"/>
                </a:schemeClr>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3" name="Rectangle 52"/>
          <p:cNvSpPr/>
          <p:nvPr/>
        </p:nvSpPr>
        <p:spPr>
          <a:xfrm>
            <a:off x="176294" y="2337331"/>
            <a:ext cx="8845824" cy="1331263"/>
          </a:xfrm>
          <a:prstGeom prst="rect">
            <a:avLst/>
          </a:prstGeom>
          <a:solidFill>
            <a:srgbClr val="00AEE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4" name="Rectangle 53"/>
          <p:cNvSpPr/>
          <p:nvPr/>
        </p:nvSpPr>
        <p:spPr>
          <a:xfrm>
            <a:off x="29146" y="3844900"/>
            <a:ext cx="8845824" cy="1343997"/>
          </a:xfrm>
          <a:prstGeom prst="rect">
            <a:avLst/>
          </a:prstGeom>
          <a:solidFill>
            <a:srgbClr val="00AEE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2" name="Rectangle 51"/>
          <p:cNvSpPr/>
          <p:nvPr/>
        </p:nvSpPr>
        <p:spPr>
          <a:xfrm>
            <a:off x="149089" y="853145"/>
            <a:ext cx="8845824" cy="1331263"/>
          </a:xfrm>
          <a:prstGeom prst="rect">
            <a:avLst/>
          </a:prstGeom>
          <a:solidFill>
            <a:srgbClr val="00AEE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4" name="Rectangle 93"/>
          <p:cNvSpPr/>
          <p:nvPr/>
        </p:nvSpPr>
        <p:spPr>
          <a:xfrm>
            <a:off x="2960597" y="978648"/>
            <a:ext cx="860523" cy="10922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5" name="Rectangle 94"/>
          <p:cNvSpPr/>
          <p:nvPr/>
        </p:nvSpPr>
        <p:spPr>
          <a:xfrm>
            <a:off x="3971369" y="978648"/>
            <a:ext cx="860523" cy="10922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6" name="Rectangle 95"/>
          <p:cNvSpPr/>
          <p:nvPr/>
        </p:nvSpPr>
        <p:spPr>
          <a:xfrm>
            <a:off x="4982140" y="978648"/>
            <a:ext cx="860523" cy="10922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9" name="Rectangle 98"/>
          <p:cNvSpPr/>
          <p:nvPr/>
        </p:nvSpPr>
        <p:spPr>
          <a:xfrm>
            <a:off x="5992910" y="978648"/>
            <a:ext cx="860523" cy="10922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1" name="Rectangle 100"/>
          <p:cNvSpPr/>
          <p:nvPr/>
        </p:nvSpPr>
        <p:spPr>
          <a:xfrm>
            <a:off x="8014450" y="978648"/>
            <a:ext cx="860523" cy="10922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0" name="Rectangle 79"/>
          <p:cNvSpPr/>
          <p:nvPr/>
        </p:nvSpPr>
        <p:spPr>
          <a:xfrm>
            <a:off x="1949827" y="978648"/>
            <a:ext cx="860523" cy="10922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5" name="Rectangle 54"/>
          <p:cNvSpPr/>
          <p:nvPr/>
        </p:nvSpPr>
        <p:spPr>
          <a:xfrm>
            <a:off x="149089" y="5362386"/>
            <a:ext cx="8845824" cy="1331263"/>
          </a:xfrm>
          <a:prstGeom prst="rect">
            <a:avLst/>
          </a:prstGeom>
          <a:solidFill>
            <a:srgbClr val="00AEE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7" name="Group 16"/>
          <p:cNvGrpSpPr/>
          <p:nvPr/>
        </p:nvGrpSpPr>
        <p:grpSpPr>
          <a:xfrm>
            <a:off x="3048000" y="990601"/>
            <a:ext cx="644728" cy="955043"/>
            <a:chOff x="3190989" y="1142003"/>
            <a:chExt cx="644728" cy="716282"/>
          </a:xfrm>
        </p:grpSpPr>
        <p:pic>
          <p:nvPicPr>
            <p:cNvPr id="33" name="Picture 403" descr="Untitled.png"/>
            <p:cNvPicPr>
              <a:picLocks noChangeAspect="1"/>
            </p:cNvPicPr>
            <p:nvPr/>
          </p:nvPicPr>
          <p:blipFill>
            <a:blip r:embed="rId3" cstate="print"/>
            <a:srcRect/>
            <a:stretch>
              <a:fillRect/>
            </a:stretch>
          </p:blipFill>
          <p:spPr bwMode="auto">
            <a:xfrm>
              <a:off x="3408333" y="1460136"/>
              <a:ext cx="210039" cy="398149"/>
            </a:xfrm>
            <a:prstGeom prst="rect">
              <a:avLst/>
            </a:prstGeom>
            <a:noFill/>
            <a:ln w="9525">
              <a:noFill/>
              <a:miter lim="800000"/>
              <a:headEnd/>
              <a:tailEnd/>
            </a:ln>
          </p:spPr>
        </p:pic>
        <p:sp>
          <p:nvSpPr>
            <p:cNvPr id="34" name="TextBox 33"/>
            <p:cNvSpPr txBox="1"/>
            <p:nvPr/>
          </p:nvSpPr>
          <p:spPr bwMode="auto">
            <a:xfrm>
              <a:off x="3190989" y="1142003"/>
              <a:ext cx="644728" cy="196207"/>
            </a:xfrm>
            <a:prstGeom prst="rect">
              <a:avLst/>
            </a:prstGeom>
            <a:noFill/>
          </p:spPr>
          <p:txBody>
            <a:bodyPr wrap="none" rtlCol="0">
              <a:spAutoFit/>
            </a:bodyPr>
            <a:lstStyle>
              <a:defPPr>
                <a:defRPr lang="en-US"/>
              </a:defPPr>
              <a:lvl1pPr>
                <a:defRPr sz="900">
                  <a:latin typeface="Arial Black" pitchFamily="34" charset="0"/>
                </a:defRPr>
              </a:lvl1pPr>
            </a:lstStyle>
            <a:p>
              <a:pPr>
                <a:defRPr/>
              </a:pPr>
              <a:r>
                <a:rPr lang="en-US" sz="1100" b="1" kern="0" dirty="0" smtClean="0">
                  <a:solidFill>
                    <a:srgbClr val="FFFFFF"/>
                  </a:solidFill>
                  <a:latin typeface="Segoe UI"/>
                </a:rPr>
                <a:t>iPhone</a:t>
              </a:r>
              <a:endParaRPr lang="en-US" sz="1100" b="1" kern="0" dirty="0">
                <a:solidFill>
                  <a:srgbClr val="FFFFFF"/>
                </a:solidFill>
                <a:latin typeface="Segoe UI"/>
              </a:endParaRPr>
            </a:p>
          </p:txBody>
        </p:sp>
      </p:grpSp>
      <p:grpSp>
        <p:nvGrpSpPr>
          <p:cNvPr id="18" name="Group 17"/>
          <p:cNvGrpSpPr/>
          <p:nvPr/>
        </p:nvGrpSpPr>
        <p:grpSpPr>
          <a:xfrm>
            <a:off x="1981653" y="1024414"/>
            <a:ext cx="724878" cy="958783"/>
            <a:chOff x="2429889" y="1184856"/>
            <a:chExt cx="724878" cy="719087"/>
          </a:xfrm>
        </p:grpSpPr>
        <p:pic>
          <p:nvPicPr>
            <p:cNvPr id="31" name="Picture 30"/>
            <p:cNvPicPr>
              <a:picLocks noChangeAspect="1"/>
            </p:cNvPicPr>
            <p:nvPr/>
          </p:nvPicPr>
          <p:blipFill rotWithShape="1">
            <a:blip r:embed="rId4" cstate="print">
              <a:extLst>
                <a:ext uri="{28A0092B-C50C-407E-A947-70E740481C1C}">
                  <a14:useLocalDpi xmlns:a14="http://schemas.microsoft.com/office/drawing/2010/main" val="0"/>
                </a:ext>
              </a:extLst>
            </a:blip>
            <a:srcRect l="28148" t="4749" r="24061" b="-4749"/>
            <a:stretch/>
          </p:blipFill>
          <p:spPr>
            <a:xfrm>
              <a:off x="2706982" y="1444752"/>
              <a:ext cx="219456" cy="459191"/>
            </a:xfrm>
            <a:prstGeom prst="rect">
              <a:avLst/>
            </a:prstGeom>
          </p:spPr>
        </p:pic>
        <p:sp>
          <p:nvSpPr>
            <p:cNvPr id="32" name="TextBox 31"/>
            <p:cNvSpPr txBox="1"/>
            <p:nvPr/>
          </p:nvSpPr>
          <p:spPr>
            <a:xfrm>
              <a:off x="2429889" y="1184856"/>
              <a:ext cx="724878" cy="196207"/>
            </a:xfrm>
            <a:prstGeom prst="rect">
              <a:avLst/>
            </a:prstGeom>
            <a:noFill/>
          </p:spPr>
          <p:txBody>
            <a:bodyPr wrap="none" rtlCol="0">
              <a:spAutoFit/>
            </a:bodyPr>
            <a:lstStyle/>
            <a:p>
              <a:pPr>
                <a:defRPr/>
              </a:pPr>
              <a:r>
                <a:rPr lang="en-US" sz="1100" b="1" kern="0" dirty="0" smtClean="0">
                  <a:solidFill>
                    <a:srgbClr val="FFFFFF"/>
                  </a:solidFill>
                </a:rPr>
                <a:t>Android</a:t>
              </a:r>
            </a:p>
          </p:txBody>
        </p:sp>
      </p:grpSp>
      <p:sp>
        <p:nvSpPr>
          <p:cNvPr id="30" name="TextBox 29"/>
          <p:cNvSpPr txBox="1"/>
          <p:nvPr/>
        </p:nvSpPr>
        <p:spPr bwMode="auto">
          <a:xfrm>
            <a:off x="5029200" y="990600"/>
            <a:ext cx="724878" cy="261610"/>
          </a:xfrm>
          <a:prstGeom prst="rect">
            <a:avLst/>
          </a:prstGeom>
          <a:noFill/>
        </p:spPr>
        <p:txBody>
          <a:bodyPr wrap="none" rtlCol="0">
            <a:spAutoFit/>
          </a:bodyPr>
          <a:lstStyle>
            <a:defPPr>
              <a:defRPr lang="en-US"/>
            </a:defPPr>
            <a:lvl1pPr>
              <a:defRPr sz="900">
                <a:latin typeface="Arial Black" pitchFamily="34" charset="0"/>
              </a:defRPr>
            </a:lvl1pPr>
          </a:lstStyle>
          <a:p>
            <a:pPr>
              <a:defRPr/>
            </a:pPr>
            <a:r>
              <a:rPr lang="en-US" sz="1100" b="1" kern="0" dirty="0" smtClean="0">
                <a:solidFill>
                  <a:srgbClr val="FFFFFF"/>
                </a:solidFill>
                <a:latin typeface="Segoe UI"/>
              </a:rPr>
              <a:t>Phone 8</a:t>
            </a:r>
            <a:endParaRPr lang="en-US" sz="1100" b="1" kern="0" dirty="0">
              <a:solidFill>
                <a:srgbClr val="FFFFFF"/>
              </a:solidFill>
              <a:latin typeface="Segoe UI"/>
            </a:endParaRPr>
          </a:p>
        </p:txBody>
      </p:sp>
      <p:grpSp>
        <p:nvGrpSpPr>
          <p:cNvPr id="20" name="Group 19"/>
          <p:cNvGrpSpPr/>
          <p:nvPr/>
        </p:nvGrpSpPr>
        <p:grpSpPr>
          <a:xfrm>
            <a:off x="4114803" y="990600"/>
            <a:ext cx="514885" cy="981093"/>
            <a:chOff x="3918131" y="1156988"/>
            <a:chExt cx="514885" cy="735820"/>
          </a:xfrm>
        </p:grpSpPr>
        <p:sp>
          <p:nvSpPr>
            <p:cNvPr id="27" name="TextBox 26"/>
            <p:cNvSpPr txBox="1"/>
            <p:nvPr/>
          </p:nvSpPr>
          <p:spPr bwMode="auto">
            <a:xfrm>
              <a:off x="3918131" y="1156988"/>
              <a:ext cx="514885" cy="196208"/>
            </a:xfrm>
            <a:prstGeom prst="rect">
              <a:avLst/>
            </a:prstGeom>
            <a:noFill/>
          </p:spPr>
          <p:txBody>
            <a:bodyPr wrap="none" rtlCol="0">
              <a:spAutoFit/>
            </a:bodyPr>
            <a:lstStyle>
              <a:defPPr>
                <a:defRPr lang="en-US"/>
              </a:defPPr>
              <a:lvl1pPr>
                <a:defRPr sz="900">
                  <a:latin typeface="Arial Black" pitchFamily="34" charset="0"/>
                </a:defRPr>
              </a:lvl1pPr>
            </a:lstStyle>
            <a:p>
              <a:pPr>
                <a:defRPr/>
              </a:pPr>
              <a:r>
                <a:rPr lang="en-US" sz="1100" b="1" kern="0" dirty="0" err="1">
                  <a:solidFill>
                    <a:srgbClr val="FFFFFF"/>
                  </a:solidFill>
                  <a:latin typeface="Segoe UI"/>
                </a:rPr>
                <a:t>iPAD</a:t>
              </a:r>
              <a:endParaRPr lang="en-US" sz="1100" b="1" kern="0" dirty="0">
                <a:solidFill>
                  <a:srgbClr val="FFFFFF"/>
                </a:solidFill>
                <a:latin typeface="Segoe UI"/>
              </a:endParaRPr>
            </a:p>
          </p:txBody>
        </p:sp>
        <p:pic>
          <p:nvPicPr>
            <p:cNvPr id="28" name="Picture 27"/>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023360" y="1435608"/>
              <a:ext cx="347472" cy="457200"/>
            </a:xfrm>
            <a:prstGeom prst="rect">
              <a:avLst/>
            </a:prstGeom>
          </p:spPr>
        </p:pic>
      </p:grpSp>
      <p:grpSp>
        <p:nvGrpSpPr>
          <p:cNvPr id="22" name="Group 21"/>
          <p:cNvGrpSpPr/>
          <p:nvPr/>
        </p:nvGrpSpPr>
        <p:grpSpPr>
          <a:xfrm>
            <a:off x="5962865" y="1080256"/>
            <a:ext cx="918841" cy="788641"/>
            <a:chOff x="5279397" y="1345235"/>
            <a:chExt cx="918841" cy="591481"/>
          </a:xfrm>
          <a:noFill/>
        </p:grpSpPr>
        <p:sp>
          <p:nvSpPr>
            <p:cNvPr id="23" name="TextBox 22"/>
            <p:cNvSpPr txBox="1"/>
            <p:nvPr/>
          </p:nvSpPr>
          <p:spPr bwMode="auto">
            <a:xfrm>
              <a:off x="5279397" y="1345235"/>
              <a:ext cx="918841" cy="183512"/>
            </a:xfrm>
            <a:prstGeom prst="rect">
              <a:avLst/>
            </a:prstGeom>
            <a:grpFill/>
          </p:spPr>
          <p:txBody>
            <a:bodyPr wrap="none" rtlCol="0">
              <a:spAutoFit/>
            </a:bodyPr>
            <a:lstStyle>
              <a:defPPr>
                <a:defRPr lang="en-US"/>
              </a:defPPr>
              <a:lvl1pPr>
                <a:defRPr sz="900">
                  <a:latin typeface="Arial Black" pitchFamily="34" charset="0"/>
                </a:defRPr>
              </a:lvl1pPr>
            </a:lstStyle>
            <a:p>
              <a:pPr algn="ctr">
                <a:lnSpc>
                  <a:spcPct val="90000"/>
                </a:lnSpc>
                <a:defRPr/>
              </a:pPr>
              <a:r>
                <a:rPr lang="en-US" sz="1100" b="1" kern="0" dirty="0" smtClean="0">
                  <a:solidFill>
                    <a:srgbClr val="FFFFFF"/>
                  </a:solidFill>
                  <a:latin typeface="Segoe UI"/>
                </a:rPr>
                <a:t>Windows 8</a:t>
              </a:r>
            </a:p>
          </p:txBody>
        </p:sp>
        <p:pic>
          <p:nvPicPr>
            <p:cNvPr id="2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63993" y="1650448"/>
              <a:ext cx="512993" cy="286268"/>
            </a:xfrm>
            <a:prstGeom prst="rect">
              <a:avLst/>
            </a:prstGeom>
            <a:grp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6" name="Rectangle 55"/>
          <p:cNvSpPr/>
          <p:nvPr/>
        </p:nvSpPr>
        <p:spPr>
          <a:xfrm>
            <a:off x="152400" y="853145"/>
            <a:ext cx="1676400" cy="1331263"/>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defRPr/>
            </a:pPr>
            <a:r>
              <a:rPr lang="en-US" sz="1200" b="1" kern="0" dirty="0">
                <a:solidFill>
                  <a:srgbClr val="FFFFFF"/>
                </a:solidFill>
              </a:rPr>
              <a:t>Multiple </a:t>
            </a:r>
            <a:r>
              <a:rPr lang="en-US" sz="1200" b="1" dirty="0">
                <a:solidFill>
                  <a:srgbClr val="FFFFFF"/>
                </a:solidFill>
              </a:rPr>
              <a:t>Devices / OSs</a:t>
            </a:r>
            <a:endParaRPr lang="en-US" sz="1200" b="1" kern="0" dirty="0">
              <a:solidFill>
                <a:srgbClr val="FFFFFF"/>
              </a:solidFill>
            </a:endParaRPr>
          </a:p>
        </p:txBody>
      </p:sp>
      <p:grpSp>
        <p:nvGrpSpPr>
          <p:cNvPr id="57" name="Group 56"/>
          <p:cNvGrpSpPr/>
          <p:nvPr/>
        </p:nvGrpSpPr>
        <p:grpSpPr>
          <a:xfrm>
            <a:off x="85160" y="727637"/>
            <a:ext cx="192972" cy="303056"/>
            <a:chOff x="3886200" y="1699230"/>
            <a:chExt cx="192972" cy="227292"/>
          </a:xfrm>
        </p:grpSpPr>
        <p:sp>
          <p:nvSpPr>
            <p:cNvPr id="58" name="Oval 57"/>
            <p:cNvSpPr/>
            <p:nvPr/>
          </p:nvSpPr>
          <p:spPr>
            <a:xfrm>
              <a:off x="3886200" y="1733550"/>
              <a:ext cx="192972" cy="192972"/>
            </a:xfrm>
            <a:prstGeom prst="ellipse">
              <a:avLst/>
            </a:prstGeom>
            <a:solidFill>
              <a:schemeClr val="accent3"/>
            </a:solidFill>
            <a:ln w="63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FFFFFF"/>
                </a:solidFill>
              </a:endParaRPr>
            </a:p>
          </p:txBody>
        </p:sp>
        <p:sp>
          <p:nvSpPr>
            <p:cNvPr id="59" name="TextBox 58"/>
            <p:cNvSpPr txBox="1"/>
            <p:nvPr/>
          </p:nvSpPr>
          <p:spPr>
            <a:xfrm>
              <a:off x="3901134" y="1699230"/>
              <a:ext cx="152400" cy="196208"/>
            </a:xfrm>
            <a:prstGeom prst="rect">
              <a:avLst/>
            </a:prstGeom>
            <a:noFill/>
          </p:spPr>
          <p:txBody>
            <a:bodyPr wrap="square" rtlCol="0">
              <a:spAutoFit/>
            </a:bodyPr>
            <a:lstStyle/>
            <a:p>
              <a:pPr algn="ctr"/>
              <a:r>
                <a:rPr lang="en-US" sz="1100" b="1" dirty="0" smtClean="0">
                  <a:solidFill>
                    <a:srgbClr val="FFFFFF"/>
                  </a:solidFill>
                </a:rPr>
                <a:t>A</a:t>
              </a:r>
              <a:endParaRPr lang="en-US" sz="1100" b="1" dirty="0">
                <a:solidFill>
                  <a:srgbClr val="FFFFFF"/>
                </a:solidFill>
              </a:endParaRPr>
            </a:p>
          </p:txBody>
        </p:sp>
      </p:grpSp>
      <p:sp>
        <p:nvSpPr>
          <p:cNvPr id="65" name="Rectangle 64"/>
          <p:cNvSpPr/>
          <p:nvPr/>
        </p:nvSpPr>
        <p:spPr>
          <a:xfrm>
            <a:off x="152400" y="3851837"/>
            <a:ext cx="1676400" cy="1331263"/>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defRPr/>
            </a:pPr>
            <a:r>
              <a:rPr lang="en-US" sz="1200" b="1" kern="0" dirty="0">
                <a:solidFill>
                  <a:srgbClr val="FFFFFF"/>
                </a:solidFill>
              </a:rPr>
              <a:t>Rapidly growing &amp; confusing array of APIs, SDKs</a:t>
            </a:r>
          </a:p>
        </p:txBody>
      </p:sp>
      <p:grpSp>
        <p:nvGrpSpPr>
          <p:cNvPr id="66" name="Group 65"/>
          <p:cNvGrpSpPr/>
          <p:nvPr/>
        </p:nvGrpSpPr>
        <p:grpSpPr>
          <a:xfrm>
            <a:off x="85160" y="3730816"/>
            <a:ext cx="192972" cy="303056"/>
            <a:chOff x="3886200" y="1699230"/>
            <a:chExt cx="192972" cy="227292"/>
          </a:xfrm>
        </p:grpSpPr>
        <p:sp>
          <p:nvSpPr>
            <p:cNvPr id="70" name="Oval 69"/>
            <p:cNvSpPr/>
            <p:nvPr/>
          </p:nvSpPr>
          <p:spPr>
            <a:xfrm>
              <a:off x="3886200" y="1733550"/>
              <a:ext cx="192972" cy="192972"/>
            </a:xfrm>
            <a:prstGeom prst="ellipse">
              <a:avLst/>
            </a:prstGeom>
            <a:solidFill>
              <a:schemeClr val="accent3"/>
            </a:solidFill>
            <a:ln w="63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FFFFFF"/>
                </a:solidFill>
              </a:endParaRPr>
            </a:p>
          </p:txBody>
        </p:sp>
        <p:sp>
          <p:nvSpPr>
            <p:cNvPr id="71" name="TextBox 70"/>
            <p:cNvSpPr txBox="1"/>
            <p:nvPr/>
          </p:nvSpPr>
          <p:spPr>
            <a:xfrm>
              <a:off x="3891195" y="1699230"/>
              <a:ext cx="152400" cy="196208"/>
            </a:xfrm>
            <a:prstGeom prst="rect">
              <a:avLst/>
            </a:prstGeom>
            <a:noFill/>
          </p:spPr>
          <p:txBody>
            <a:bodyPr wrap="square" rtlCol="0">
              <a:spAutoFit/>
            </a:bodyPr>
            <a:lstStyle/>
            <a:p>
              <a:pPr algn="ctr"/>
              <a:r>
                <a:rPr lang="en-US" sz="1100" b="1" dirty="0" smtClean="0">
                  <a:solidFill>
                    <a:srgbClr val="FFFFFF"/>
                  </a:solidFill>
                </a:rPr>
                <a:t>C</a:t>
              </a:r>
              <a:endParaRPr lang="en-US" sz="1100" b="1" dirty="0">
                <a:solidFill>
                  <a:srgbClr val="FFFFFF"/>
                </a:solidFill>
              </a:endParaRPr>
            </a:p>
          </p:txBody>
        </p:sp>
      </p:grpSp>
      <p:sp>
        <p:nvSpPr>
          <p:cNvPr id="75" name="Rectangle 74"/>
          <p:cNvSpPr/>
          <p:nvPr/>
        </p:nvSpPr>
        <p:spPr>
          <a:xfrm>
            <a:off x="152400" y="5365378"/>
            <a:ext cx="1676400" cy="1331263"/>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defRPr/>
            </a:pPr>
            <a:r>
              <a:rPr lang="en-US" sz="1200" b="1" dirty="0">
                <a:solidFill>
                  <a:srgbClr val="FFFFFF"/>
                </a:solidFill>
              </a:rPr>
              <a:t>Multiple Clouds / Service Domains</a:t>
            </a:r>
            <a:endParaRPr lang="en-US" sz="1200" b="1" kern="0" dirty="0">
              <a:solidFill>
                <a:srgbClr val="FFFFFF"/>
              </a:solidFill>
            </a:endParaRPr>
          </a:p>
        </p:txBody>
      </p:sp>
      <p:grpSp>
        <p:nvGrpSpPr>
          <p:cNvPr id="76" name="Group 75"/>
          <p:cNvGrpSpPr/>
          <p:nvPr/>
        </p:nvGrpSpPr>
        <p:grpSpPr>
          <a:xfrm>
            <a:off x="85160" y="5244357"/>
            <a:ext cx="192972" cy="303056"/>
            <a:chOff x="3886200" y="1699230"/>
            <a:chExt cx="192972" cy="227292"/>
          </a:xfrm>
        </p:grpSpPr>
        <p:sp>
          <p:nvSpPr>
            <p:cNvPr id="77" name="Oval 76"/>
            <p:cNvSpPr/>
            <p:nvPr/>
          </p:nvSpPr>
          <p:spPr>
            <a:xfrm>
              <a:off x="3886200" y="1733550"/>
              <a:ext cx="192972" cy="192972"/>
            </a:xfrm>
            <a:prstGeom prst="ellipse">
              <a:avLst/>
            </a:prstGeom>
            <a:solidFill>
              <a:schemeClr val="accent3"/>
            </a:solidFill>
            <a:ln w="63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FFFFFF"/>
                </a:solidFill>
              </a:endParaRPr>
            </a:p>
          </p:txBody>
        </p:sp>
        <p:sp>
          <p:nvSpPr>
            <p:cNvPr id="78" name="TextBox 77"/>
            <p:cNvSpPr txBox="1"/>
            <p:nvPr/>
          </p:nvSpPr>
          <p:spPr>
            <a:xfrm>
              <a:off x="3891195" y="1699230"/>
              <a:ext cx="152400" cy="196208"/>
            </a:xfrm>
            <a:prstGeom prst="rect">
              <a:avLst/>
            </a:prstGeom>
            <a:noFill/>
          </p:spPr>
          <p:txBody>
            <a:bodyPr wrap="square" rtlCol="0">
              <a:spAutoFit/>
            </a:bodyPr>
            <a:lstStyle/>
            <a:p>
              <a:pPr algn="ctr"/>
              <a:r>
                <a:rPr lang="en-US" sz="1100" b="1" dirty="0" smtClean="0">
                  <a:solidFill>
                    <a:srgbClr val="FFFFFF"/>
                  </a:solidFill>
                </a:rPr>
                <a:t>D</a:t>
              </a:r>
              <a:endParaRPr lang="en-US" sz="1100" b="1" dirty="0">
                <a:solidFill>
                  <a:srgbClr val="FFFFFF"/>
                </a:solidFill>
              </a:endParaRPr>
            </a:p>
          </p:txBody>
        </p:sp>
      </p:grpSp>
      <p:sp>
        <p:nvSpPr>
          <p:cNvPr id="104" name="Rectangle 103"/>
          <p:cNvSpPr/>
          <p:nvPr/>
        </p:nvSpPr>
        <p:spPr>
          <a:xfrm>
            <a:off x="2098215" y="5474448"/>
            <a:ext cx="869576" cy="109220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AEEF"/>
              </a:buClr>
              <a:buSzPct val="125000"/>
            </a:pPr>
            <a:r>
              <a:rPr lang="en-US" sz="1000" dirty="0">
                <a:solidFill>
                  <a:srgbClr val="FFFFFF"/>
                </a:solidFill>
              </a:rPr>
              <a:t>Private / Public Cloud</a:t>
            </a:r>
          </a:p>
        </p:txBody>
      </p:sp>
      <p:sp>
        <p:nvSpPr>
          <p:cNvPr id="105" name="Rectangle 104"/>
          <p:cNvSpPr/>
          <p:nvPr/>
        </p:nvSpPr>
        <p:spPr>
          <a:xfrm>
            <a:off x="3576929" y="5474448"/>
            <a:ext cx="869576" cy="109220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AEEF"/>
              </a:buClr>
              <a:buSzPct val="125000"/>
            </a:pPr>
            <a:r>
              <a:rPr lang="en-US" sz="1000" dirty="0">
                <a:solidFill>
                  <a:srgbClr val="FFFFFF"/>
                </a:solidFill>
              </a:rPr>
              <a:t>Telecom Private Cloud</a:t>
            </a:r>
          </a:p>
        </p:txBody>
      </p:sp>
      <p:sp>
        <p:nvSpPr>
          <p:cNvPr id="106" name="Rectangle 105"/>
          <p:cNvSpPr/>
          <p:nvPr/>
        </p:nvSpPr>
        <p:spPr>
          <a:xfrm>
            <a:off x="4495813" y="5474448"/>
            <a:ext cx="869576" cy="109220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AEEF"/>
              </a:buClr>
              <a:buSzPct val="125000"/>
            </a:pPr>
            <a:r>
              <a:rPr lang="en-US" sz="1000" dirty="0">
                <a:solidFill>
                  <a:srgbClr val="FFFFFF"/>
                </a:solidFill>
              </a:rPr>
              <a:t>Fixed / Wireless Network “Cloud”</a:t>
            </a:r>
          </a:p>
        </p:txBody>
      </p:sp>
      <p:sp>
        <p:nvSpPr>
          <p:cNvPr id="107" name="Rectangle 106"/>
          <p:cNvSpPr/>
          <p:nvPr/>
        </p:nvSpPr>
        <p:spPr>
          <a:xfrm>
            <a:off x="5423659" y="5474448"/>
            <a:ext cx="869576" cy="109220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AEEF"/>
              </a:buClr>
              <a:buSzPct val="125000"/>
            </a:pPr>
            <a:r>
              <a:rPr lang="en-US" sz="1000" dirty="0">
                <a:solidFill>
                  <a:srgbClr val="FFFFFF"/>
                </a:solidFill>
              </a:rPr>
              <a:t>BSS / OSS “Cloud”</a:t>
            </a:r>
          </a:p>
        </p:txBody>
      </p:sp>
      <p:sp>
        <p:nvSpPr>
          <p:cNvPr id="108" name="Rectangle 107"/>
          <p:cNvSpPr/>
          <p:nvPr/>
        </p:nvSpPr>
        <p:spPr>
          <a:xfrm>
            <a:off x="6947649" y="5474448"/>
            <a:ext cx="869576" cy="10922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9" name="Rectangle 108"/>
          <p:cNvSpPr/>
          <p:nvPr/>
        </p:nvSpPr>
        <p:spPr>
          <a:xfrm>
            <a:off x="7866530" y="5474448"/>
            <a:ext cx="869576" cy="10922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8" name="TextBox 87"/>
          <p:cNvSpPr txBox="1"/>
          <p:nvPr/>
        </p:nvSpPr>
        <p:spPr>
          <a:xfrm>
            <a:off x="3648638" y="5156202"/>
            <a:ext cx="2620397" cy="276999"/>
          </a:xfrm>
          <a:prstGeom prst="rect">
            <a:avLst/>
          </a:prstGeom>
          <a:noFill/>
        </p:spPr>
        <p:txBody>
          <a:bodyPr wrap="none" rtlCol="0">
            <a:spAutoFit/>
          </a:bodyPr>
          <a:lstStyle/>
          <a:p>
            <a:pPr>
              <a:buClr>
                <a:srgbClr val="00AEEF"/>
              </a:buClr>
              <a:buSzPct val="125000"/>
              <a:buFont typeface="Wingdings" pitchFamily="2" charset="2"/>
              <a:buNone/>
            </a:pPr>
            <a:r>
              <a:rPr lang="en-US" sz="1200" b="1" dirty="0" smtClean="0">
                <a:solidFill>
                  <a:srgbClr val="FFFFFF"/>
                </a:solidFill>
              </a:rPr>
              <a:t>Communications Service Provider</a:t>
            </a:r>
          </a:p>
        </p:txBody>
      </p:sp>
      <p:sp>
        <p:nvSpPr>
          <p:cNvPr id="89" name="TextBox 88"/>
          <p:cNvSpPr txBox="1"/>
          <p:nvPr/>
        </p:nvSpPr>
        <p:spPr>
          <a:xfrm>
            <a:off x="7395698" y="5156202"/>
            <a:ext cx="885242" cy="276999"/>
          </a:xfrm>
          <a:prstGeom prst="rect">
            <a:avLst/>
          </a:prstGeom>
          <a:noFill/>
        </p:spPr>
        <p:txBody>
          <a:bodyPr wrap="none" rtlCol="0">
            <a:spAutoFit/>
          </a:bodyPr>
          <a:lstStyle/>
          <a:p>
            <a:pPr>
              <a:buClr>
                <a:srgbClr val="00AEEF"/>
              </a:buClr>
              <a:buSzPct val="125000"/>
              <a:buFont typeface="Wingdings" pitchFamily="2" charset="2"/>
              <a:buNone/>
            </a:pPr>
            <a:r>
              <a:rPr lang="en-US" sz="1200" b="1" dirty="0" smtClean="0">
                <a:solidFill>
                  <a:srgbClr val="FFFFFF"/>
                </a:solidFill>
              </a:rPr>
              <a:t>Microsoft</a:t>
            </a:r>
          </a:p>
        </p:txBody>
      </p:sp>
      <p:sp>
        <p:nvSpPr>
          <p:cNvPr id="90" name="TextBox 89"/>
          <p:cNvSpPr txBox="1"/>
          <p:nvPr/>
        </p:nvSpPr>
        <p:spPr>
          <a:xfrm>
            <a:off x="1828800" y="5168511"/>
            <a:ext cx="1408406" cy="258532"/>
          </a:xfrm>
          <a:prstGeom prst="rect">
            <a:avLst/>
          </a:prstGeom>
          <a:noFill/>
        </p:spPr>
        <p:txBody>
          <a:bodyPr wrap="square" rtlCol="0">
            <a:spAutoFit/>
          </a:bodyPr>
          <a:lstStyle/>
          <a:p>
            <a:pPr algn="ctr">
              <a:lnSpc>
                <a:spcPct val="90000"/>
              </a:lnSpc>
              <a:buClr>
                <a:srgbClr val="00AEEF"/>
              </a:buClr>
              <a:buSzPct val="125000"/>
              <a:buFont typeface="Wingdings" pitchFamily="2" charset="2"/>
              <a:buNone/>
            </a:pPr>
            <a:r>
              <a:rPr lang="en-US" sz="1200" b="1" dirty="0" smtClean="0">
                <a:solidFill>
                  <a:srgbClr val="FFFFFF"/>
                </a:solidFill>
              </a:rPr>
              <a:t>Other Provider</a:t>
            </a:r>
          </a:p>
        </p:txBody>
      </p:sp>
      <p:sp>
        <p:nvSpPr>
          <p:cNvPr id="114" name="TextBox 113"/>
          <p:cNvSpPr txBox="1"/>
          <p:nvPr/>
        </p:nvSpPr>
        <p:spPr>
          <a:xfrm>
            <a:off x="6934200" y="6237942"/>
            <a:ext cx="874060" cy="246221"/>
          </a:xfrm>
          <a:prstGeom prst="rect">
            <a:avLst/>
          </a:prstGeom>
          <a:noFill/>
        </p:spPr>
        <p:txBody>
          <a:bodyPr wrap="square" rtlCol="0">
            <a:spAutoFit/>
          </a:bodyPr>
          <a:lstStyle/>
          <a:p>
            <a:pPr algn="ctr">
              <a:buClr>
                <a:srgbClr val="00AEEF"/>
              </a:buClr>
              <a:buSzPct val="125000"/>
              <a:buFont typeface="Wingdings" pitchFamily="2" charset="2"/>
              <a:buNone/>
            </a:pPr>
            <a:r>
              <a:rPr lang="en-US" sz="1000" dirty="0" smtClean="0">
                <a:solidFill>
                  <a:schemeClr val="bg1"/>
                </a:solidFill>
              </a:rPr>
              <a:t>(Public)</a:t>
            </a:r>
          </a:p>
        </p:txBody>
      </p:sp>
      <p:sp>
        <p:nvSpPr>
          <p:cNvPr id="115" name="TextBox 114"/>
          <p:cNvSpPr txBox="1"/>
          <p:nvPr/>
        </p:nvSpPr>
        <p:spPr>
          <a:xfrm>
            <a:off x="7857564" y="6237942"/>
            <a:ext cx="874060" cy="246221"/>
          </a:xfrm>
          <a:prstGeom prst="rect">
            <a:avLst/>
          </a:prstGeom>
          <a:noFill/>
        </p:spPr>
        <p:txBody>
          <a:bodyPr wrap="square" rtlCol="0">
            <a:spAutoFit/>
          </a:bodyPr>
          <a:lstStyle/>
          <a:p>
            <a:pPr algn="ctr">
              <a:buClr>
                <a:srgbClr val="00AEEF"/>
              </a:buClr>
              <a:buSzPct val="125000"/>
              <a:buFont typeface="Wingdings" pitchFamily="2" charset="2"/>
              <a:buNone/>
            </a:pPr>
            <a:r>
              <a:rPr lang="en-US" sz="1000" dirty="0" smtClean="0">
                <a:solidFill>
                  <a:schemeClr val="bg1"/>
                </a:solidFill>
              </a:rPr>
              <a:t>(Private)</a:t>
            </a:r>
          </a:p>
        </p:txBody>
      </p:sp>
      <p:pic>
        <p:nvPicPr>
          <p:cNvPr id="92" name="Picture 9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34831" y="5837140"/>
            <a:ext cx="353322" cy="282005"/>
          </a:xfrm>
          <a:prstGeom prst="rect">
            <a:avLst/>
          </a:prstGeom>
          <a:ln>
            <a:noFill/>
          </a:ln>
        </p:spPr>
      </p:pic>
      <p:pic>
        <p:nvPicPr>
          <p:cNvPr id="103" name="Picture 102"/>
          <p:cNvPicPr>
            <a:picLocks noChangeAspect="1"/>
          </p:cNvPicPr>
          <p:nvPr/>
        </p:nvPicPr>
        <p:blipFill rotWithShape="1">
          <a:blip r:embed="rId8">
            <a:extLst>
              <a:ext uri="{28A0092B-C50C-407E-A947-70E740481C1C}">
                <a14:useLocalDpi xmlns:a14="http://schemas.microsoft.com/office/drawing/2010/main" val="0"/>
              </a:ext>
            </a:extLst>
          </a:blip>
          <a:srcRect l="-2"/>
          <a:stretch/>
        </p:blipFill>
        <p:spPr>
          <a:xfrm>
            <a:off x="8352067" y="5736228"/>
            <a:ext cx="346493" cy="381224"/>
          </a:xfrm>
          <a:prstGeom prst="rect">
            <a:avLst/>
          </a:prstGeom>
        </p:spPr>
      </p:pic>
      <p:pic>
        <p:nvPicPr>
          <p:cNvPr id="98" name="Picture 9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60025" y="5538693"/>
            <a:ext cx="829197" cy="234200"/>
          </a:xfrm>
          <a:prstGeom prst="rect">
            <a:avLst/>
          </a:prstGeom>
        </p:spPr>
      </p:pic>
      <p:grpSp>
        <p:nvGrpSpPr>
          <p:cNvPr id="15" name="Group 14"/>
          <p:cNvGrpSpPr/>
          <p:nvPr/>
        </p:nvGrpSpPr>
        <p:grpSpPr>
          <a:xfrm>
            <a:off x="7087965" y="2436909"/>
            <a:ext cx="1827437" cy="2642719"/>
            <a:chOff x="7087962" y="1827680"/>
            <a:chExt cx="1827437" cy="1982039"/>
          </a:xfrm>
        </p:grpSpPr>
        <p:grpSp>
          <p:nvGrpSpPr>
            <p:cNvPr id="13" name="Group 12"/>
            <p:cNvGrpSpPr/>
            <p:nvPr/>
          </p:nvGrpSpPr>
          <p:grpSpPr>
            <a:xfrm>
              <a:off x="7087962" y="1827680"/>
              <a:ext cx="1827437" cy="627530"/>
              <a:chOff x="6934200" y="1827680"/>
              <a:chExt cx="1981200" cy="627530"/>
            </a:xfrm>
          </p:grpSpPr>
          <p:sp>
            <p:nvSpPr>
              <p:cNvPr id="131" name="Rectangle 130"/>
              <p:cNvSpPr/>
              <p:nvPr/>
            </p:nvSpPr>
            <p:spPr>
              <a:xfrm>
                <a:off x="6934200" y="1827680"/>
                <a:ext cx="1981200" cy="6275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rgbClr val="FFFFFF"/>
                    </a:solidFill>
                  </a:rPr>
                  <a:t>Great User</a:t>
                </a:r>
              </a:p>
              <a:p>
                <a:pPr algn="ctr"/>
                <a:r>
                  <a:rPr lang="en-US" sz="1200" b="1" dirty="0" smtClean="0">
                    <a:solidFill>
                      <a:srgbClr val="FFFFFF"/>
                    </a:solidFill>
                  </a:rPr>
                  <a:t>Experience</a:t>
                </a:r>
                <a:endParaRPr lang="en-US" sz="1200" b="1" dirty="0">
                  <a:solidFill>
                    <a:srgbClr val="FFFFFF"/>
                  </a:solidFill>
                </a:endParaRPr>
              </a:p>
            </p:txBody>
          </p:sp>
          <p:grpSp>
            <p:nvGrpSpPr>
              <p:cNvPr id="132" name="Group 131"/>
              <p:cNvGrpSpPr/>
              <p:nvPr/>
            </p:nvGrpSpPr>
            <p:grpSpPr>
              <a:xfrm>
                <a:off x="7004023" y="2010640"/>
                <a:ext cx="192972" cy="227292"/>
                <a:chOff x="3886200" y="1699230"/>
                <a:chExt cx="192972" cy="227292"/>
              </a:xfrm>
            </p:grpSpPr>
            <p:sp>
              <p:nvSpPr>
                <p:cNvPr id="134" name="Oval 133"/>
                <p:cNvSpPr/>
                <p:nvPr/>
              </p:nvSpPr>
              <p:spPr>
                <a:xfrm>
                  <a:off x="3886200" y="1733550"/>
                  <a:ext cx="192972" cy="192972"/>
                </a:xfrm>
                <a:prstGeom prst="ellipse">
                  <a:avLst/>
                </a:prstGeom>
                <a:solidFill>
                  <a:schemeClr val="accent2"/>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FFFFFF"/>
                    </a:solidFill>
                  </a:endParaRPr>
                </a:p>
              </p:txBody>
            </p:sp>
            <p:sp>
              <p:nvSpPr>
                <p:cNvPr id="135" name="TextBox 134"/>
                <p:cNvSpPr txBox="1"/>
                <p:nvPr/>
              </p:nvSpPr>
              <p:spPr>
                <a:xfrm>
                  <a:off x="3901134" y="1699230"/>
                  <a:ext cx="152400" cy="196208"/>
                </a:xfrm>
                <a:prstGeom prst="rect">
                  <a:avLst/>
                </a:prstGeom>
                <a:noFill/>
              </p:spPr>
              <p:txBody>
                <a:bodyPr wrap="square" rtlCol="0">
                  <a:spAutoFit/>
                </a:bodyPr>
                <a:lstStyle/>
                <a:p>
                  <a:pPr algn="ctr"/>
                  <a:r>
                    <a:rPr lang="en-US" sz="1100" b="1" dirty="0" smtClean="0">
                      <a:solidFill>
                        <a:srgbClr val="FFFFFF"/>
                      </a:solidFill>
                    </a:rPr>
                    <a:t>1</a:t>
                  </a:r>
                  <a:endParaRPr lang="en-US" sz="1100" b="1" dirty="0">
                    <a:solidFill>
                      <a:srgbClr val="FFFFFF"/>
                    </a:solidFill>
                  </a:endParaRPr>
                </a:p>
              </p:txBody>
            </p:sp>
          </p:grpSp>
        </p:grpSp>
        <p:grpSp>
          <p:nvGrpSpPr>
            <p:cNvPr id="11" name="Group 10"/>
            <p:cNvGrpSpPr/>
            <p:nvPr/>
          </p:nvGrpSpPr>
          <p:grpSpPr>
            <a:xfrm>
              <a:off x="7087962" y="2504935"/>
              <a:ext cx="1827437" cy="627530"/>
              <a:chOff x="6991350" y="2510116"/>
              <a:chExt cx="1981200" cy="627530"/>
            </a:xfrm>
          </p:grpSpPr>
          <p:sp>
            <p:nvSpPr>
              <p:cNvPr id="137" name="Rectangle 136"/>
              <p:cNvSpPr/>
              <p:nvPr/>
            </p:nvSpPr>
            <p:spPr>
              <a:xfrm>
                <a:off x="6991350" y="2510116"/>
                <a:ext cx="1981200" cy="6275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FFFFFF"/>
                    </a:solidFill>
                  </a:rPr>
                  <a:t>Great Developer Experience</a:t>
                </a:r>
              </a:p>
            </p:txBody>
          </p:sp>
          <p:grpSp>
            <p:nvGrpSpPr>
              <p:cNvPr id="138" name="Group 137"/>
              <p:cNvGrpSpPr/>
              <p:nvPr/>
            </p:nvGrpSpPr>
            <p:grpSpPr>
              <a:xfrm>
                <a:off x="7053979" y="2693076"/>
                <a:ext cx="192972" cy="227292"/>
                <a:chOff x="3886200" y="1699230"/>
                <a:chExt cx="192972" cy="227292"/>
              </a:xfrm>
            </p:grpSpPr>
            <p:sp>
              <p:nvSpPr>
                <p:cNvPr id="140" name="Oval 139"/>
                <p:cNvSpPr/>
                <p:nvPr/>
              </p:nvSpPr>
              <p:spPr>
                <a:xfrm>
                  <a:off x="3886200" y="1733550"/>
                  <a:ext cx="192972" cy="192972"/>
                </a:xfrm>
                <a:prstGeom prst="ellipse">
                  <a:avLst/>
                </a:prstGeom>
                <a:solidFill>
                  <a:schemeClr val="accent2"/>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FFFFFF"/>
                    </a:solidFill>
                  </a:endParaRPr>
                </a:p>
              </p:txBody>
            </p:sp>
            <p:sp>
              <p:nvSpPr>
                <p:cNvPr id="141" name="TextBox 140"/>
                <p:cNvSpPr txBox="1"/>
                <p:nvPr/>
              </p:nvSpPr>
              <p:spPr>
                <a:xfrm>
                  <a:off x="3901134" y="1699230"/>
                  <a:ext cx="152400" cy="196208"/>
                </a:xfrm>
                <a:prstGeom prst="rect">
                  <a:avLst/>
                </a:prstGeom>
                <a:noFill/>
              </p:spPr>
              <p:txBody>
                <a:bodyPr wrap="square" rtlCol="0">
                  <a:spAutoFit/>
                </a:bodyPr>
                <a:lstStyle>
                  <a:defPPr>
                    <a:defRPr lang="en-US"/>
                  </a:defPPr>
                  <a:lvl1pPr algn="ctr">
                    <a:defRPr sz="1100" b="1">
                      <a:solidFill>
                        <a:schemeClr val="bg1"/>
                      </a:solidFill>
                    </a:defRPr>
                  </a:lvl1pPr>
                </a:lstStyle>
                <a:p>
                  <a:r>
                    <a:rPr lang="en-US" dirty="0">
                      <a:solidFill>
                        <a:srgbClr val="FFFFFF"/>
                      </a:solidFill>
                    </a:rPr>
                    <a:t>2</a:t>
                  </a:r>
                </a:p>
              </p:txBody>
            </p:sp>
          </p:grpSp>
        </p:grpSp>
        <p:grpSp>
          <p:nvGrpSpPr>
            <p:cNvPr id="12" name="Group 11"/>
            <p:cNvGrpSpPr/>
            <p:nvPr/>
          </p:nvGrpSpPr>
          <p:grpSpPr>
            <a:xfrm>
              <a:off x="7087962" y="3182189"/>
              <a:ext cx="1827437" cy="627530"/>
              <a:chOff x="6934200" y="3182189"/>
              <a:chExt cx="1981200" cy="627530"/>
            </a:xfrm>
          </p:grpSpPr>
          <p:sp>
            <p:nvSpPr>
              <p:cNvPr id="143" name="Rectangle 142"/>
              <p:cNvSpPr/>
              <p:nvPr/>
            </p:nvSpPr>
            <p:spPr>
              <a:xfrm>
                <a:off x="6934200" y="3182189"/>
                <a:ext cx="1981200" cy="6275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FFFFFF"/>
                    </a:solidFill>
                  </a:rPr>
                  <a:t>Great Operations Experience</a:t>
                </a:r>
              </a:p>
            </p:txBody>
          </p:sp>
          <p:grpSp>
            <p:nvGrpSpPr>
              <p:cNvPr id="144" name="Group 143"/>
              <p:cNvGrpSpPr/>
              <p:nvPr/>
            </p:nvGrpSpPr>
            <p:grpSpPr>
              <a:xfrm>
                <a:off x="7002530" y="3365149"/>
                <a:ext cx="192972" cy="227292"/>
                <a:chOff x="3886200" y="1699230"/>
                <a:chExt cx="192972" cy="227292"/>
              </a:xfrm>
            </p:grpSpPr>
            <p:sp>
              <p:nvSpPr>
                <p:cNvPr id="146" name="Oval 145"/>
                <p:cNvSpPr/>
                <p:nvPr/>
              </p:nvSpPr>
              <p:spPr>
                <a:xfrm>
                  <a:off x="3886200" y="1733550"/>
                  <a:ext cx="192972" cy="192972"/>
                </a:xfrm>
                <a:prstGeom prst="ellipse">
                  <a:avLst/>
                </a:prstGeom>
                <a:solidFill>
                  <a:schemeClr val="accent2"/>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FFFFFF"/>
                    </a:solidFill>
                  </a:endParaRPr>
                </a:p>
              </p:txBody>
            </p:sp>
            <p:sp>
              <p:nvSpPr>
                <p:cNvPr id="147" name="TextBox 146"/>
                <p:cNvSpPr txBox="1"/>
                <p:nvPr/>
              </p:nvSpPr>
              <p:spPr>
                <a:xfrm>
                  <a:off x="3901134" y="1699230"/>
                  <a:ext cx="152400" cy="196208"/>
                </a:xfrm>
                <a:prstGeom prst="rect">
                  <a:avLst/>
                </a:prstGeom>
                <a:noFill/>
              </p:spPr>
              <p:txBody>
                <a:bodyPr wrap="square" rtlCol="0">
                  <a:spAutoFit/>
                </a:bodyPr>
                <a:lstStyle/>
                <a:p>
                  <a:pPr algn="ctr"/>
                  <a:r>
                    <a:rPr lang="en-US" sz="1100" b="1" dirty="0" smtClean="0">
                      <a:solidFill>
                        <a:srgbClr val="FFFFFF"/>
                      </a:solidFill>
                    </a:rPr>
                    <a:t>3</a:t>
                  </a:r>
                  <a:endParaRPr lang="en-US" sz="1100" b="1" dirty="0">
                    <a:solidFill>
                      <a:srgbClr val="FFFFFF"/>
                    </a:solidFill>
                  </a:endParaRPr>
                </a:p>
              </p:txBody>
            </p:sp>
          </p:grpSp>
        </p:grpSp>
      </p:grpSp>
      <p:sp>
        <p:nvSpPr>
          <p:cNvPr id="117" name="Text Placeholder 50"/>
          <p:cNvSpPr>
            <a:spLocks noGrp="1"/>
          </p:cNvSpPr>
          <p:nvPr>
            <p:ph type="body" sz="quarter" idx="11"/>
          </p:nvPr>
        </p:nvSpPr>
        <p:spPr/>
        <p:txBody>
          <a:bodyPr/>
          <a:lstStyle/>
          <a:p>
            <a:r>
              <a:rPr lang="en-US" dirty="0" smtClean="0"/>
              <a:t>Delivering Agile Multi-Cloud Services</a:t>
            </a:r>
            <a:endParaRPr lang="en-US" dirty="0"/>
          </a:p>
        </p:txBody>
      </p:sp>
      <p:sp>
        <p:nvSpPr>
          <p:cNvPr id="116" name="Rectangle 115"/>
          <p:cNvSpPr/>
          <p:nvPr/>
        </p:nvSpPr>
        <p:spPr>
          <a:xfrm>
            <a:off x="152400" y="2356225"/>
            <a:ext cx="1676400" cy="1331263"/>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defRPr/>
            </a:pPr>
            <a:endParaRPr lang="en-US" sz="1200" b="1" kern="0" dirty="0" smtClean="0">
              <a:solidFill>
                <a:srgbClr val="FFFFFF"/>
              </a:solidFill>
            </a:endParaRPr>
          </a:p>
          <a:p>
            <a:pPr algn="ctr">
              <a:lnSpc>
                <a:spcPct val="90000"/>
              </a:lnSpc>
              <a:defRPr/>
            </a:pPr>
            <a:endParaRPr lang="en-US" sz="1200" b="1" kern="0" dirty="0">
              <a:solidFill>
                <a:srgbClr val="FFFFFF"/>
              </a:solidFill>
            </a:endParaRPr>
          </a:p>
          <a:p>
            <a:pPr algn="ctr">
              <a:lnSpc>
                <a:spcPct val="90000"/>
              </a:lnSpc>
              <a:defRPr/>
            </a:pPr>
            <a:r>
              <a:rPr lang="en-US" sz="1200" b="1" kern="0" dirty="0" smtClean="0">
                <a:solidFill>
                  <a:srgbClr val="FFFFFF"/>
                </a:solidFill>
              </a:rPr>
              <a:t>Deve</a:t>
            </a:r>
            <a:r>
              <a:rPr lang="en-US" sz="1200" b="1" dirty="0" smtClean="0">
                <a:solidFill>
                  <a:srgbClr val="FFFFFF"/>
                </a:solidFill>
              </a:rPr>
              <a:t>loper Ecosystems</a:t>
            </a:r>
          </a:p>
          <a:p>
            <a:pPr algn="ctr">
              <a:lnSpc>
                <a:spcPct val="90000"/>
              </a:lnSpc>
              <a:defRPr/>
            </a:pPr>
            <a:endParaRPr lang="en-US" sz="200" b="1" dirty="0" smtClean="0">
              <a:solidFill>
                <a:srgbClr val="FFFFFF"/>
              </a:solidFill>
            </a:endParaRPr>
          </a:p>
          <a:p>
            <a:pPr marL="628650" lvl="1" indent="-171450">
              <a:buFont typeface="Arial" pitchFamily="34" charset="0"/>
              <a:buChar char="•"/>
            </a:pPr>
            <a:r>
              <a:rPr lang="en-US" sz="900" dirty="0">
                <a:solidFill>
                  <a:srgbClr val="FFFFFF"/>
                </a:solidFill>
              </a:rPr>
              <a:t>Internal “IT Pro” </a:t>
            </a:r>
          </a:p>
          <a:p>
            <a:pPr marL="628650" lvl="1" indent="-171450">
              <a:buFont typeface="Arial" pitchFamily="34" charset="0"/>
              <a:buChar char="•"/>
            </a:pPr>
            <a:r>
              <a:rPr lang="en-US" sz="900" dirty="0">
                <a:solidFill>
                  <a:srgbClr val="FFFFFF"/>
                </a:solidFill>
              </a:rPr>
              <a:t>External 3</a:t>
            </a:r>
            <a:r>
              <a:rPr lang="en-US" sz="900" baseline="30000" dirty="0">
                <a:solidFill>
                  <a:srgbClr val="FFFFFF"/>
                </a:solidFill>
              </a:rPr>
              <a:t>rd</a:t>
            </a:r>
            <a:r>
              <a:rPr lang="en-US" sz="900" dirty="0">
                <a:solidFill>
                  <a:srgbClr val="FFFFFF"/>
                </a:solidFill>
              </a:rPr>
              <a:t> Party</a:t>
            </a:r>
          </a:p>
          <a:p>
            <a:pPr algn="ctr">
              <a:lnSpc>
                <a:spcPct val="90000"/>
              </a:lnSpc>
              <a:defRPr/>
            </a:pPr>
            <a:endParaRPr lang="en-US" sz="1200" b="1" kern="0" dirty="0">
              <a:solidFill>
                <a:srgbClr val="FFFFFF"/>
              </a:solidFill>
            </a:endParaRPr>
          </a:p>
        </p:txBody>
      </p:sp>
      <p:grpSp>
        <p:nvGrpSpPr>
          <p:cNvPr id="61" name="Group 60"/>
          <p:cNvGrpSpPr/>
          <p:nvPr/>
        </p:nvGrpSpPr>
        <p:grpSpPr>
          <a:xfrm>
            <a:off x="85160" y="2235204"/>
            <a:ext cx="192972" cy="303056"/>
            <a:chOff x="3886200" y="1699230"/>
            <a:chExt cx="192972" cy="227292"/>
          </a:xfrm>
        </p:grpSpPr>
        <p:sp>
          <p:nvSpPr>
            <p:cNvPr id="62" name="Oval 61"/>
            <p:cNvSpPr/>
            <p:nvPr/>
          </p:nvSpPr>
          <p:spPr>
            <a:xfrm>
              <a:off x="3886200" y="1733550"/>
              <a:ext cx="192972" cy="192972"/>
            </a:xfrm>
            <a:prstGeom prst="ellipse">
              <a:avLst/>
            </a:prstGeom>
            <a:solidFill>
              <a:schemeClr val="accent3"/>
            </a:solidFill>
            <a:ln w="63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FFFFFF"/>
                </a:solidFill>
              </a:endParaRPr>
            </a:p>
          </p:txBody>
        </p:sp>
        <p:sp>
          <p:nvSpPr>
            <p:cNvPr id="63" name="TextBox 62"/>
            <p:cNvSpPr txBox="1"/>
            <p:nvPr/>
          </p:nvSpPr>
          <p:spPr>
            <a:xfrm>
              <a:off x="3891195" y="1699230"/>
              <a:ext cx="152400" cy="196208"/>
            </a:xfrm>
            <a:prstGeom prst="rect">
              <a:avLst/>
            </a:prstGeom>
            <a:noFill/>
          </p:spPr>
          <p:txBody>
            <a:bodyPr wrap="square" rtlCol="0">
              <a:spAutoFit/>
            </a:bodyPr>
            <a:lstStyle/>
            <a:p>
              <a:pPr algn="ctr"/>
              <a:r>
                <a:rPr lang="en-US" sz="1100" b="1" dirty="0" smtClean="0">
                  <a:solidFill>
                    <a:srgbClr val="FFFFFF"/>
                  </a:solidFill>
                </a:rPr>
                <a:t>B</a:t>
              </a:r>
              <a:endParaRPr lang="en-US" sz="1100" b="1" dirty="0">
                <a:solidFill>
                  <a:srgbClr val="FFFFFF"/>
                </a:solidFill>
              </a:endParaRPr>
            </a:p>
          </p:txBody>
        </p:sp>
      </p:grpSp>
      <p:cxnSp>
        <p:nvCxnSpPr>
          <p:cNvPr id="91" name="Straight Connector 90"/>
          <p:cNvCxnSpPr/>
          <p:nvPr/>
        </p:nvCxnSpPr>
        <p:spPr>
          <a:xfrm flipH="1" flipV="1">
            <a:off x="2098218" y="5168511"/>
            <a:ext cx="6512385" cy="10853"/>
          </a:xfrm>
          <a:prstGeom prst="line">
            <a:avLst/>
          </a:prstGeom>
          <a:ln w="22225">
            <a:solidFill>
              <a:schemeClr val="accent4">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2150603" y="4754940"/>
            <a:ext cx="3221075" cy="307777"/>
          </a:xfrm>
          <a:prstGeom prst="rect">
            <a:avLst/>
          </a:prstGeom>
          <a:noFill/>
        </p:spPr>
        <p:txBody>
          <a:bodyPr wrap="square" rtlCol="0">
            <a:spAutoFit/>
          </a:bodyPr>
          <a:lstStyle/>
          <a:p>
            <a:pPr algn="ctr"/>
            <a:r>
              <a:rPr lang="en-US" sz="1400" b="1" dirty="0" smtClean="0">
                <a:solidFill>
                  <a:schemeClr val="bg1"/>
                </a:solidFill>
              </a:rPr>
              <a:t>Interoperability Surface</a:t>
            </a:r>
            <a:endParaRPr lang="en-US" sz="1400" b="1" dirty="0">
              <a:solidFill>
                <a:schemeClr val="bg1"/>
              </a:solidFill>
            </a:endParaRPr>
          </a:p>
        </p:txBody>
      </p:sp>
      <p:grpSp>
        <p:nvGrpSpPr>
          <p:cNvPr id="14" name="Group 13"/>
          <p:cNvGrpSpPr/>
          <p:nvPr/>
        </p:nvGrpSpPr>
        <p:grpSpPr>
          <a:xfrm>
            <a:off x="4372242" y="2855262"/>
            <a:ext cx="2715720" cy="1806012"/>
            <a:chOff x="4372242" y="2141445"/>
            <a:chExt cx="2715720" cy="1354509"/>
          </a:xfrm>
        </p:grpSpPr>
        <p:cxnSp>
          <p:nvCxnSpPr>
            <p:cNvPr id="128" name="Straight Connector 127"/>
            <p:cNvCxnSpPr>
              <a:stCxn id="143" idx="1"/>
            </p:cNvCxnSpPr>
            <p:nvPr/>
          </p:nvCxnSpPr>
          <p:spPr>
            <a:xfrm flipH="1" flipV="1">
              <a:off x="5423659" y="2844870"/>
              <a:ext cx="1664303" cy="65108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a:stCxn id="131" idx="1"/>
            </p:cNvCxnSpPr>
            <p:nvPr/>
          </p:nvCxnSpPr>
          <p:spPr>
            <a:xfrm flipH="1">
              <a:off x="5423659" y="2141445"/>
              <a:ext cx="1664303" cy="70342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a:stCxn id="137" idx="1"/>
            </p:cNvCxnSpPr>
            <p:nvPr/>
          </p:nvCxnSpPr>
          <p:spPr>
            <a:xfrm flipH="1">
              <a:off x="5423659" y="2818700"/>
              <a:ext cx="1664303" cy="1372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26" name="Rounded Rectangle 125"/>
            <p:cNvSpPr/>
            <p:nvPr/>
          </p:nvSpPr>
          <p:spPr>
            <a:xfrm>
              <a:off x="4372242" y="2474743"/>
              <a:ext cx="2166188" cy="690760"/>
            </a:xfrm>
            <a:prstGeom prst="roundRect">
              <a:avLst>
                <a:gd name="adj" fmla="val 0"/>
              </a:avLst>
            </a:prstGeom>
            <a:solidFill>
              <a:schemeClr val="accent2"/>
            </a:solidFill>
            <a:ln/>
            <a:scene3d>
              <a:camera prst="orthographicFront" fov="0">
                <a:rot lat="0" lon="0" rev="0"/>
              </a:camera>
              <a:lightRig rig="glow" dir="t">
                <a:rot lat="0" lon="0" rev="6360000"/>
              </a:lightRig>
            </a:scene3d>
            <a:sp3d contourW="1000"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wrap="none" lIns="0" rIns="0" rtlCol="0" anchor="ctr"/>
            <a:lstStyle/>
            <a:p>
              <a:pPr algn="ctr">
                <a:lnSpc>
                  <a:spcPts val="1400"/>
                </a:lnSpc>
              </a:pPr>
              <a:r>
                <a:rPr lang="en-US" sz="1200" dirty="0" smtClean="0">
                  <a:solidFill>
                    <a:srgbClr val="FFFFFF"/>
                  </a:solidFill>
                  <a:cs typeface="Calibri" pitchFamily="34" charset="0"/>
                </a:rPr>
                <a:t>Reference Architecture for</a:t>
              </a:r>
            </a:p>
            <a:p>
              <a:pPr algn="ctr">
                <a:lnSpc>
                  <a:spcPts val="1400"/>
                </a:lnSpc>
              </a:pPr>
              <a:r>
                <a:rPr lang="en-US" sz="1200" dirty="0" smtClean="0">
                  <a:solidFill>
                    <a:srgbClr val="FFFFFF"/>
                  </a:solidFill>
                  <a:cs typeface="Calibri" pitchFamily="34" charset="0"/>
                </a:rPr>
                <a:t>Multi-Cloud Service Delivery</a:t>
              </a:r>
            </a:p>
            <a:p>
              <a:pPr algn="ctr">
                <a:lnSpc>
                  <a:spcPts val="1400"/>
                </a:lnSpc>
              </a:pPr>
              <a:r>
                <a:rPr lang="en-US" sz="1200" dirty="0" smtClean="0">
                  <a:solidFill>
                    <a:srgbClr val="FFFFFF"/>
                  </a:solidFill>
                  <a:cs typeface="Calibri" pitchFamily="34" charset="0"/>
                </a:rPr>
                <a:t> &amp; End-to-End Management</a:t>
              </a:r>
              <a:endParaRPr lang="en-US" sz="1200" dirty="0">
                <a:solidFill>
                  <a:srgbClr val="FFFFFF"/>
                </a:solidFill>
                <a:cs typeface="Calibri" pitchFamily="34" charset="0"/>
              </a:endParaRPr>
            </a:p>
          </p:txBody>
        </p:sp>
      </p:grpSp>
      <p:pic>
        <p:nvPicPr>
          <p:cNvPr id="110" name="Picture 109"/>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276508" y="1391153"/>
            <a:ext cx="207308" cy="561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915226" y="6074019"/>
            <a:ext cx="919861" cy="295412"/>
          </a:xfrm>
          <a:prstGeom prst="rect">
            <a:avLst/>
          </a:prstGeom>
        </p:spPr>
      </p:pic>
      <p:pic>
        <p:nvPicPr>
          <p:cNvPr id="3" name="Picture 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844085" y="6074353"/>
            <a:ext cx="887540" cy="278160"/>
          </a:xfrm>
          <a:prstGeom prst="rect">
            <a:avLst/>
          </a:prstGeom>
        </p:spPr>
      </p:pic>
      <p:pic>
        <p:nvPicPr>
          <p:cNvPr id="97" name="Picture 2"/>
          <p:cNvPicPr>
            <a:picLocks noChangeAspect="1" noChangeArrowheads="1"/>
          </p:cNvPicPr>
          <p:nvPr/>
        </p:nvPicPr>
        <p:blipFill>
          <a:blip r:embed="rId13" cstate="screen">
            <a:extLst>
              <a:ext uri="{28A0092B-C50C-407E-A947-70E740481C1C}">
                <a14:useLocalDpi xmlns:a14="http://schemas.microsoft.com/office/drawing/2010/main"/>
              </a:ext>
            </a:extLst>
          </a:blip>
          <a:stretch>
            <a:fillRect/>
          </a:stretch>
        </p:blipFill>
        <p:spPr bwMode="auto">
          <a:xfrm>
            <a:off x="7334831" y="1249371"/>
            <a:ext cx="933964" cy="884229"/>
          </a:xfrm>
          <a:prstGeom prst="rect">
            <a:avLst/>
          </a:prstGeom>
          <a:noFill/>
          <a:extLst/>
        </p:spPr>
      </p:pic>
      <p:sp>
        <p:nvSpPr>
          <p:cNvPr id="102" name="TextBox 101"/>
          <p:cNvSpPr txBox="1"/>
          <p:nvPr/>
        </p:nvSpPr>
        <p:spPr bwMode="auto">
          <a:xfrm>
            <a:off x="7360509" y="990600"/>
            <a:ext cx="971741" cy="244682"/>
          </a:xfrm>
          <a:prstGeom prst="rect">
            <a:avLst/>
          </a:prstGeom>
          <a:noFill/>
        </p:spPr>
        <p:txBody>
          <a:bodyPr wrap="none" rtlCol="0">
            <a:spAutoFit/>
          </a:bodyPr>
          <a:lstStyle>
            <a:defPPr>
              <a:defRPr lang="en-US"/>
            </a:defPPr>
            <a:lvl1pPr>
              <a:defRPr sz="900">
                <a:latin typeface="Arial Black" pitchFamily="34" charset="0"/>
              </a:defRPr>
            </a:lvl1pPr>
          </a:lstStyle>
          <a:p>
            <a:pPr algn="ctr">
              <a:lnSpc>
                <a:spcPct val="90000"/>
              </a:lnSpc>
              <a:defRPr/>
            </a:pPr>
            <a:r>
              <a:rPr lang="en-US" sz="1100" b="1" kern="0" dirty="0" smtClean="0">
                <a:solidFill>
                  <a:srgbClr val="FFFFFF"/>
                </a:solidFill>
                <a:latin typeface="Segoe UI"/>
              </a:rPr>
              <a:t>Automobile</a:t>
            </a:r>
          </a:p>
        </p:txBody>
      </p:sp>
    </p:spTree>
    <p:extLst>
      <p:ext uri="{BB962C8B-B14F-4D97-AF65-F5344CB8AC3E}">
        <p14:creationId xmlns:p14="http://schemas.microsoft.com/office/powerpoint/2010/main" val="294832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rot="246726">
            <a:off x="173191" y="1259798"/>
            <a:ext cx="1830116" cy="3406844"/>
          </a:xfrm>
          <a:prstGeom prst="rect">
            <a:avLst/>
          </a:prstGeom>
          <a:ln>
            <a:solidFill>
              <a:schemeClr val="tx1"/>
            </a:solidFill>
          </a:ln>
          <a:effectLst>
            <a:glow rad="101600">
              <a:schemeClr val="accent1">
                <a:satMod val="175000"/>
                <a:alpha val="40000"/>
              </a:schemeClr>
            </a:glow>
            <a:outerShdw blurRad="50800" dist="38100" dir="2700000" algn="tl" rotWithShape="0">
              <a:prstClr val="black">
                <a:alpha val="40000"/>
              </a:prstClr>
            </a:outerShdw>
          </a:effectLst>
        </p:spPr>
      </p:pic>
      <p:pic>
        <p:nvPicPr>
          <p:cNvPr id="8" name="Picture 7"/>
          <p:cNvPicPr>
            <a:picLocks noChangeAspect="1"/>
          </p:cNvPicPr>
          <p:nvPr/>
        </p:nvPicPr>
        <p:blipFill>
          <a:blip r:embed="rId4"/>
          <a:stretch>
            <a:fillRect/>
          </a:stretch>
        </p:blipFill>
        <p:spPr>
          <a:xfrm rot="20969233">
            <a:off x="352832" y="3231560"/>
            <a:ext cx="1744289" cy="3243320"/>
          </a:xfrm>
          <a:prstGeom prst="rect">
            <a:avLst/>
          </a:prstGeom>
          <a:ln>
            <a:solidFill>
              <a:schemeClr val="tx1"/>
            </a:solidFill>
          </a:ln>
          <a:effectLst>
            <a:glow rad="101600">
              <a:schemeClr val="accent1">
                <a:satMod val="175000"/>
                <a:alpha val="40000"/>
              </a:schemeClr>
            </a:glow>
            <a:outerShdw blurRad="50800" dist="38100" dir="2700000" algn="tl" rotWithShape="0">
              <a:prstClr val="black">
                <a:alpha val="40000"/>
              </a:prstClr>
            </a:outerShdw>
          </a:effectLst>
        </p:spPr>
      </p:pic>
      <p:pic>
        <p:nvPicPr>
          <p:cNvPr id="3" name="Picture 2">
            <a:hlinkClick r:id="rId5"/>
          </p:cNvPr>
          <p:cNvPicPr>
            <a:picLocks noChangeAspect="1"/>
          </p:cNvPicPr>
          <p:nvPr/>
        </p:nvPicPr>
        <p:blipFill>
          <a:blip r:embed="rId6"/>
          <a:stretch>
            <a:fillRect/>
          </a:stretch>
        </p:blipFill>
        <p:spPr>
          <a:xfrm rot="603748">
            <a:off x="1898530" y="954479"/>
            <a:ext cx="1933832" cy="3356580"/>
          </a:xfrm>
          <a:prstGeom prst="rect">
            <a:avLst/>
          </a:prstGeom>
          <a:ln>
            <a:solidFill>
              <a:schemeClr val="tx1"/>
            </a:solidFill>
          </a:ln>
          <a:effectLst>
            <a:glow rad="101600">
              <a:schemeClr val="accent1">
                <a:satMod val="175000"/>
                <a:alpha val="40000"/>
              </a:schemeClr>
            </a:glow>
            <a:outerShdw blurRad="50800" dist="38100" dir="2700000" algn="tl" rotWithShape="0">
              <a:prstClr val="black">
                <a:alpha val="40000"/>
              </a:prstClr>
            </a:outerShdw>
          </a:effectLst>
        </p:spPr>
      </p:pic>
      <p:sp>
        <p:nvSpPr>
          <p:cNvPr id="2" name="Title 1"/>
          <p:cNvSpPr>
            <a:spLocks noGrp="1"/>
          </p:cNvSpPr>
          <p:nvPr>
            <p:ph type="title"/>
          </p:nvPr>
        </p:nvSpPr>
        <p:spPr/>
        <p:txBody>
          <a:bodyPr>
            <a:normAutofit fontScale="90000"/>
          </a:bodyPr>
          <a:lstStyle/>
          <a:p>
            <a:r>
              <a:rPr lang="en-US" dirty="0" smtClean="0"/>
              <a:t>Industry Impact on Multi-Cloud Conversation</a:t>
            </a:r>
            <a:endParaRPr lang="en-US" dirty="0"/>
          </a:p>
        </p:txBody>
      </p:sp>
      <p:pic>
        <p:nvPicPr>
          <p:cNvPr id="4098" name="Picture 2">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64232" y="755040"/>
            <a:ext cx="4993509" cy="5633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4">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193167">
            <a:off x="2112833" y="3234718"/>
            <a:ext cx="1811559" cy="3381239"/>
          </a:xfrm>
          <a:prstGeom prst="rect">
            <a:avLst/>
          </a:prstGeom>
          <a:ln>
            <a:solidFill>
              <a:schemeClr val="tx1"/>
            </a:solidFill>
          </a:ln>
          <a:effectLst>
            <a:glow rad="101600">
              <a:schemeClr val="accent1">
                <a:satMod val="175000"/>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7" name="Picture 5" descr="image008">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21329658">
            <a:off x="3797859" y="1204633"/>
            <a:ext cx="1789672" cy="3336919"/>
          </a:xfrm>
          <a:prstGeom prst="rect">
            <a:avLst/>
          </a:prstGeom>
          <a:ln>
            <a:solidFill>
              <a:schemeClr val="tx1"/>
            </a:solidFill>
          </a:ln>
          <a:effectLst>
            <a:glow rad="101600">
              <a:schemeClr val="accent1">
                <a:satMod val="175000"/>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7" descr="image010">
            <a:hlinkClick r:id="rId13"/>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rot="524611">
            <a:off x="3882001" y="3162222"/>
            <a:ext cx="1776977" cy="3336919"/>
          </a:xfrm>
          <a:prstGeom prst="rect">
            <a:avLst/>
          </a:prstGeom>
          <a:ln>
            <a:solidFill>
              <a:schemeClr val="tx1"/>
            </a:solidFill>
          </a:ln>
          <a:effectLst>
            <a:glow rad="101600">
              <a:schemeClr val="accent1">
                <a:satMod val="175000"/>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Picture 3">
            <a:hlinkClick r:id="rId15"/>
          </p:cNvPr>
          <p:cNvPicPr>
            <a:picLocks noChangeAspect="1"/>
          </p:cNvPicPr>
          <p:nvPr/>
        </p:nvPicPr>
        <p:blipFill>
          <a:blip r:embed="rId16"/>
          <a:stretch>
            <a:fillRect/>
          </a:stretch>
        </p:blipFill>
        <p:spPr>
          <a:xfrm rot="20937357">
            <a:off x="5520392" y="1573151"/>
            <a:ext cx="1775691" cy="3356580"/>
          </a:xfrm>
          <a:prstGeom prst="rect">
            <a:avLst/>
          </a:prstGeom>
          <a:ln>
            <a:solidFill>
              <a:schemeClr val="tx1"/>
            </a:solidFill>
          </a:ln>
          <a:effectLst>
            <a:glow rad="101600">
              <a:schemeClr val="accent1">
                <a:satMod val="175000"/>
                <a:alpha val="40000"/>
              </a:schemeClr>
            </a:glow>
            <a:outerShdw blurRad="50800" dist="38100" dir="2700000" algn="tl" rotWithShape="0">
              <a:prstClr val="black">
                <a:alpha val="40000"/>
              </a:prstClr>
            </a:outerShdw>
          </a:effectLst>
        </p:spPr>
      </p:pic>
      <p:pic>
        <p:nvPicPr>
          <p:cNvPr id="1030" name="Picture 9" descr="image014">
            <a:hlinkClick r:id="rId17"/>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075466" y="1516302"/>
            <a:ext cx="1763734" cy="3336919"/>
          </a:xfrm>
          <a:prstGeom prst="rect">
            <a:avLst/>
          </a:prstGeom>
          <a:ln>
            <a:solidFill>
              <a:schemeClr val="tx1"/>
            </a:solidFill>
          </a:ln>
          <a:effectLst>
            <a:glow rad="101600">
              <a:schemeClr val="accent1">
                <a:satMod val="175000"/>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60402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500"/>
                                        <p:tgtEl>
                                          <p:spTgt spid="102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027"/>
                                        </p:tgtEl>
                                        <p:attrNameLst>
                                          <p:attrName>style.visibility</p:attrName>
                                        </p:attrNameLst>
                                      </p:cBhvr>
                                      <p:to>
                                        <p:strVal val="visible"/>
                                      </p:to>
                                    </p:set>
                                    <p:animEffect transition="in" filter="fade">
                                      <p:cBhvr>
                                        <p:cTn id="23" dur="500"/>
                                        <p:tgtEl>
                                          <p:spTgt spid="102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028"/>
                                        </p:tgtEl>
                                        <p:attrNameLst>
                                          <p:attrName>style.visibility</p:attrName>
                                        </p:attrNameLst>
                                      </p:cBhvr>
                                      <p:to>
                                        <p:strVal val="visible"/>
                                      </p:to>
                                    </p:set>
                                    <p:animEffect transition="in" filter="fade">
                                      <p:cBhvr>
                                        <p:cTn id="27" dur="500"/>
                                        <p:tgtEl>
                                          <p:spTgt spid="102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030"/>
                                        </p:tgtEl>
                                        <p:attrNameLst>
                                          <p:attrName>style.visibility</p:attrName>
                                        </p:attrNameLst>
                                      </p:cBhvr>
                                      <p:to>
                                        <p:strVal val="visible"/>
                                      </p:to>
                                    </p:set>
                                    <p:animEffect transition="in" filter="fade">
                                      <p:cBhvr>
                                        <p:cTn id="35"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100" dirty="0" smtClean="0"/>
              <a:t>A holistic BIG DATA Approach</a:t>
            </a:r>
            <a:r>
              <a:rPr lang="en-IN" sz="3200" dirty="0" smtClean="0"/>
              <a:t/>
            </a:r>
            <a:br>
              <a:rPr lang="en-IN" sz="3200" dirty="0" smtClean="0"/>
            </a:br>
            <a:r>
              <a:rPr lang="en-IN" sz="2000" dirty="0" smtClean="0">
                <a:solidFill>
                  <a:schemeClr val="tx1"/>
                </a:solidFill>
              </a:rPr>
              <a:t>spanning relational and non-relational Worlds</a:t>
            </a:r>
            <a:endParaRPr lang="en-IN" sz="2000" dirty="0">
              <a:solidFill>
                <a:schemeClr val="tx1"/>
              </a:solidFill>
            </a:endParaRPr>
          </a:p>
        </p:txBody>
      </p:sp>
      <p:grpSp>
        <p:nvGrpSpPr>
          <p:cNvPr id="59" name="Group 58"/>
          <p:cNvGrpSpPr/>
          <p:nvPr/>
        </p:nvGrpSpPr>
        <p:grpSpPr>
          <a:xfrm>
            <a:off x="560388" y="1406668"/>
            <a:ext cx="8264830" cy="4307771"/>
            <a:chOff x="137430" y="1881052"/>
            <a:chExt cx="8856446" cy="4307771"/>
          </a:xfrm>
        </p:grpSpPr>
        <p:sp>
          <p:nvSpPr>
            <p:cNvPr id="60" name="Rounded Rectangle 59"/>
            <p:cNvSpPr/>
            <p:nvPr/>
          </p:nvSpPr>
          <p:spPr bwMode="auto">
            <a:xfrm>
              <a:off x="137430" y="4769651"/>
              <a:ext cx="7662981" cy="1410820"/>
            </a:xfrm>
            <a:prstGeom prst="roundRect">
              <a:avLst>
                <a:gd name="adj" fmla="val 0"/>
              </a:avLst>
            </a:prstGeom>
            <a:solidFill>
              <a:srgbClr val="4972C4"/>
            </a:solidFill>
            <a:ln w="38100" cap="flat" cmpd="sng" algn="ctr">
              <a:noFill/>
              <a:prstDash val="solid"/>
              <a:headEnd type="none" w="med" len="med"/>
              <a:tailEnd type="none" w="med" len="med"/>
            </a:ln>
            <a:effectLst/>
          </p:spPr>
          <p:txBody>
            <a:bodyPr vert="horz" wrap="square" lIns="457200" tIns="182880" rIns="182880" bIns="45718" numCol="1" rtlCol="0" anchor="ctr" anchorCtr="0" compatLnSpc="1">
              <a:prstTxWarp prst="textNoShape">
                <a:avLst/>
              </a:prstTxWarp>
            </a:bodyPr>
            <a:lstStyle/>
            <a:p>
              <a:pPr marL="230155" defTabSz="913968" fontAlgn="base">
                <a:spcAft>
                  <a:spcPct val="0"/>
                </a:spcAft>
              </a:pPr>
              <a:endParaRPr lang="en-US" sz="1100" b="1" kern="0" dirty="0">
                <a:solidFill>
                  <a:srgbClr val="FFFFFF"/>
                </a:solidFill>
                <a:latin typeface="Segoe UI Light"/>
                <a:ea typeface="Segoe UI" pitchFamily="34" charset="0"/>
                <a:cs typeface="Segoe UI Light"/>
              </a:endParaRPr>
            </a:p>
          </p:txBody>
        </p:sp>
        <p:sp>
          <p:nvSpPr>
            <p:cNvPr id="61" name="Rectangle 60"/>
            <p:cNvSpPr/>
            <p:nvPr/>
          </p:nvSpPr>
          <p:spPr>
            <a:xfrm>
              <a:off x="2083546" y="5927255"/>
              <a:ext cx="1824759" cy="261568"/>
            </a:xfrm>
            <a:prstGeom prst="rect">
              <a:avLst/>
            </a:prstGeom>
          </p:spPr>
          <p:txBody>
            <a:bodyPr wrap="square" lIns="76160" tIns="38079" rIns="76160" bIns="38079">
              <a:spAutoFit/>
            </a:bodyPr>
            <a:lstStyle/>
            <a:p>
              <a:pPr algn="ctr" defTabSz="761342">
                <a:defRPr/>
              </a:pPr>
              <a:r>
                <a:rPr lang="en-US" sz="1200" b="1" kern="0" dirty="0">
                  <a:solidFill>
                    <a:sysClr val="window" lastClr="FFFFFF"/>
                  </a:solidFill>
                  <a:latin typeface="Segoe UI Light" pitchFamily="34" charset="0"/>
                </a:rPr>
                <a:t>NON-RELATIONAL</a:t>
              </a:r>
            </a:p>
          </p:txBody>
        </p:sp>
        <p:sp>
          <p:nvSpPr>
            <p:cNvPr id="62" name="Cube 61"/>
            <p:cNvSpPr/>
            <p:nvPr/>
          </p:nvSpPr>
          <p:spPr bwMode="auto">
            <a:xfrm>
              <a:off x="4710327" y="5377335"/>
              <a:ext cx="522348" cy="455484"/>
            </a:xfrm>
            <a:prstGeom prst="cube">
              <a:avLst/>
            </a:prstGeom>
            <a:solidFill>
              <a:sysClr val="window" lastClr="FFFFFF"/>
            </a:solidFill>
            <a:ln w="9525" cap="flat" cmpd="sng" algn="ctr">
              <a:solidFill>
                <a:sysClr val="window" lastClr="FFFFFF">
                  <a:lumMod val="85000"/>
                </a:sysClr>
              </a:solidFill>
              <a:prstDash val="solid"/>
              <a:headEnd type="none" w="med" len="med"/>
              <a:tailEnd type="none" w="med" len="med"/>
            </a:ln>
            <a:effectLst/>
          </p:spPr>
          <p:txBody>
            <a:bodyPr vert="horz" wrap="square" lIns="76155" tIns="38078" rIns="76155" bIns="38078" numCol="1" rtlCol="0" anchor="ctr" anchorCtr="0" compatLnSpc="1">
              <a:prstTxWarp prst="textNoShape">
                <a:avLst/>
              </a:prstTxWarp>
            </a:bodyPr>
            <a:lstStyle/>
            <a:p>
              <a:pPr marL="0" marR="0" lvl="0" indent="0" algn="ctr" defTabSz="761342"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sp>
          <p:nvSpPr>
            <p:cNvPr id="63" name="Cube 62"/>
            <p:cNvSpPr/>
            <p:nvPr/>
          </p:nvSpPr>
          <p:spPr bwMode="auto">
            <a:xfrm>
              <a:off x="4875048" y="5282742"/>
              <a:ext cx="522348" cy="455484"/>
            </a:xfrm>
            <a:prstGeom prst="cube">
              <a:avLst/>
            </a:prstGeom>
            <a:solidFill>
              <a:sysClr val="window" lastClr="FFFFFF"/>
            </a:solidFill>
            <a:ln w="9525" cap="flat" cmpd="sng" algn="ctr">
              <a:solidFill>
                <a:sysClr val="window" lastClr="FFFFFF">
                  <a:lumMod val="85000"/>
                </a:sysClr>
              </a:solidFill>
              <a:prstDash val="solid"/>
              <a:headEnd type="none" w="med" len="med"/>
              <a:tailEnd type="none" w="med" len="med"/>
            </a:ln>
            <a:effectLst/>
          </p:spPr>
          <p:txBody>
            <a:bodyPr vert="horz" wrap="square" lIns="76155" tIns="38078" rIns="76155" bIns="38078" numCol="1" rtlCol="0" anchor="ctr" anchorCtr="0" compatLnSpc="1">
              <a:prstTxWarp prst="textNoShape">
                <a:avLst/>
              </a:prstTxWarp>
            </a:bodyPr>
            <a:lstStyle/>
            <a:p>
              <a:pPr marL="0" marR="0" lvl="0" indent="0" algn="ctr" defTabSz="761342"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mn-ea"/>
                <a:cs typeface="+mn-cs"/>
              </a:endParaRPr>
            </a:p>
          </p:txBody>
        </p:sp>
        <p:pic>
          <p:nvPicPr>
            <p:cNvPr id="64" name="Picture 3" descr="C:\Users\heraino\AppData\Local\Microsoft\Windows\Temporary Internet Files\Content.IE5\1O064CLS\MC900441948[1].wmf"/>
            <p:cNvPicPr>
              <a:picLocks noChangeAspect="1" noChangeArrowheads="1"/>
            </p:cNvPicPr>
            <p:nvPr/>
          </p:nvPicPr>
          <p:blipFill rotWithShape="1">
            <a:blip r:embed="rId3" cstate="print">
              <a:biLevel thresh="50000"/>
              <a:extLst>
                <a:ext uri="{28A0092B-C50C-407E-A947-70E740481C1C}">
                  <a14:useLocalDpi xmlns:a14="http://schemas.microsoft.com/office/drawing/2010/main" val="0"/>
                </a:ext>
              </a:extLst>
            </a:blip>
            <a:srcRect t="29781"/>
            <a:stretch/>
          </p:blipFill>
          <p:spPr bwMode="auto">
            <a:xfrm rot="16200000">
              <a:off x="6907606" y="5285993"/>
              <a:ext cx="498661" cy="524912"/>
            </a:xfrm>
            <a:prstGeom prst="rect">
              <a:avLst/>
            </a:prstGeom>
            <a:noFill/>
            <a:extLst>
              <a:ext uri="{909E8E84-426E-40DD-AFC4-6F175D3DCCD1}">
                <a14:hiddenFill xmlns:a14="http://schemas.microsoft.com/office/drawing/2010/main">
                  <a:solidFill>
                    <a:srgbClr val="FFFFFF"/>
                  </a:solidFill>
                </a14:hiddenFill>
              </a:ext>
            </a:extLst>
          </p:spPr>
        </p:pic>
        <p:sp>
          <p:nvSpPr>
            <p:cNvPr id="65" name="TextBox 64"/>
            <p:cNvSpPr txBox="1"/>
            <p:nvPr/>
          </p:nvSpPr>
          <p:spPr>
            <a:xfrm>
              <a:off x="6528242" y="5299156"/>
              <a:ext cx="142574" cy="276999"/>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FFC000"/>
                  </a:solidFill>
                  <a:effectLst/>
                  <a:uLnTx/>
                  <a:uFillTx/>
                </a:rPr>
                <a:t>1</a:t>
              </a:r>
            </a:p>
          </p:txBody>
        </p:sp>
        <p:sp>
          <p:nvSpPr>
            <p:cNvPr id="66" name="TextBox 65"/>
            <p:cNvSpPr txBox="1"/>
            <p:nvPr/>
          </p:nvSpPr>
          <p:spPr>
            <a:xfrm>
              <a:off x="6528242" y="5475218"/>
              <a:ext cx="142574" cy="276999"/>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C000"/>
                  </a:solidFill>
                  <a:effectLst/>
                  <a:uLnTx/>
                  <a:uFillTx/>
                </a:rPr>
                <a:t>0</a:t>
              </a:r>
              <a:endParaRPr kumimoji="0" lang="en-US" sz="1800" b="1" i="0" u="none" strike="noStrike" kern="0" cap="none" spc="0" normalizeH="0" baseline="0" noProof="0" dirty="0" smtClean="0">
                <a:ln>
                  <a:noFill/>
                </a:ln>
                <a:solidFill>
                  <a:srgbClr val="FFC000"/>
                </a:solidFill>
                <a:effectLst/>
                <a:uLnTx/>
                <a:uFillTx/>
              </a:endParaRPr>
            </a:p>
          </p:txBody>
        </p:sp>
        <p:sp>
          <p:nvSpPr>
            <p:cNvPr id="67" name="TextBox 66"/>
            <p:cNvSpPr txBox="1"/>
            <p:nvPr/>
          </p:nvSpPr>
          <p:spPr>
            <a:xfrm>
              <a:off x="6644277" y="5607613"/>
              <a:ext cx="142574" cy="276999"/>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C000"/>
                  </a:solidFill>
                  <a:effectLst/>
                  <a:uLnTx/>
                  <a:uFillTx/>
                </a:rPr>
                <a:t>0</a:t>
              </a:r>
              <a:endParaRPr kumimoji="0" lang="en-US" sz="1800" b="1" i="0" u="none" strike="noStrike" kern="0" cap="none" spc="0" normalizeH="0" baseline="0" noProof="0" dirty="0" smtClean="0">
                <a:ln>
                  <a:noFill/>
                </a:ln>
                <a:solidFill>
                  <a:srgbClr val="FFC000"/>
                </a:solidFill>
                <a:effectLst/>
                <a:uLnTx/>
                <a:uFillTx/>
              </a:endParaRPr>
            </a:p>
          </p:txBody>
        </p:sp>
        <p:sp>
          <p:nvSpPr>
            <p:cNvPr id="68" name="TextBox 67"/>
            <p:cNvSpPr txBox="1"/>
            <p:nvPr/>
          </p:nvSpPr>
          <p:spPr>
            <a:xfrm>
              <a:off x="6641109" y="5433214"/>
              <a:ext cx="142574" cy="276999"/>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FFC000"/>
                  </a:solidFill>
                  <a:effectLst/>
                  <a:uLnTx/>
                  <a:uFillTx/>
                </a:rPr>
                <a:t>1</a:t>
              </a:r>
            </a:p>
          </p:txBody>
        </p:sp>
        <p:sp>
          <p:nvSpPr>
            <p:cNvPr id="69" name="TextBox 68"/>
            <p:cNvSpPr txBox="1"/>
            <p:nvPr/>
          </p:nvSpPr>
          <p:spPr>
            <a:xfrm>
              <a:off x="6753338" y="5433214"/>
              <a:ext cx="142574" cy="276999"/>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FFC000"/>
                  </a:solidFill>
                  <a:effectLst/>
                  <a:uLnTx/>
                  <a:uFillTx/>
                </a:rPr>
                <a:t>1</a:t>
              </a:r>
            </a:p>
          </p:txBody>
        </p:sp>
        <p:sp>
          <p:nvSpPr>
            <p:cNvPr id="70" name="TextBox 69"/>
            <p:cNvSpPr txBox="1"/>
            <p:nvPr/>
          </p:nvSpPr>
          <p:spPr>
            <a:xfrm>
              <a:off x="6763732" y="5602498"/>
              <a:ext cx="142574" cy="276999"/>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FFC000"/>
                  </a:solidFill>
                  <a:effectLst/>
                  <a:uLnTx/>
                  <a:uFillTx/>
                </a:rPr>
                <a:t>1</a:t>
              </a:r>
            </a:p>
          </p:txBody>
        </p:sp>
        <p:sp>
          <p:nvSpPr>
            <p:cNvPr id="71" name="Rectangle 70"/>
            <p:cNvSpPr/>
            <p:nvPr/>
          </p:nvSpPr>
          <p:spPr>
            <a:xfrm>
              <a:off x="142375" y="4788779"/>
              <a:ext cx="7686765" cy="353901"/>
            </a:xfrm>
            <a:prstGeom prst="rect">
              <a:avLst/>
            </a:prstGeom>
          </p:spPr>
          <p:txBody>
            <a:bodyPr wrap="square" lIns="76160" tIns="38079" rIns="76160" bIns="38079">
              <a:spAutoFit/>
            </a:bodyPr>
            <a:lstStyle/>
            <a:p>
              <a:pPr marR="0" lvl="0" indent="0" algn="ctr" defTabSz="761342" fontAlgn="auto">
                <a:lnSpc>
                  <a:spcPct val="100000"/>
                </a:lnSpc>
                <a:spcBef>
                  <a:spcPts val="0"/>
                </a:spcBef>
                <a:spcAft>
                  <a:spcPts val="0"/>
                </a:spcAft>
                <a:buClrTx/>
                <a:buSzTx/>
                <a:buFontTx/>
                <a:buNone/>
                <a:tabLst/>
                <a:defRPr/>
              </a:pPr>
              <a:r>
                <a:rPr lang="en-US" b="1" kern="0" dirty="0">
                  <a:solidFill>
                    <a:sysClr val="window" lastClr="FFFFFF"/>
                  </a:solidFill>
                  <a:latin typeface="Segoe UI Light" pitchFamily="34" charset="0"/>
                </a:rPr>
                <a:t>DATA MANAGEMENT</a:t>
              </a:r>
            </a:p>
          </p:txBody>
        </p:sp>
        <p:sp>
          <p:nvSpPr>
            <p:cNvPr id="72" name="Rounded Rectangle 71"/>
            <p:cNvSpPr/>
            <p:nvPr/>
          </p:nvSpPr>
          <p:spPr bwMode="auto">
            <a:xfrm>
              <a:off x="137430" y="3320899"/>
              <a:ext cx="7661319" cy="1271034"/>
            </a:xfrm>
            <a:prstGeom prst="roundRect">
              <a:avLst>
                <a:gd name="adj" fmla="val 0"/>
              </a:avLst>
            </a:prstGeom>
            <a:solidFill>
              <a:srgbClr val="FFA615"/>
            </a:solidFill>
            <a:ln w="38100" cap="flat" cmpd="sng" algn="ctr">
              <a:noFill/>
              <a:prstDash val="solid"/>
              <a:headEnd type="none" w="med" len="med"/>
              <a:tailEnd type="none" w="med" len="med"/>
            </a:ln>
            <a:effectLst/>
          </p:spPr>
          <p:txBody>
            <a:bodyPr vert="horz" wrap="square" lIns="91423" tIns="45712" rIns="91423" bIns="45712" numCol="1" rtlCol="0" anchor="ctr" anchorCtr="0" compatLnSpc="1">
              <a:prstTxWarp prst="textNoShape">
                <a:avLst/>
              </a:prstTxWarp>
            </a:bodyPr>
            <a:lstStyle/>
            <a:p>
              <a:pPr marL="0" marR="0" lvl="0" indent="0" algn="ctr" defTabSz="913968" eaLnBrk="1" fontAlgn="base" latinLnBrk="0" hangingPunct="1">
                <a:lnSpc>
                  <a:spcPct val="90000"/>
                </a:lnSpc>
                <a:spcBef>
                  <a:spcPct val="0"/>
                </a:spcBef>
                <a:spcAft>
                  <a:spcPct val="0"/>
                </a:spcAft>
                <a:buClrTx/>
                <a:buSzTx/>
                <a:buFontTx/>
                <a:buNone/>
                <a:tabLst/>
                <a:defRPr/>
              </a:pPr>
              <a:endParaRPr kumimoji="0" lang="en-US" sz="4000" b="1" i="0" u="none" strike="noStrike" kern="0" cap="none" spc="0" normalizeH="0" baseline="0" noProof="0" dirty="0">
                <a:ln>
                  <a:noFill/>
                </a:ln>
                <a:gradFill>
                  <a:gsLst>
                    <a:gs pos="0">
                      <a:srgbClr val="FFFFFF"/>
                    </a:gs>
                    <a:gs pos="100000">
                      <a:srgbClr val="FFFFFF"/>
                    </a:gs>
                  </a:gsLst>
                  <a:lin ang="5400000" scaled="0"/>
                </a:gradFill>
                <a:effectLst/>
                <a:uLnTx/>
                <a:uFillTx/>
                <a:latin typeface="Segoe UI Light" pitchFamily="34" charset="0"/>
                <a:ea typeface="Segoe UI" pitchFamily="34" charset="0"/>
                <a:cs typeface="Segoe UI" pitchFamily="34" charset="0"/>
              </a:endParaRPr>
            </a:p>
          </p:txBody>
        </p:sp>
        <p:sp>
          <p:nvSpPr>
            <p:cNvPr id="73" name="Rectangle 72"/>
            <p:cNvSpPr/>
            <p:nvPr/>
          </p:nvSpPr>
          <p:spPr bwMode="auto">
            <a:xfrm>
              <a:off x="5598185" y="4082716"/>
              <a:ext cx="2003854" cy="540006"/>
            </a:xfrm>
            <a:prstGeom prst="rect">
              <a:avLst/>
            </a:prstGeom>
            <a:noFill/>
            <a:ln w="9525" cap="flat" cmpd="sng" algn="ctr">
              <a:noFill/>
              <a:prstDash val="solid"/>
              <a:headEnd type="none" w="med" len="med"/>
              <a:tailEnd type="none" w="med" len="med"/>
            </a:ln>
            <a:effectLst/>
          </p:spPr>
          <p:txBody>
            <a:bodyPr vert="horz" wrap="square" lIns="76155" tIns="38078" rIns="76155" bIns="38078" numCol="1" rtlCol="0" anchor="ctr" anchorCtr="0" compatLnSpc="1">
              <a:prstTxWarp prst="textNoShape">
                <a:avLst/>
              </a:prstTxWarp>
            </a:bodyPr>
            <a:lstStyle/>
            <a:p>
              <a:pPr algn="ctr" defTabSz="761342">
                <a:defRPr/>
              </a:pPr>
              <a:r>
                <a:rPr lang="en-US" sz="1200" b="1" kern="0" dirty="0">
                  <a:latin typeface="Segoe UI Light" pitchFamily="34" charset="0"/>
                </a:rPr>
                <a:t>SHARE</a:t>
              </a:r>
            </a:p>
            <a:p>
              <a:pPr algn="ctr" defTabSz="761342">
                <a:defRPr/>
              </a:pPr>
              <a:r>
                <a:rPr lang="en-US" sz="1200" b="1" kern="0" dirty="0">
                  <a:latin typeface="Segoe UI Light" pitchFamily="34" charset="0"/>
                </a:rPr>
                <a:t>AND GOVERN</a:t>
              </a:r>
            </a:p>
          </p:txBody>
        </p:sp>
        <p:sp>
          <p:nvSpPr>
            <p:cNvPr id="74" name="Rectangle 73"/>
            <p:cNvSpPr/>
            <p:nvPr/>
          </p:nvSpPr>
          <p:spPr bwMode="auto">
            <a:xfrm>
              <a:off x="536143" y="4082716"/>
              <a:ext cx="2003854" cy="540006"/>
            </a:xfrm>
            <a:prstGeom prst="rect">
              <a:avLst/>
            </a:prstGeom>
            <a:noFill/>
            <a:ln w="9525" cap="flat" cmpd="sng" algn="ctr">
              <a:noFill/>
              <a:prstDash val="solid"/>
              <a:headEnd type="none" w="med" len="med"/>
              <a:tailEnd type="none" w="med" len="med"/>
            </a:ln>
            <a:effectLst/>
          </p:spPr>
          <p:txBody>
            <a:bodyPr vert="horz" wrap="square" lIns="76155" tIns="38078" rIns="76155" bIns="38078" numCol="1" rtlCol="0" anchor="ctr" anchorCtr="0" compatLnSpc="1">
              <a:prstTxWarp prst="textNoShape">
                <a:avLst/>
              </a:prstTxWarp>
            </a:bodyPr>
            <a:lstStyle/>
            <a:p>
              <a:pPr marR="0" lvl="0" indent="0" algn="ctr" defTabSz="761342" fontAlgn="auto">
                <a:lnSpc>
                  <a:spcPct val="100000"/>
                </a:lnSpc>
                <a:spcBef>
                  <a:spcPts val="0"/>
                </a:spcBef>
                <a:spcAft>
                  <a:spcPts val="0"/>
                </a:spcAft>
                <a:buClrTx/>
                <a:buSzTx/>
                <a:buFontTx/>
                <a:buNone/>
                <a:tabLst/>
                <a:defRPr/>
              </a:pPr>
              <a:r>
                <a:rPr lang="en-US" sz="1200" b="1" kern="0" dirty="0">
                  <a:latin typeface="Segoe UI Light" pitchFamily="34" charset="0"/>
                </a:rPr>
                <a:t>DISCOVER</a:t>
              </a:r>
            </a:p>
            <a:p>
              <a:pPr marR="0" lvl="0" indent="0" algn="ctr" defTabSz="761342" fontAlgn="auto">
                <a:lnSpc>
                  <a:spcPct val="100000"/>
                </a:lnSpc>
                <a:spcBef>
                  <a:spcPts val="0"/>
                </a:spcBef>
                <a:spcAft>
                  <a:spcPts val="0"/>
                </a:spcAft>
                <a:buClrTx/>
                <a:buSzTx/>
                <a:buFontTx/>
                <a:buNone/>
                <a:tabLst/>
                <a:defRPr/>
              </a:pPr>
              <a:r>
                <a:rPr lang="en-US" sz="1200" b="1" kern="0" dirty="0">
                  <a:latin typeface="Segoe UI Light" pitchFamily="34" charset="0"/>
                </a:rPr>
                <a:t>AND RECOMMEND</a:t>
              </a:r>
            </a:p>
          </p:txBody>
        </p:sp>
        <p:sp>
          <p:nvSpPr>
            <p:cNvPr id="75" name="Rectangle 74"/>
            <p:cNvSpPr/>
            <p:nvPr/>
          </p:nvSpPr>
          <p:spPr bwMode="auto">
            <a:xfrm>
              <a:off x="3057705" y="4085986"/>
              <a:ext cx="2003854" cy="533467"/>
            </a:xfrm>
            <a:prstGeom prst="rect">
              <a:avLst/>
            </a:prstGeom>
            <a:noFill/>
            <a:ln w="9525" cap="flat" cmpd="sng" algn="ctr">
              <a:noFill/>
              <a:prstDash val="solid"/>
              <a:headEnd type="none" w="med" len="med"/>
              <a:tailEnd type="none" w="med" len="med"/>
            </a:ln>
            <a:effectLst/>
          </p:spPr>
          <p:txBody>
            <a:bodyPr vert="horz" wrap="square" lIns="76155" tIns="38078" rIns="76155" bIns="38078" numCol="1" rtlCol="0" anchor="ctr" anchorCtr="0" compatLnSpc="1">
              <a:prstTxWarp prst="textNoShape">
                <a:avLst/>
              </a:prstTxWarp>
            </a:bodyPr>
            <a:lstStyle/>
            <a:p>
              <a:pPr algn="ctr" defTabSz="761342">
                <a:defRPr/>
              </a:pPr>
              <a:r>
                <a:rPr lang="en-US" sz="1200" b="1" kern="0" dirty="0">
                  <a:latin typeface="Segoe UI Light" pitchFamily="34" charset="0"/>
                </a:rPr>
                <a:t>TRANSFORM</a:t>
              </a:r>
            </a:p>
            <a:p>
              <a:pPr algn="ctr" defTabSz="761342">
                <a:defRPr/>
              </a:pPr>
              <a:r>
                <a:rPr lang="en-US" sz="1200" b="1" kern="0" dirty="0">
                  <a:latin typeface="Segoe UI Light" pitchFamily="34" charset="0"/>
                </a:rPr>
                <a:t>AND CLEAN</a:t>
              </a:r>
            </a:p>
          </p:txBody>
        </p:sp>
        <p:sp>
          <p:nvSpPr>
            <p:cNvPr id="76" name="Rounded Rectangle 75"/>
            <p:cNvSpPr/>
            <p:nvPr/>
          </p:nvSpPr>
          <p:spPr bwMode="auto">
            <a:xfrm>
              <a:off x="137430" y="1881053"/>
              <a:ext cx="7661319" cy="1274119"/>
            </a:xfrm>
            <a:prstGeom prst="roundRect">
              <a:avLst>
                <a:gd name="adj" fmla="val 0"/>
              </a:avLst>
            </a:prstGeom>
            <a:solidFill>
              <a:srgbClr val="6BBD46"/>
            </a:solidFill>
            <a:ln w="38100" cap="flat" cmpd="sng" algn="ctr">
              <a:noFill/>
              <a:prstDash val="solid"/>
              <a:headEnd type="none" w="med" len="med"/>
              <a:tailEnd type="none" w="med" len="med"/>
            </a:ln>
            <a:effectLst/>
          </p:spPr>
          <p:txBody>
            <a:bodyPr vert="horz" wrap="square" lIns="457200" tIns="182880" rIns="182880" bIns="45718" numCol="1" rtlCol="0" anchor="ctr" anchorCtr="0" compatLnSpc="1">
              <a:prstTxWarp prst="textNoShape">
                <a:avLst/>
              </a:prstTxWarp>
            </a:bodyPr>
            <a:lstStyle/>
            <a:p>
              <a:pPr marL="230155" marR="0" lvl="0" indent="0" defTabSz="913968" eaLnBrk="1" fontAlgn="base" latinLnBrk="0" hangingPunct="1">
                <a:lnSpc>
                  <a:spcPct val="100000"/>
                </a:lnSpc>
                <a:spcBef>
                  <a:spcPts val="0"/>
                </a:spcBef>
                <a:spcAft>
                  <a:spcPct val="0"/>
                </a:spcAft>
                <a:buClrTx/>
                <a:buSzTx/>
                <a:buFontTx/>
                <a:buNone/>
                <a:tabLst/>
                <a:defRPr/>
              </a:pPr>
              <a:endParaRPr kumimoji="0" lang="en-US" sz="2400" b="1" i="0" u="none" strike="noStrike" kern="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Segoe UI" pitchFamily="34" charset="0"/>
                <a:cs typeface="Segoe UI" pitchFamily="34" charset="0"/>
              </a:endParaRPr>
            </a:p>
          </p:txBody>
        </p:sp>
        <p:sp>
          <p:nvSpPr>
            <p:cNvPr id="77" name="Rectangle 76"/>
            <p:cNvSpPr/>
            <p:nvPr/>
          </p:nvSpPr>
          <p:spPr>
            <a:xfrm>
              <a:off x="168842" y="1909384"/>
              <a:ext cx="7661318" cy="353901"/>
            </a:xfrm>
            <a:prstGeom prst="rect">
              <a:avLst/>
            </a:prstGeom>
          </p:spPr>
          <p:txBody>
            <a:bodyPr wrap="square" lIns="76160" tIns="38079" rIns="76160" bIns="38079">
              <a:spAutoFit/>
            </a:bodyPr>
            <a:lstStyle/>
            <a:p>
              <a:pPr algn="ctr" defTabSz="761342">
                <a:defRPr/>
              </a:pPr>
              <a:r>
                <a:rPr lang="en-US" b="1" kern="0" dirty="0" smtClean="0">
                  <a:solidFill>
                    <a:sysClr val="window" lastClr="FFFFFF"/>
                  </a:solidFill>
                  <a:latin typeface="Segoe UI Light" pitchFamily="34" charset="0"/>
                </a:rPr>
                <a:t>INSIGHTS</a:t>
              </a:r>
              <a:endParaRPr lang="en-US" b="1" kern="0" dirty="0">
                <a:solidFill>
                  <a:sysClr val="window" lastClr="FFFFFF"/>
                </a:solidFill>
                <a:latin typeface="Segoe UI Light" pitchFamily="34" charset="0"/>
              </a:endParaRPr>
            </a:p>
          </p:txBody>
        </p:sp>
        <p:sp>
          <p:nvSpPr>
            <p:cNvPr id="78" name="Rectangle 77"/>
            <p:cNvSpPr/>
            <p:nvPr/>
          </p:nvSpPr>
          <p:spPr>
            <a:xfrm>
              <a:off x="142374" y="3343045"/>
              <a:ext cx="7661318" cy="353901"/>
            </a:xfrm>
            <a:prstGeom prst="rect">
              <a:avLst/>
            </a:prstGeom>
          </p:spPr>
          <p:txBody>
            <a:bodyPr wrap="square" lIns="76160" tIns="38079" rIns="76160" bIns="38079">
              <a:spAutoFit/>
            </a:bodyPr>
            <a:lstStyle/>
            <a:p>
              <a:pPr marR="0" lvl="0" indent="0" algn="ctr" defTabSz="761342" fontAlgn="auto">
                <a:lnSpc>
                  <a:spcPct val="100000"/>
                </a:lnSpc>
                <a:spcBef>
                  <a:spcPts val="0"/>
                </a:spcBef>
                <a:spcAft>
                  <a:spcPts val="0"/>
                </a:spcAft>
                <a:buClrTx/>
                <a:buSzTx/>
                <a:buFontTx/>
                <a:buNone/>
                <a:tabLst/>
                <a:defRPr/>
              </a:pPr>
              <a:r>
                <a:rPr lang="en-US" b="1" kern="0" dirty="0">
                  <a:latin typeface="Segoe UI Light" pitchFamily="34" charset="0"/>
                </a:rPr>
                <a:t>DATA ENRICHMENT</a:t>
              </a:r>
            </a:p>
          </p:txBody>
        </p:sp>
        <p:pic>
          <p:nvPicPr>
            <p:cNvPr id="7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4599" y="2138661"/>
              <a:ext cx="1150566" cy="798764"/>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Lst>
          </p:spPr>
        </p:pic>
        <p:pic>
          <p:nvPicPr>
            <p:cNvPr id="80"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r="20166" b="11854"/>
            <a:stretch/>
          </p:blipFill>
          <p:spPr bwMode="auto">
            <a:xfrm>
              <a:off x="6414934" y="2151568"/>
              <a:ext cx="1090679" cy="761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 name="Rectangle 80"/>
            <p:cNvSpPr/>
            <p:nvPr/>
          </p:nvSpPr>
          <p:spPr bwMode="auto">
            <a:xfrm>
              <a:off x="1686859" y="2425916"/>
              <a:ext cx="1516525" cy="211733"/>
            </a:xfrm>
            <a:prstGeom prst="rect">
              <a:avLst/>
            </a:prstGeom>
            <a:noFill/>
            <a:ln w="9525" cap="flat" cmpd="sng" algn="ctr">
              <a:noFill/>
              <a:prstDash val="solid"/>
              <a:headEnd type="none" w="med" len="med"/>
              <a:tailEnd type="none" w="med" len="med"/>
            </a:ln>
            <a:effectLst/>
          </p:spPr>
          <p:txBody>
            <a:bodyPr vert="horz" wrap="square" lIns="76155" tIns="38078" rIns="76155" bIns="38078" numCol="1" rtlCol="0" anchor="ctr" anchorCtr="0" compatLnSpc="1">
              <a:prstTxWarp prst="textNoShape">
                <a:avLst/>
              </a:prstTxWarp>
            </a:bodyPr>
            <a:lstStyle/>
            <a:p>
              <a:pPr defTabSz="761342"/>
              <a:r>
                <a:rPr lang="en-US" sz="1200" b="1" kern="0" dirty="0">
                  <a:solidFill>
                    <a:sysClr val="window" lastClr="FFFFFF"/>
                  </a:solidFill>
                  <a:latin typeface="Segoe UI Light" pitchFamily="34" charset="0"/>
                </a:rPr>
                <a:t>OPERATIONAL</a:t>
              </a:r>
            </a:p>
          </p:txBody>
        </p:sp>
        <p:sp>
          <p:nvSpPr>
            <p:cNvPr id="82" name="Rectangle 81"/>
            <p:cNvSpPr/>
            <p:nvPr/>
          </p:nvSpPr>
          <p:spPr bwMode="auto">
            <a:xfrm>
              <a:off x="1686859" y="2150530"/>
              <a:ext cx="1516525" cy="211733"/>
            </a:xfrm>
            <a:prstGeom prst="rect">
              <a:avLst/>
            </a:prstGeom>
            <a:noFill/>
            <a:ln w="9525" cap="flat" cmpd="sng" algn="ctr">
              <a:noFill/>
              <a:prstDash val="solid"/>
              <a:headEnd type="none" w="med" len="med"/>
              <a:tailEnd type="none" w="med" len="med"/>
            </a:ln>
            <a:effectLst/>
          </p:spPr>
          <p:txBody>
            <a:bodyPr vert="horz" wrap="square" lIns="76155" tIns="38078" rIns="76155" bIns="38078" numCol="1" rtlCol="0" anchor="ctr" anchorCtr="0" compatLnSpc="1">
              <a:prstTxWarp prst="textNoShape">
                <a:avLst/>
              </a:prstTxWarp>
            </a:bodyPr>
            <a:lstStyle/>
            <a:p>
              <a:pPr defTabSz="761342"/>
              <a:r>
                <a:rPr lang="en-US" sz="1200" b="1" kern="0" dirty="0">
                  <a:solidFill>
                    <a:sysClr val="window" lastClr="FFFFFF"/>
                  </a:solidFill>
                  <a:latin typeface="Segoe UI Light" pitchFamily="34" charset="0"/>
                </a:rPr>
                <a:t>SELF-SERVICE</a:t>
              </a:r>
            </a:p>
          </p:txBody>
        </p:sp>
        <p:sp>
          <p:nvSpPr>
            <p:cNvPr id="83" name="Rectangle 82"/>
            <p:cNvSpPr/>
            <p:nvPr/>
          </p:nvSpPr>
          <p:spPr bwMode="auto">
            <a:xfrm>
              <a:off x="4972632" y="2150530"/>
              <a:ext cx="1378659" cy="211733"/>
            </a:xfrm>
            <a:prstGeom prst="rect">
              <a:avLst/>
            </a:prstGeom>
            <a:noFill/>
            <a:ln w="9525" cap="flat" cmpd="sng" algn="ctr">
              <a:noFill/>
              <a:prstDash val="solid"/>
              <a:headEnd type="none" w="med" len="med"/>
              <a:tailEnd type="none" w="med" len="med"/>
            </a:ln>
            <a:effectLst/>
          </p:spPr>
          <p:txBody>
            <a:bodyPr vert="horz" wrap="square" lIns="76155" tIns="38078" rIns="76155" bIns="38078" numCol="1" rtlCol="0" anchor="ctr" anchorCtr="0" compatLnSpc="1">
              <a:prstTxWarp prst="textNoShape">
                <a:avLst/>
              </a:prstTxWarp>
            </a:bodyPr>
            <a:lstStyle/>
            <a:p>
              <a:pPr defTabSz="761342"/>
              <a:r>
                <a:rPr lang="en-US" sz="1200" b="1" kern="0" dirty="0">
                  <a:solidFill>
                    <a:sysClr val="window" lastClr="FFFFFF"/>
                  </a:solidFill>
                  <a:latin typeface="Segoe UI Light" pitchFamily="34" charset="0"/>
                </a:rPr>
                <a:t>MOBILE</a:t>
              </a:r>
            </a:p>
          </p:txBody>
        </p:sp>
        <p:sp>
          <p:nvSpPr>
            <p:cNvPr id="84" name="Rectangle 83"/>
            <p:cNvSpPr/>
            <p:nvPr/>
          </p:nvSpPr>
          <p:spPr bwMode="auto">
            <a:xfrm>
              <a:off x="1686859" y="2701303"/>
              <a:ext cx="1516525" cy="211733"/>
            </a:xfrm>
            <a:prstGeom prst="rect">
              <a:avLst/>
            </a:prstGeom>
            <a:noFill/>
            <a:ln w="9525" cap="flat" cmpd="sng" algn="ctr">
              <a:noFill/>
              <a:prstDash val="solid"/>
              <a:headEnd type="none" w="med" len="med"/>
              <a:tailEnd type="none" w="med" len="med"/>
            </a:ln>
            <a:effectLst/>
          </p:spPr>
          <p:txBody>
            <a:bodyPr vert="horz" wrap="square" lIns="76155" tIns="38078" rIns="76155" bIns="38078" numCol="1" rtlCol="0" anchor="ctr" anchorCtr="0" compatLnSpc="1">
              <a:prstTxWarp prst="textNoShape">
                <a:avLst/>
              </a:prstTxWarp>
            </a:bodyPr>
            <a:lstStyle/>
            <a:p>
              <a:pPr defTabSz="761342"/>
              <a:r>
                <a:rPr lang="en-US" sz="1200" b="1" kern="0" dirty="0">
                  <a:solidFill>
                    <a:sysClr val="window" lastClr="FFFFFF"/>
                  </a:solidFill>
                  <a:latin typeface="Segoe UI Light" pitchFamily="34" charset="0"/>
                </a:rPr>
                <a:t>PREDICTIVE</a:t>
              </a:r>
            </a:p>
          </p:txBody>
        </p:sp>
        <p:sp>
          <p:nvSpPr>
            <p:cNvPr id="85" name="Rectangle 84"/>
            <p:cNvSpPr/>
            <p:nvPr/>
          </p:nvSpPr>
          <p:spPr bwMode="auto">
            <a:xfrm>
              <a:off x="4972632" y="2425916"/>
              <a:ext cx="1378659" cy="211733"/>
            </a:xfrm>
            <a:prstGeom prst="rect">
              <a:avLst/>
            </a:prstGeom>
            <a:noFill/>
            <a:ln w="9525" cap="flat" cmpd="sng" algn="ctr">
              <a:noFill/>
              <a:prstDash val="solid"/>
              <a:headEnd type="none" w="med" len="med"/>
              <a:tailEnd type="none" w="med" len="med"/>
            </a:ln>
            <a:effectLst/>
          </p:spPr>
          <p:txBody>
            <a:bodyPr vert="horz" wrap="square" lIns="76155" tIns="38078" rIns="76155" bIns="38078" numCol="1" rtlCol="0" anchor="ctr" anchorCtr="0" compatLnSpc="1">
              <a:prstTxWarp prst="textNoShape">
                <a:avLst/>
              </a:prstTxWarp>
            </a:bodyPr>
            <a:lstStyle/>
            <a:p>
              <a:pPr defTabSz="761342"/>
              <a:r>
                <a:rPr lang="en-US" sz="1200" b="1" kern="0" dirty="0">
                  <a:solidFill>
                    <a:sysClr val="window" lastClr="FFFFFF"/>
                  </a:solidFill>
                  <a:latin typeface="Segoe UI Light" pitchFamily="34" charset="0"/>
                </a:rPr>
                <a:t>REAL-TIME</a:t>
              </a:r>
            </a:p>
          </p:txBody>
        </p:sp>
        <p:sp>
          <p:nvSpPr>
            <p:cNvPr id="86" name="Rectangle 85"/>
            <p:cNvSpPr/>
            <p:nvPr/>
          </p:nvSpPr>
          <p:spPr bwMode="auto">
            <a:xfrm>
              <a:off x="4972632" y="2701303"/>
              <a:ext cx="1378659" cy="211733"/>
            </a:xfrm>
            <a:prstGeom prst="rect">
              <a:avLst/>
            </a:prstGeom>
            <a:noFill/>
            <a:ln w="9525" cap="flat" cmpd="sng" algn="ctr">
              <a:noFill/>
              <a:prstDash val="solid"/>
              <a:headEnd type="none" w="med" len="med"/>
              <a:tailEnd type="none" w="med" len="med"/>
            </a:ln>
            <a:effectLst/>
          </p:spPr>
          <p:txBody>
            <a:bodyPr vert="horz" wrap="square" lIns="76155" tIns="38078" rIns="76155" bIns="38078" numCol="1" rtlCol="0" anchor="ctr" anchorCtr="0" compatLnSpc="1">
              <a:prstTxWarp prst="textNoShape">
                <a:avLst/>
              </a:prstTxWarp>
            </a:bodyPr>
            <a:lstStyle/>
            <a:p>
              <a:pPr defTabSz="761342"/>
              <a:r>
                <a:rPr lang="en-US" sz="1200" b="1" kern="0" dirty="0">
                  <a:solidFill>
                    <a:sysClr val="window" lastClr="FFFFFF"/>
                  </a:solidFill>
                  <a:latin typeface="Segoe UI Light" pitchFamily="34" charset="0"/>
                </a:rPr>
                <a:t>COLLABORATIVE</a:t>
              </a:r>
            </a:p>
          </p:txBody>
        </p:sp>
        <p:sp>
          <p:nvSpPr>
            <p:cNvPr id="87" name="Rounded Rectangle 86"/>
            <p:cNvSpPr/>
            <p:nvPr/>
          </p:nvSpPr>
          <p:spPr bwMode="auto">
            <a:xfrm rot="5400000">
              <a:off x="6313302" y="3499896"/>
              <a:ext cx="4299418" cy="1061730"/>
            </a:xfrm>
            <a:prstGeom prst="roundRect">
              <a:avLst>
                <a:gd name="adj" fmla="val 0"/>
              </a:avLst>
            </a:prstGeom>
            <a:solidFill>
              <a:srgbClr val="EE312A">
                <a:lumMod val="50000"/>
              </a:srgbClr>
            </a:solidFill>
            <a:ln w="25400" cap="flat" cmpd="sng" algn="ctr">
              <a:noFill/>
              <a:prstDash val="solid"/>
              <a:headEnd type="none" w="med" len="med"/>
              <a:tailEnd type="none" w="med" len="med"/>
            </a:ln>
            <a:effectLst/>
          </p:spPr>
          <p:txBody>
            <a:bodyPr rot="0" spcFirstLastPara="0" vertOverflow="overflow" horzOverflow="overflow" vert="horz" wrap="square" lIns="121893" tIns="0" rIns="121893" bIns="0" numCol="1" spcCol="0" rtlCol="0" fromWordArt="0" anchor="b" anchorCtr="0" forceAA="0" compatLnSpc="1">
              <a:prstTxWarp prst="textNoShape">
                <a:avLst/>
              </a:prstTxWarp>
              <a:noAutofit/>
            </a:bodyPr>
            <a:lstStyle/>
            <a:p>
              <a:pPr marL="0" marR="0" lvl="0" indent="0" defTabSz="1015018" eaLnBrk="1" fontAlgn="base" latinLnBrk="0" hangingPunct="1">
                <a:lnSpc>
                  <a:spcPct val="100000"/>
                </a:lnSpc>
                <a:spcBef>
                  <a:spcPct val="0"/>
                </a:spcBef>
                <a:spcAft>
                  <a:spcPct val="0"/>
                </a:spcAft>
                <a:buClrTx/>
                <a:buSzTx/>
                <a:buFontTx/>
                <a:buNone/>
                <a:tabLst/>
                <a:defRPr/>
              </a:pPr>
              <a:endParaRPr kumimoji="0" lang="en-US" sz="2000" b="1" i="0" u="none" strike="noStrike" kern="0" cap="none" spc="0" normalizeH="0" baseline="0" noProof="0" dirty="0">
                <a:ln>
                  <a:noFill/>
                </a:ln>
                <a:gradFill>
                  <a:gsLst>
                    <a:gs pos="0">
                      <a:sysClr val="window" lastClr="FFFFFF"/>
                    </a:gs>
                    <a:gs pos="100000">
                      <a:sysClr val="window" lastClr="FFFFFF"/>
                    </a:gs>
                  </a:gsLst>
                  <a:lin ang="16200000" scaled="0"/>
                </a:gradFill>
                <a:effectLst/>
                <a:uLnTx/>
                <a:uFillTx/>
                <a:latin typeface="Segoe UI"/>
              </a:endParaRPr>
            </a:p>
          </p:txBody>
        </p:sp>
        <p:sp>
          <p:nvSpPr>
            <p:cNvPr id="88" name="Rectangle 87"/>
            <p:cNvSpPr/>
            <p:nvPr/>
          </p:nvSpPr>
          <p:spPr>
            <a:xfrm rot="5400000">
              <a:off x="7424539" y="3860157"/>
              <a:ext cx="2637345" cy="379255"/>
            </a:xfrm>
            <a:prstGeom prst="rect">
              <a:avLst/>
            </a:prstGeom>
          </p:spPr>
          <p:txBody>
            <a:bodyPr wrap="square" lIns="76179" tIns="38089" rIns="76179" bIns="38089">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ysClr val="window" lastClr="FFFFFF"/>
                  </a:solidFill>
                  <a:effectLst/>
                  <a:uLnTx/>
                  <a:uFillTx/>
                </a:rPr>
                <a:t>MARKETPLACE</a:t>
              </a:r>
            </a:p>
          </p:txBody>
        </p:sp>
        <p:sp>
          <p:nvSpPr>
            <p:cNvPr id="89" name="Cloud 88"/>
            <p:cNvSpPr/>
            <p:nvPr/>
          </p:nvSpPr>
          <p:spPr bwMode="auto">
            <a:xfrm rot="5400000">
              <a:off x="7280059" y="3166799"/>
              <a:ext cx="2033573" cy="600723"/>
            </a:xfrm>
            <a:prstGeom prst="cloud">
              <a:avLst/>
            </a:prstGeom>
            <a:noFill/>
            <a:ln w="38100" cap="flat" cmpd="sng" algn="ctr">
              <a:noFill/>
              <a:prstDash val="solid"/>
              <a:headEnd type="none" w="med" len="med"/>
              <a:tailEnd type="none" w="med" len="med"/>
            </a:ln>
            <a:effectLst/>
          </p:spPr>
          <p:txBody>
            <a:bodyPr vert="horz" wrap="square" lIns="76175" tIns="38088" rIns="76175" bIns="38088" numCol="1" rtlCol="0" anchor="ctr" anchorCtr="0" compatLnSpc="1">
              <a:prstTxWarp prst="textNoShape">
                <a:avLst/>
              </a:prstTxWarp>
            </a:bodyPr>
            <a:lstStyle/>
            <a:p>
              <a:pPr marL="0" marR="0" lvl="0" indent="0" defTabSz="761536"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 lastClr="FFFFFF"/>
                  </a:solidFill>
                  <a:effectLst/>
                  <a:uLnTx/>
                  <a:uFillTx/>
                  <a:latin typeface="Segoe UI"/>
                  <a:ea typeface="+mn-ea"/>
                  <a:cs typeface="+mn-cs"/>
                </a:rPr>
                <a:t>External Data and Services</a:t>
              </a:r>
            </a:p>
          </p:txBody>
        </p:sp>
        <p:pic>
          <p:nvPicPr>
            <p:cNvPr id="90" name="Picture 89"/>
            <p:cNvPicPr>
              <a:picLocks noChangeAspect="1"/>
            </p:cNvPicPr>
            <p:nvPr/>
          </p:nvPicPr>
          <p:blipFill>
            <a:blip r:embed="rId6" cstate="print">
              <a:biLevel thresh="50000"/>
              <a:extLst>
                <a:ext uri="{28A0092B-C50C-407E-A947-70E740481C1C}">
                  <a14:useLocalDpi xmlns:a14="http://schemas.microsoft.com/office/drawing/2010/main" val="0"/>
                </a:ext>
              </a:extLst>
            </a:blip>
            <a:stretch>
              <a:fillRect/>
            </a:stretch>
          </p:blipFill>
          <p:spPr>
            <a:xfrm>
              <a:off x="2425996" y="5195490"/>
              <a:ext cx="1069482" cy="757222"/>
            </a:xfrm>
            <a:prstGeom prst="rect">
              <a:avLst/>
            </a:prstGeom>
          </p:spPr>
        </p:pic>
        <p:sp>
          <p:nvSpPr>
            <p:cNvPr id="91" name="Rectangle 90"/>
            <p:cNvSpPr/>
            <p:nvPr/>
          </p:nvSpPr>
          <p:spPr>
            <a:xfrm>
              <a:off x="550434" y="5927255"/>
              <a:ext cx="1205778" cy="261568"/>
            </a:xfrm>
            <a:prstGeom prst="rect">
              <a:avLst/>
            </a:prstGeom>
          </p:spPr>
          <p:txBody>
            <a:bodyPr wrap="square" lIns="76160" tIns="38079" rIns="76160" bIns="38079">
              <a:spAutoFit/>
            </a:bodyPr>
            <a:lstStyle/>
            <a:p>
              <a:pPr algn="ctr" defTabSz="761342">
                <a:defRPr/>
              </a:pPr>
              <a:r>
                <a:rPr lang="en-US" sz="1200" b="1" kern="0" dirty="0">
                  <a:solidFill>
                    <a:sysClr val="window" lastClr="FFFFFF"/>
                  </a:solidFill>
                  <a:latin typeface="Segoe UI Light" pitchFamily="34" charset="0"/>
                </a:rPr>
                <a:t>RELATIONAL</a:t>
              </a:r>
            </a:p>
          </p:txBody>
        </p:sp>
        <p:sp>
          <p:nvSpPr>
            <p:cNvPr id="92" name="Rectangle 91"/>
            <p:cNvSpPr/>
            <p:nvPr/>
          </p:nvSpPr>
          <p:spPr>
            <a:xfrm>
              <a:off x="3981288" y="5927255"/>
              <a:ext cx="2196445" cy="261568"/>
            </a:xfrm>
            <a:prstGeom prst="rect">
              <a:avLst/>
            </a:prstGeom>
          </p:spPr>
          <p:txBody>
            <a:bodyPr wrap="square" lIns="76160" tIns="38079" rIns="76160" bIns="38079">
              <a:spAutoFit/>
            </a:bodyPr>
            <a:lstStyle/>
            <a:p>
              <a:pPr algn="ctr" defTabSz="761342">
                <a:defRPr/>
              </a:pPr>
              <a:r>
                <a:rPr lang="en-US" sz="1200" b="1" kern="0" dirty="0">
                  <a:solidFill>
                    <a:sysClr val="window" lastClr="FFFFFF"/>
                  </a:solidFill>
                  <a:latin typeface="Segoe UI Light" pitchFamily="34" charset="0"/>
                </a:rPr>
                <a:t>MULTIDIMENSIONAL</a:t>
              </a:r>
            </a:p>
          </p:txBody>
        </p:sp>
        <p:sp>
          <p:nvSpPr>
            <p:cNvPr id="93" name="Rectangle 92"/>
            <p:cNvSpPr/>
            <p:nvPr/>
          </p:nvSpPr>
          <p:spPr>
            <a:xfrm>
              <a:off x="6102268" y="5927255"/>
              <a:ext cx="1742105" cy="261568"/>
            </a:xfrm>
            <a:prstGeom prst="rect">
              <a:avLst/>
            </a:prstGeom>
          </p:spPr>
          <p:txBody>
            <a:bodyPr wrap="square" lIns="76160" tIns="38079" rIns="76160" bIns="38079">
              <a:spAutoFit/>
            </a:bodyPr>
            <a:lstStyle/>
            <a:p>
              <a:pPr algn="ctr" defTabSz="761342">
                <a:defRPr/>
              </a:pPr>
              <a:r>
                <a:rPr lang="en-US" sz="1200" b="1" kern="0" dirty="0">
                  <a:solidFill>
                    <a:sysClr val="window" lastClr="FFFFFF"/>
                  </a:solidFill>
                  <a:latin typeface="Segoe UI Light" pitchFamily="34" charset="0"/>
                </a:rPr>
                <a:t>STREAMING</a:t>
              </a:r>
            </a:p>
          </p:txBody>
        </p:sp>
        <p:grpSp>
          <p:nvGrpSpPr>
            <p:cNvPr id="94" name="Group 93"/>
            <p:cNvGrpSpPr/>
            <p:nvPr/>
          </p:nvGrpSpPr>
          <p:grpSpPr>
            <a:xfrm>
              <a:off x="571415" y="5130699"/>
              <a:ext cx="1205778" cy="770978"/>
              <a:chOff x="1050350" y="5347286"/>
              <a:chExt cx="1523708" cy="984118"/>
            </a:xfrm>
          </p:grpSpPr>
          <p:grpSp>
            <p:nvGrpSpPr>
              <p:cNvPr id="129" name="Group 128"/>
              <p:cNvGrpSpPr/>
              <p:nvPr/>
            </p:nvGrpSpPr>
            <p:grpSpPr>
              <a:xfrm>
                <a:off x="1050350" y="5383274"/>
                <a:ext cx="1523708" cy="948130"/>
                <a:chOff x="1637726" y="5396174"/>
                <a:chExt cx="2429742" cy="1880156"/>
              </a:xfrm>
            </p:grpSpPr>
            <p:sp>
              <p:nvSpPr>
                <p:cNvPr id="137" name="Freeform 123"/>
                <p:cNvSpPr>
                  <a:spLocks noEditPoints="1"/>
                </p:cNvSpPr>
                <p:nvPr/>
              </p:nvSpPr>
              <p:spPr bwMode="auto">
                <a:xfrm>
                  <a:off x="2743491" y="5396174"/>
                  <a:ext cx="273397" cy="395790"/>
                </a:xfrm>
                <a:custGeom>
                  <a:avLst/>
                  <a:gdLst>
                    <a:gd name="T0" fmla="*/ 480 w 480"/>
                    <a:gd name="T1" fmla="*/ 135 h 562"/>
                    <a:gd name="T2" fmla="*/ 480 w 480"/>
                    <a:gd name="T3" fmla="*/ 0 h 562"/>
                    <a:gd name="T4" fmla="*/ 240 w 480"/>
                    <a:gd name="T5" fmla="*/ 43 h 562"/>
                    <a:gd name="T6" fmla="*/ 0 w 480"/>
                    <a:gd name="T7" fmla="*/ 0 h 562"/>
                    <a:gd name="T8" fmla="*/ 0 w 480"/>
                    <a:gd name="T9" fmla="*/ 135 h 562"/>
                    <a:gd name="T10" fmla="*/ 15 w 480"/>
                    <a:gd name="T11" fmla="*/ 153 h 562"/>
                    <a:gd name="T12" fmla="*/ 0 w 480"/>
                    <a:gd name="T13" fmla="*/ 170 h 562"/>
                    <a:gd name="T14" fmla="*/ 0 w 480"/>
                    <a:gd name="T15" fmla="*/ 322 h 562"/>
                    <a:gd name="T16" fmla="*/ 15 w 480"/>
                    <a:gd name="T17" fmla="*/ 340 h 562"/>
                    <a:gd name="T18" fmla="*/ 0 w 480"/>
                    <a:gd name="T19" fmla="*/ 358 h 562"/>
                    <a:gd name="T20" fmla="*/ 0 w 480"/>
                    <a:gd name="T21" fmla="*/ 510 h 562"/>
                    <a:gd name="T22" fmla="*/ 240 w 480"/>
                    <a:gd name="T23" fmla="*/ 562 h 562"/>
                    <a:gd name="T24" fmla="*/ 480 w 480"/>
                    <a:gd name="T25" fmla="*/ 510 h 562"/>
                    <a:gd name="T26" fmla="*/ 480 w 480"/>
                    <a:gd name="T27" fmla="*/ 358 h 562"/>
                    <a:gd name="T28" fmla="*/ 466 w 480"/>
                    <a:gd name="T29" fmla="*/ 340 h 562"/>
                    <a:gd name="T30" fmla="*/ 480 w 480"/>
                    <a:gd name="T31" fmla="*/ 322 h 562"/>
                    <a:gd name="T32" fmla="*/ 480 w 480"/>
                    <a:gd name="T33" fmla="*/ 170 h 562"/>
                    <a:gd name="T34" fmla="*/ 466 w 480"/>
                    <a:gd name="T35" fmla="*/ 153 h 562"/>
                    <a:gd name="T36" fmla="*/ 480 w 480"/>
                    <a:gd name="T37" fmla="*/ 135 h 562"/>
                    <a:gd name="T38" fmla="*/ 458 w 480"/>
                    <a:gd name="T39" fmla="*/ 352 h 562"/>
                    <a:gd name="T40" fmla="*/ 240 w 480"/>
                    <a:gd name="T41" fmla="*/ 380 h 562"/>
                    <a:gd name="T42" fmla="*/ 23 w 480"/>
                    <a:gd name="T43" fmla="*/ 352 h 562"/>
                    <a:gd name="T44" fmla="*/ 23 w 480"/>
                    <a:gd name="T45" fmla="*/ 333 h 562"/>
                    <a:gd name="T46" fmla="*/ 240 w 480"/>
                    <a:gd name="T47" fmla="*/ 361 h 562"/>
                    <a:gd name="T48" fmla="*/ 458 w 480"/>
                    <a:gd name="T49" fmla="*/ 333 h 562"/>
                    <a:gd name="T50" fmla="*/ 458 w 480"/>
                    <a:gd name="T51" fmla="*/ 352 h 562"/>
                    <a:gd name="T52" fmla="*/ 458 w 480"/>
                    <a:gd name="T53" fmla="*/ 166 h 562"/>
                    <a:gd name="T54" fmla="*/ 240 w 480"/>
                    <a:gd name="T55" fmla="*/ 195 h 562"/>
                    <a:gd name="T56" fmla="*/ 23 w 480"/>
                    <a:gd name="T57" fmla="*/ 166 h 562"/>
                    <a:gd name="T58" fmla="*/ 23 w 480"/>
                    <a:gd name="T59" fmla="*/ 147 h 562"/>
                    <a:gd name="T60" fmla="*/ 240 w 480"/>
                    <a:gd name="T61" fmla="*/ 176 h 562"/>
                    <a:gd name="T62" fmla="*/ 458 w 480"/>
                    <a:gd name="T63" fmla="*/ 147 h 562"/>
                    <a:gd name="T64" fmla="*/ 458 w 480"/>
                    <a:gd name="T65" fmla="*/ 16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80" h="562">
                      <a:moveTo>
                        <a:pt x="480" y="135"/>
                      </a:moveTo>
                      <a:cubicBezTo>
                        <a:pt x="480" y="0"/>
                        <a:pt x="480" y="0"/>
                        <a:pt x="480" y="0"/>
                      </a:cubicBezTo>
                      <a:cubicBezTo>
                        <a:pt x="448" y="31"/>
                        <a:pt x="326" y="43"/>
                        <a:pt x="240" y="43"/>
                      </a:cubicBezTo>
                      <a:cubicBezTo>
                        <a:pt x="154" y="43"/>
                        <a:pt x="32" y="31"/>
                        <a:pt x="0" y="0"/>
                      </a:cubicBezTo>
                      <a:cubicBezTo>
                        <a:pt x="0" y="135"/>
                        <a:pt x="0" y="135"/>
                        <a:pt x="0" y="135"/>
                      </a:cubicBezTo>
                      <a:cubicBezTo>
                        <a:pt x="0" y="141"/>
                        <a:pt x="5" y="147"/>
                        <a:pt x="15" y="153"/>
                      </a:cubicBezTo>
                      <a:cubicBezTo>
                        <a:pt x="5" y="158"/>
                        <a:pt x="0" y="164"/>
                        <a:pt x="0" y="170"/>
                      </a:cubicBezTo>
                      <a:cubicBezTo>
                        <a:pt x="0" y="322"/>
                        <a:pt x="0" y="322"/>
                        <a:pt x="0" y="322"/>
                      </a:cubicBezTo>
                      <a:cubicBezTo>
                        <a:pt x="0" y="329"/>
                        <a:pt x="5" y="335"/>
                        <a:pt x="15" y="340"/>
                      </a:cubicBezTo>
                      <a:cubicBezTo>
                        <a:pt x="5" y="346"/>
                        <a:pt x="0" y="351"/>
                        <a:pt x="0" y="358"/>
                      </a:cubicBezTo>
                      <a:cubicBezTo>
                        <a:pt x="0" y="510"/>
                        <a:pt x="0" y="510"/>
                        <a:pt x="0" y="510"/>
                      </a:cubicBezTo>
                      <a:cubicBezTo>
                        <a:pt x="0" y="538"/>
                        <a:pt x="108" y="562"/>
                        <a:pt x="240" y="562"/>
                      </a:cubicBezTo>
                      <a:cubicBezTo>
                        <a:pt x="373" y="562"/>
                        <a:pt x="480" y="538"/>
                        <a:pt x="480" y="510"/>
                      </a:cubicBezTo>
                      <a:cubicBezTo>
                        <a:pt x="480" y="358"/>
                        <a:pt x="480" y="358"/>
                        <a:pt x="480" y="358"/>
                      </a:cubicBezTo>
                      <a:cubicBezTo>
                        <a:pt x="480" y="351"/>
                        <a:pt x="475" y="346"/>
                        <a:pt x="466" y="340"/>
                      </a:cubicBezTo>
                      <a:cubicBezTo>
                        <a:pt x="475" y="335"/>
                        <a:pt x="480" y="329"/>
                        <a:pt x="480" y="322"/>
                      </a:cubicBezTo>
                      <a:cubicBezTo>
                        <a:pt x="480" y="170"/>
                        <a:pt x="480" y="170"/>
                        <a:pt x="480" y="170"/>
                      </a:cubicBezTo>
                      <a:cubicBezTo>
                        <a:pt x="480" y="164"/>
                        <a:pt x="475" y="158"/>
                        <a:pt x="466" y="153"/>
                      </a:cubicBezTo>
                      <a:cubicBezTo>
                        <a:pt x="475" y="147"/>
                        <a:pt x="480" y="141"/>
                        <a:pt x="480" y="135"/>
                      </a:cubicBezTo>
                      <a:close/>
                      <a:moveTo>
                        <a:pt x="458" y="352"/>
                      </a:moveTo>
                      <a:cubicBezTo>
                        <a:pt x="458" y="368"/>
                        <a:pt x="361" y="380"/>
                        <a:pt x="240" y="380"/>
                      </a:cubicBezTo>
                      <a:cubicBezTo>
                        <a:pt x="120" y="380"/>
                        <a:pt x="23" y="368"/>
                        <a:pt x="23" y="352"/>
                      </a:cubicBezTo>
                      <a:cubicBezTo>
                        <a:pt x="23" y="333"/>
                        <a:pt x="23" y="333"/>
                        <a:pt x="23" y="333"/>
                      </a:cubicBezTo>
                      <a:cubicBezTo>
                        <a:pt x="23" y="349"/>
                        <a:pt x="120" y="361"/>
                        <a:pt x="240" y="361"/>
                      </a:cubicBezTo>
                      <a:cubicBezTo>
                        <a:pt x="361" y="361"/>
                        <a:pt x="458" y="349"/>
                        <a:pt x="458" y="333"/>
                      </a:cubicBezTo>
                      <a:lnTo>
                        <a:pt x="458" y="352"/>
                      </a:lnTo>
                      <a:close/>
                      <a:moveTo>
                        <a:pt x="458" y="166"/>
                      </a:moveTo>
                      <a:cubicBezTo>
                        <a:pt x="458" y="182"/>
                        <a:pt x="361" y="195"/>
                        <a:pt x="240" y="195"/>
                      </a:cubicBezTo>
                      <a:cubicBezTo>
                        <a:pt x="120" y="195"/>
                        <a:pt x="23" y="182"/>
                        <a:pt x="23" y="166"/>
                      </a:cubicBezTo>
                      <a:cubicBezTo>
                        <a:pt x="23" y="147"/>
                        <a:pt x="23" y="147"/>
                        <a:pt x="23" y="147"/>
                      </a:cubicBezTo>
                      <a:cubicBezTo>
                        <a:pt x="23" y="163"/>
                        <a:pt x="120" y="176"/>
                        <a:pt x="240" y="176"/>
                      </a:cubicBezTo>
                      <a:cubicBezTo>
                        <a:pt x="361" y="176"/>
                        <a:pt x="458" y="163"/>
                        <a:pt x="458" y="147"/>
                      </a:cubicBezTo>
                      <a:lnTo>
                        <a:pt x="458" y="166"/>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ysClr val="windowText" lastClr="000000"/>
                    </a:solidFill>
                    <a:effectLst/>
                    <a:uLnTx/>
                    <a:uFillTx/>
                  </a:endParaRPr>
                </a:p>
              </p:txBody>
            </p:sp>
            <p:sp>
              <p:nvSpPr>
                <p:cNvPr id="138" name="Freeform 123"/>
                <p:cNvSpPr>
                  <a:spLocks noEditPoints="1"/>
                </p:cNvSpPr>
                <p:nvPr/>
              </p:nvSpPr>
              <p:spPr bwMode="auto">
                <a:xfrm>
                  <a:off x="2747288" y="6880540"/>
                  <a:ext cx="273397" cy="395790"/>
                </a:xfrm>
                <a:custGeom>
                  <a:avLst/>
                  <a:gdLst>
                    <a:gd name="T0" fmla="*/ 480 w 480"/>
                    <a:gd name="T1" fmla="*/ 135 h 562"/>
                    <a:gd name="T2" fmla="*/ 480 w 480"/>
                    <a:gd name="T3" fmla="*/ 0 h 562"/>
                    <a:gd name="T4" fmla="*/ 240 w 480"/>
                    <a:gd name="T5" fmla="*/ 43 h 562"/>
                    <a:gd name="T6" fmla="*/ 0 w 480"/>
                    <a:gd name="T7" fmla="*/ 0 h 562"/>
                    <a:gd name="T8" fmla="*/ 0 w 480"/>
                    <a:gd name="T9" fmla="*/ 135 h 562"/>
                    <a:gd name="T10" fmla="*/ 15 w 480"/>
                    <a:gd name="T11" fmla="*/ 153 h 562"/>
                    <a:gd name="T12" fmla="*/ 0 w 480"/>
                    <a:gd name="T13" fmla="*/ 170 h 562"/>
                    <a:gd name="T14" fmla="*/ 0 w 480"/>
                    <a:gd name="T15" fmla="*/ 322 h 562"/>
                    <a:gd name="T16" fmla="*/ 15 w 480"/>
                    <a:gd name="T17" fmla="*/ 340 h 562"/>
                    <a:gd name="T18" fmla="*/ 0 w 480"/>
                    <a:gd name="T19" fmla="*/ 358 h 562"/>
                    <a:gd name="T20" fmla="*/ 0 w 480"/>
                    <a:gd name="T21" fmla="*/ 510 h 562"/>
                    <a:gd name="T22" fmla="*/ 240 w 480"/>
                    <a:gd name="T23" fmla="*/ 562 h 562"/>
                    <a:gd name="T24" fmla="*/ 480 w 480"/>
                    <a:gd name="T25" fmla="*/ 510 h 562"/>
                    <a:gd name="T26" fmla="*/ 480 w 480"/>
                    <a:gd name="T27" fmla="*/ 358 h 562"/>
                    <a:gd name="T28" fmla="*/ 466 w 480"/>
                    <a:gd name="T29" fmla="*/ 340 h 562"/>
                    <a:gd name="T30" fmla="*/ 480 w 480"/>
                    <a:gd name="T31" fmla="*/ 322 h 562"/>
                    <a:gd name="T32" fmla="*/ 480 w 480"/>
                    <a:gd name="T33" fmla="*/ 170 h 562"/>
                    <a:gd name="T34" fmla="*/ 466 w 480"/>
                    <a:gd name="T35" fmla="*/ 153 h 562"/>
                    <a:gd name="T36" fmla="*/ 480 w 480"/>
                    <a:gd name="T37" fmla="*/ 135 h 562"/>
                    <a:gd name="T38" fmla="*/ 458 w 480"/>
                    <a:gd name="T39" fmla="*/ 352 h 562"/>
                    <a:gd name="T40" fmla="*/ 240 w 480"/>
                    <a:gd name="T41" fmla="*/ 380 h 562"/>
                    <a:gd name="T42" fmla="*/ 23 w 480"/>
                    <a:gd name="T43" fmla="*/ 352 h 562"/>
                    <a:gd name="T44" fmla="*/ 23 w 480"/>
                    <a:gd name="T45" fmla="*/ 333 h 562"/>
                    <a:gd name="T46" fmla="*/ 240 w 480"/>
                    <a:gd name="T47" fmla="*/ 361 h 562"/>
                    <a:gd name="T48" fmla="*/ 458 w 480"/>
                    <a:gd name="T49" fmla="*/ 333 h 562"/>
                    <a:gd name="T50" fmla="*/ 458 w 480"/>
                    <a:gd name="T51" fmla="*/ 352 h 562"/>
                    <a:gd name="T52" fmla="*/ 458 w 480"/>
                    <a:gd name="T53" fmla="*/ 166 h 562"/>
                    <a:gd name="T54" fmla="*/ 240 w 480"/>
                    <a:gd name="T55" fmla="*/ 195 h 562"/>
                    <a:gd name="T56" fmla="*/ 23 w 480"/>
                    <a:gd name="T57" fmla="*/ 166 h 562"/>
                    <a:gd name="T58" fmla="*/ 23 w 480"/>
                    <a:gd name="T59" fmla="*/ 147 h 562"/>
                    <a:gd name="T60" fmla="*/ 240 w 480"/>
                    <a:gd name="T61" fmla="*/ 176 h 562"/>
                    <a:gd name="T62" fmla="*/ 458 w 480"/>
                    <a:gd name="T63" fmla="*/ 147 h 562"/>
                    <a:gd name="T64" fmla="*/ 458 w 480"/>
                    <a:gd name="T65" fmla="*/ 16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80" h="562">
                      <a:moveTo>
                        <a:pt x="480" y="135"/>
                      </a:moveTo>
                      <a:cubicBezTo>
                        <a:pt x="480" y="0"/>
                        <a:pt x="480" y="0"/>
                        <a:pt x="480" y="0"/>
                      </a:cubicBezTo>
                      <a:cubicBezTo>
                        <a:pt x="448" y="31"/>
                        <a:pt x="326" y="43"/>
                        <a:pt x="240" y="43"/>
                      </a:cubicBezTo>
                      <a:cubicBezTo>
                        <a:pt x="154" y="43"/>
                        <a:pt x="32" y="31"/>
                        <a:pt x="0" y="0"/>
                      </a:cubicBezTo>
                      <a:cubicBezTo>
                        <a:pt x="0" y="135"/>
                        <a:pt x="0" y="135"/>
                        <a:pt x="0" y="135"/>
                      </a:cubicBezTo>
                      <a:cubicBezTo>
                        <a:pt x="0" y="141"/>
                        <a:pt x="5" y="147"/>
                        <a:pt x="15" y="153"/>
                      </a:cubicBezTo>
                      <a:cubicBezTo>
                        <a:pt x="5" y="158"/>
                        <a:pt x="0" y="164"/>
                        <a:pt x="0" y="170"/>
                      </a:cubicBezTo>
                      <a:cubicBezTo>
                        <a:pt x="0" y="322"/>
                        <a:pt x="0" y="322"/>
                        <a:pt x="0" y="322"/>
                      </a:cubicBezTo>
                      <a:cubicBezTo>
                        <a:pt x="0" y="329"/>
                        <a:pt x="5" y="335"/>
                        <a:pt x="15" y="340"/>
                      </a:cubicBezTo>
                      <a:cubicBezTo>
                        <a:pt x="5" y="346"/>
                        <a:pt x="0" y="351"/>
                        <a:pt x="0" y="358"/>
                      </a:cubicBezTo>
                      <a:cubicBezTo>
                        <a:pt x="0" y="510"/>
                        <a:pt x="0" y="510"/>
                        <a:pt x="0" y="510"/>
                      </a:cubicBezTo>
                      <a:cubicBezTo>
                        <a:pt x="0" y="538"/>
                        <a:pt x="108" y="562"/>
                        <a:pt x="240" y="562"/>
                      </a:cubicBezTo>
                      <a:cubicBezTo>
                        <a:pt x="373" y="562"/>
                        <a:pt x="480" y="538"/>
                        <a:pt x="480" y="510"/>
                      </a:cubicBezTo>
                      <a:cubicBezTo>
                        <a:pt x="480" y="358"/>
                        <a:pt x="480" y="358"/>
                        <a:pt x="480" y="358"/>
                      </a:cubicBezTo>
                      <a:cubicBezTo>
                        <a:pt x="480" y="351"/>
                        <a:pt x="475" y="346"/>
                        <a:pt x="466" y="340"/>
                      </a:cubicBezTo>
                      <a:cubicBezTo>
                        <a:pt x="475" y="335"/>
                        <a:pt x="480" y="329"/>
                        <a:pt x="480" y="322"/>
                      </a:cubicBezTo>
                      <a:cubicBezTo>
                        <a:pt x="480" y="170"/>
                        <a:pt x="480" y="170"/>
                        <a:pt x="480" y="170"/>
                      </a:cubicBezTo>
                      <a:cubicBezTo>
                        <a:pt x="480" y="164"/>
                        <a:pt x="475" y="158"/>
                        <a:pt x="466" y="153"/>
                      </a:cubicBezTo>
                      <a:cubicBezTo>
                        <a:pt x="475" y="147"/>
                        <a:pt x="480" y="141"/>
                        <a:pt x="480" y="135"/>
                      </a:cubicBezTo>
                      <a:close/>
                      <a:moveTo>
                        <a:pt x="458" y="352"/>
                      </a:moveTo>
                      <a:cubicBezTo>
                        <a:pt x="458" y="368"/>
                        <a:pt x="361" y="380"/>
                        <a:pt x="240" y="380"/>
                      </a:cubicBezTo>
                      <a:cubicBezTo>
                        <a:pt x="120" y="380"/>
                        <a:pt x="23" y="368"/>
                        <a:pt x="23" y="352"/>
                      </a:cubicBezTo>
                      <a:cubicBezTo>
                        <a:pt x="23" y="333"/>
                        <a:pt x="23" y="333"/>
                        <a:pt x="23" y="333"/>
                      </a:cubicBezTo>
                      <a:cubicBezTo>
                        <a:pt x="23" y="349"/>
                        <a:pt x="120" y="361"/>
                        <a:pt x="240" y="361"/>
                      </a:cubicBezTo>
                      <a:cubicBezTo>
                        <a:pt x="361" y="361"/>
                        <a:pt x="458" y="349"/>
                        <a:pt x="458" y="333"/>
                      </a:cubicBezTo>
                      <a:lnTo>
                        <a:pt x="458" y="352"/>
                      </a:lnTo>
                      <a:close/>
                      <a:moveTo>
                        <a:pt x="458" y="166"/>
                      </a:moveTo>
                      <a:cubicBezTo>
                        <a:pt x="458" y="182"/>
                        <a:pt x="361" y="195"/>
                        <a:pt x="240" y="195"/>
                      </a:cubicBezTo>
                      <a:cubicBezTo>
                        <a:pt x="120" y="195"/>
                        <a:pt x="23" y="182"/>
                        <a:pt x="23" y="166"/>
                      </a:cubicBezTo>
                      <a:cubicBezTo>
                        <a:pt x="23" y="147"/>
                        <a:pt x="23" y="147"/>
                        <a:pt x="23" y="147"/>
                      </a:cubicBezTo>
                      <a:cubicBezTo>
                        <a:pt x="23" y="163"/>
                        <a:pt x="120" y="176"/>
                        <a:pt x="240" y="176"/>
                      </a:cubicBezTo>
                      <a:cubicBezTo>
                        <a:pt x="361" y="176"/>
                        <a:pt x="458" y="163"/>
                        <a:pt x="458" y="147"/>
                      </a:cubicBezTo>
                      <a:lnTo>
                        <a:pt x="458" y="166"/>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ysClr val="windowText" lastClr="000000"/>
                    </a:solidFill>
                    <a:effectLst/>
                    <a:uLnTx/>
                    <a:uFillTx/>
                  </a:endParaRPr>
                </a:p>
              </p:txBody>
            </p:sp>
            <p:sp>
              <p:nvSpPr>
                <p:cNvPr id="139" name="Freeform 123"/>
                <p:cNvSpPr>
                  <a:spLocks noEditPoints="1"/>
                </p:cNvSpPr>
                <p:nvPr/>
              </p:nvSpPr>
              <p:spPr bwMode="auto">
                <a:xfrm>
                  <a:off x="3794072" y="5724761"/>
                  <a:ext cx="273396" cy="395788"/>
                </a:xfrm>
                <a:custGeom>
                  <a:avLst/>
                  <a:gdLst>
                    <a:gd name="T0" fmla="*/ 480 w 480"/>
                    <a:gd name="T1" fmla="*/ 135 h 562"/>
                    <a:gd name="T2" fmla="*/ 480 w 480"/>
                    <a:gd name="T3" fmla="*/ 0 h 562"/>
                    <a:gd name="T4" fmla="*/ 240 w 480"/>
                    <a:gd name="T5" fmla="*/ 43 h 562"/>
                    <a:gd name="T6" fmla="*/ 0 w 480"/>
                    <a:gd name="T7" fmla="*/ 0 h 562"/>
                    <a:gd name="T8" fmla="*/ 0 w 480"/>
                    <a:gd name="T9" fmla="*/ 135 h 562"/>
                    <a:gd name="T10" fmla="*/ 15 w 480"/>
                    <a:gd name="T11" fmla="*/ 153 h 562"/>
                    <a:gd name="T12" fmla="*/ 0 w 480"/>
                    <a:gd name="T13" fmla="*/ 170 h 562"/>
                    <a:gd name="T14" fmla="*/ 0 w 480"/>
                    <a:gd name="T15" fmla="*/ 322 h 562"/>
                    <a:gd name="T16" fmla="*/ 15 w 480"/>
                    <a:gd name="T17" fmla="*/ 340 h 562"/>
                    <a:gd name="T18" fmla="*/ 0 w 480"/>
                    <a:gd name="T19" fmla="*/ 358 h 562"/>
                    <a:gd name="T20" fmla="*/ 0 w 480"/>
                    <a:gd name="T21" fmla="*/ 510 h 562"/>
                    <a:gd name="T22" fmla="*/ 240 w 480"/>
                    <a:gd name="T23" fmla="*/ 562 h 562"/>
                    <a:gd name="T24" fmla="*/ 480 w 480"/>
                    <a:gd name="T25" fmla="*/ 510 h 562"/>
                    <a:gd name="T26" fmla="*/ 480 w 480"/>
                    <a:gd name="T27" fmla="*/ 358 h 562"/>
                    <a:gd name="T28" fmla="*/ 466 w 480"/>
                    <a:gd name="T29" fmla="*/ 340 h 562"/>
                    <a:gd name="T30" fmla="*/ 480 w 480"/>
                    <a:gd name="T31" fmla="*/ 322 h 562"/>
                    <a:gd name="T32" fmla="*/ 480 w 480"/>
                    <a:gd name="T33" fmla="*/ 170 h 562"/>
                    <a:gd name="T34" fmla="*/ 466 w 480"/>
                    <a:gd name="T35" fmla="*/ 153 h 562"/>
                    <a:gd name="T36" fmla="*/ 480 w 480"/>
                    <a:gd name="T37" fmla="*/ 135 h 562"/>
                    <a:gd name="T38" fmla="*/ 458 w 480"/>
                    <a:gd name="T39" fmla="*/ 352 h 562"/>
                    <a:gd name="T40" fmla="*/ 240 w 480"/>
                    <a:gd name="T41" fmla="*/ 380 h 562"/>
                    <a:gd name="T42" fmla="*/ 23 w 480"/>
                    <a:gd name="T43" fmla="*/ 352 h 562"/>
                    <a:gd name="T44" fmla="*/ 23 w 480"/>
                    <a:gd name="T45" fmla="*/ 333 h 562"/>
                    <a:gd name="T46" fmla="*/ 240 w 480"/>
                    <a:gd name="T47" fmla="*/ 361 h 562"/>
                    <a:gd name="T48" fmla="*/ 458 w 480"/>
                    <a:gd name="T49" fmla="*/ 333 h 562"/>
                    <a:gd name="T50" fmla="*/ 458 w 480"/>
                    <a:gd name="T51" fmla="*/ 352 h 562"/>
                    <a:gd name="T52" fmla="*/ 458 w 480"/>
                    <a:gd name="T53" fmla="*/ 166 h 562"/>
                    <a:gd name="T54" fmla="*/ 240 w 480"/>
                    <a:gd name="T55" fmla="*/ 195 h 562"/>
                    <a:gd name="T56" fmla="*/ 23 w 480"/>
                    <a:gd name="T57" fmla="*/ 166 h 562"/>
                    <a:gd name="T58" fmla="*/ 23 w 480"/>
                    <a:gd name="T59" fmla="*/ 147 h 562"/>
                    <a:gd name="T60" fmla="*/ 240 w 480"/>
                    <a:gd name="T61" fmla="*/ 176 h 562"/>
                    <a:gd name="T62" fmla="*/ 458 w 480"/>
                    <a:gd name="T63" fmla="*/ 147 h 562"/>
                    <a:gd name="T64" fmla="*/ 458 w 480"/>
                    <a:gd name="T65" fmla="*/ 16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80" h="562">
                      <a:moveTo>
                        <a:pt x="480" y="135"/>
                      </a:moveTo>
                      <a:cubicBezTo>
                        <a:pt x="480" y="0"/>
                        <a:pt x="480" y="0"/>
                        <a:pt x="480" y="0"/>
                      </a:cubicBezTo>
                      <a:cubicBezTo>
                        <a:pt x="448" y="31"/>
                        <a:pt x="326" y="43"/>
                        <a:pt x="240" y="43"/>
                      </a:cubicBezTo>
                      <a:cubicBezTo>
                        <a:pt x="154" y="43"/>
                        <a:pt x="32" y="31"/>
                        <a:pt x="0" y="0"/>
                      </a:cubicBezTo>
                      <a:cubicBezTo>
                        <a:pt x="0" y="135"/>
                        <a:pt x="0" y="135"/>
                        <a:pt x="0" y="135"/>
                      </a:cubicBezTo>
                      <a:cubicBezTo>
                        <a:pt x="0" y="141"/>
                        <a:pt x="5" y="147"/>
                        <a:pt x="15" y="153"/>
                      </a:cubicBezTo>
                      <a:cubicBezTo>
                        <a:pt x="5" y="158"/>
                        <a:pt x="0" y="164"/>
                        <a:pt x="0" y="170"/>
                      </a:cubicBezTo>
                      <a:cubicBezTo>
                        <a:pt x="0" y="322"/>
                        <a:pt x="0" y="322"/>
                        <a:pt x="0" y="322"/>
                      </a:cubicBezTo>
                      <a:cubicBezTo>
                        <a:pt x="0" y="329"/>
                        <a:pt x="5" y="335"/>
                        <a:pt x="15" y="340"/>
                      </a:cubicBezTo>
                      <a:cubicBezTo>
                        <a:pt x="5" y="346"/>
                        <a:pt x="0" y="351"/>
                        <a:pt x="0" y="358"/>
                      </a:cubicBezTo>
                      <a:cubicBezTo>
                        <a:pt x="0" y="510"/>
                        <a:pt x="0" y="510"/>
                        <a:pt x="0" y="510"/>
                      </a:cubicBezTo>
                      <a:cubicBezTo>
                        <a:pt x="0" y="538"/>
                        <a:pt x="108" y="562"/>
                        <a:pt x="240" y="562"/>
                      </a:cubicBezTo>
                      <a:cubicBezTo>
                        <a:pt x="373" y="562"/>
                        <a:pt x="480" y="538"/>
                        <a:pt x="480" y="510"/>
                      </a:cubicBezTo>
                      <a:cubicBezTo>
                        <a:pt x="480" y="358"/>
                        <a:pt x="480" y="358"/>
                        <a:pt x="480" y="358"/>
                      </a:cubicBezTo>
                      <a:cubicBezTo>
                        <a:pt x="480" y="351"/>
                        <a:pt x="475" y="346"/>
                        <a:pt x="466" y="340"/>
                      </a:cubicBezTo>
                      <a:cubicBezTo>
                        <a:pt x="475" y="335"/>
                        <a:pt x="480" y="329"/>
                        <a:pt x="480" y="322"/>
                      </a:cubicBezTo>
                      <a:cubicBezTo>
                        <a:pt x="480" y="170"/>
                        <a:pt x="480" y="170"/>
                        <a:pt x="480" y="170"/>
                      </a:cubicBezTo>
                      <a:cubicBezTo>
                        <a:pt x="480" y="164"/>
                        <a:pt x="475" y="158"/>
                        <a:pt x="466" y="153"/>
                      </a:cubicBezTo>
                      <a:cubicBezTo>
                        <a:pt x="475" y="147"/>
                        <a:pt x="480" y="141"/>
                        <a:pt x="480" y="135"/>
                      </a:cubicBezTo>
                      <a:close/>
                      <a:moveTo>
                        <a:pt x="458" y="352"/>
                      </a:moveTo>
                      <a:cubicBezTo>
                        <a:pt x="458" y="368"/>
                        <a:pt x="361" y="380"/>
                        <a:pt x="240" y="380"/>
                      </a:cubicBezTo>
                      <a:cubicBezTo>
                        <a:pt x="120" y="380"/>
                        <a:pt x="23" y="368"/>
                        <a:pt x="23" y="352"/>
                      </a:cubicBezTo>
                      <a:cubicBezTo>
                        <a:pt x="23" y="333"/>
                        <a:pt x="23" y="333"/>
                        <a:pt x="23" y="333"/>
                      </a:cubicBezTo>
                      <a:cubicBezTo>
                        <a:pt x="23" y="349"/>
                        <a:pt x="120" y="361"/>
                        <a:pt x="240" y="361"/>
                      </a:cubicBezTo>
                      <a:cubicBezTo>
                        <a:pt x="361" y="361"/>
                        <a:pt x="458" y="349"/>
                        <a:pt x="458" y="333"/>
                      </a:cubicBezTo>
                      <a:lnTo>
                        <a:pt x="458" y="352"/>
                      </a:lnTo>
                      <a:close/>
                      <a:moveTo>
                        <a:pt x="458" y="166"/>
                      </a:moveTo>
                      <a:cubicBezTo>
                        <a:pt x="458" y="182"/>
                        <a:pt x="361" y="195"/>
                        <a:pt x="240" y="195"/>
                      </a:cubicBezTo>
                      <a:cubicBezTo>
                        <a:pt x="120" y="195"/>
                        <a:pt x="23" y="182"/>
                        <a:pt x="23" y="166"/>
                      </a:cubicBezTo>
                      <a:cubicBezTo>
                        <a:pt x="23" y="147"/>
                        <a:pt x="23" y="147"/>
                        <a:pt x="23" y="147"/>
                      </a:cubicBezTo>
                      <a:cubicBezTo>
                        <a:pt x="23" y="163"/>
                        <a:pt x="120" y="176"/>
                        <a:pt x="240" y="176"/>
                      </a:cubicBezTo>
                      <a:cubicBezTo>
                        <a:pt x="361" y="176"/>
                        <a:pt x="458" y="163"/>
                        <a:pt x="458" y="147"/>
                      </a:cubicBezTo>
                      <a:lnTo>
                        <a:pt x="458" y="166"/>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ysClr val="windowText" lastClr="000000"/>
                    </a:solidFill>
                    <a:effectLst/>
                    <a:uLnTx/>
                    <a:uFillTx/>
                  </a:endParaRPr>
                </a:p>
              </p:txBody>
            </p:sp>
            <p:sp>
              <p:nvSpPr>
                <p:cNvPr id="140" name="Freeform 123"/>
                <p:cNvSpPr>
                  <a:spLocks noEditPoints="1"/>
                </p:cNvSpPr>
                <p:nvPr/>
              </p:nvSpPr>
              <p:spPr bwMode="auto">
                <a:xfrm>
                  <a:off x="3794072" y="6550927"/>
                  <a:ext cx="273396" cy="395788"/>
                </a:xfrm>
                <a:custGeom>
                  <a:avLst/>
                  <a:gdLst>
                    <a:gd name="T0" fmla="*/ 480 w 480"/>
                    <a:gd name="T1" fmla="*/ 135 h 562"/>
                    <a:gd name="T2" fmla="*/ 480 w 480"/>
                    <a:gd name="T3" fmla="*/ 0 h 562"/>
                    <a:gd name="T4" fmla="*/ 240 w 480"/>
                    <a:gd name="T5" fmla="*/ 43 h 562"/>
                    <a:gd name="T6" fmla="*/ 0 w 480"/>
                    <a:gd name="T7" fmla="*/ 0 h 562"/>
                    <a:gd name="T8" fmla="*/ 0 w 480"/>
                    <a:gd name="T9" fmla="*/ 135 h 562"/>
                    <a:gd name="T10" fmla="*/ 15 w 480"/>
                    <a:gd name="T11" fmla="*/ 153 h 562"/>
                    <a:gd name="T12" fmla="*/ 0 w 480"/>
                    <a:gd name="T13" fmla="*/ 170 h 562"/>
                    <a:gd name="T14" fmla="*/ 0 w 480"/>
                    <a:gd name="T15" fmla="*/ 322 h 562"/>
                    <a:gd name="T16" fmla="*/ 15 w 480"/>
                    <a:gd name="T17" fmla="*/ 340 h 562"/>
                    <a:gd name="T18" fmla="*/ 0 w 480"/>
                    <a:gd name="T19" fmla="*/ 358 h 562"/>
                    <a:gd name="T20" fmla="*/ 0 w 480"/>
                    <a:gd name="T21" fmla="*/ 510 h 562"/>
                    <a:gd name="T22" fmla="*/ 240 w 480"/>
                    <a:gd name="T23" fmla="*/ 562 h 562"/>
                    <a:gd name="T24" fmla="*/ 480 w 480"/>
                    <a:gd name="T25" fmla="*/ 510 h 562"/>
                    <a:gd name="T26" fmla="*/ 480 w 480"/>
                    <a:gd name="T27" fmla="*/ 358 h 562"/>
                    <a:gd name="T28" fmla="*/ 466 w 480"/>
                    <a:gd name="T29" fmla="*/ 340 h 562"/>
                    <a:gd name="T30" fmla="*/ 480 w 480"/>
                    <a:gd name="T31" fmla="*/ 322 h 562"/>
                    <a:gd name="T32" fmla="*/ 480 w 480"/>
                    <a:gd name="T33" fmla="*/ 170 h 562"/>
                    <a:gd name="T34" fmla="*/ 466 w 480"/>
                    <a:gd name="T35" fmla="*/ 153 h 562"/>
                    <a:gd name="T36" fmla="*/ 480 w 480"/>
                    <a:gd name="T37" fmla="*/ 135 h 562"/>
                    <a:gd name="T38" fmla="*/ 458 w 480"/>
                    <a:gd name="T39" fmla="*/ 352 h 562"/>
                    <a:gd name="T40" fmla="*/ 240 w 480"/>
                    <a:gd name="T41" fmla="*/ 380 h 562"/>
                    <a:gd name="T42" fmla="*/ 23 w 480"/>
                    <a:gd name="T43" fmla="*/ 352 h 562"/>
                    <a:gd name="T44" fmla="*/ 23 w 480"/>
                    <a:gd name="T45" fmla="*/ 333 h 562"/>
                    <a:gd name="T46" fmla="*/ 240 w 480"/>
                    <a:gd name="T47" fmla="*/ 361 h 562"/>
                    <a:gd name="T48" fmla="*/ 458 w 480"/>
                    <a:gd name="T49" fmla="*/ 333 h 562"/>
                    <a:gd name="T50" fmla="*/ 458 w 480"/>
                    <a:gd name="T51" fmla="*/ 352 h 562"/>
                    <a:gd name="T52" fmla="*/ 458 w 480"/>
                    <a:gd name="T53" fmla="*/ 166 h 562"/>
                    <a:gd name="T54" fmla="*/ 240 w 480"/>
                    <a:gd name="T55" fmla="*/ 195 h 562"/>
                    <a:gd name="T56" fmla="*/ 23 w 480"/>
                    <a:gd name="T57" fmla="*/ 166 h 562"/>
                    <a:gd name="T58" fmla="*/ 23 w 480"/>
                    <a:gd name="T59" fmla="*/ 147 h 562"/>
                    <a:gd name="T60" fmla="*/ 240 w 480"/>
                    <a:gd name="T61" fmla="*/ 176 h 562"/>
                    <a:gd name="T62" fmla="*/ 458 w 480"/>
                    <a:gd name="T63" fmla="*/ 147 h 562"/>
                    <a:gd name="T64" fmla="*/ 458 w 480"/>
                    <a:gd name="T65" fmla="*/ 16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80" h="562">
                      <a:moveTo>
                        <a:pt x="480" y="135"/>
                      </a:moveTo>
                      <a:cubicBezTo>
                        <a:pt x="480" y="0"/>
                        <a:pt x="480" y="0"/>
                        <a:pt x="480" y="0"/>
                      </a:cubicBezTo>
                      <a:cubicBezTo>
                        <a:pt x="448" y="31"/>
                        <a:pt x="326" y="43"/>
                        <a:pt x="240" y="43"/>
                      </a:cubicBezTo>
                      <a:cubicBezTo>
                        <a:pt x="154" y="43"/>
                        <a:pt x="32" y="31"/>
                        <a:pt x="0" y="0"/>
                      </a:cubicBezTo>
                      <a:cubicBezTo>
                        <a:pt x="0" y="135"/>
                        <a:pt x="0" y="135"/>
                        <a:pt x="0" y="135"/>
                      </a:cubicBezTo>
                      <a:cubicBezTo>
                        <a:pt x="0" y="141"/>
                        <a:pt x="5" y="147"/>
                        <a:pt x="15" y="153"/>
                      </a:cubicBezTo>
                      <a:cubicBezTo>
                        <a:pt x="5" y="158"/>
                        <a:pt x="0" y="164"/>
                        <a:pt x="0" y="170"/>
                      </a:cubicBezTo>
                      <a:cubicBezTo>
                        <a:pt x="0" y="322"/>
                        <a:pt x="0" y="322"/>
                        <a:pt x="0" y="322"/>
                      </a:cubicBezTo>
                      <a:cubicBezTo>
                        <a:pt x="0" y="329"/>
                        <a:pt x="5" y="335"/>
                        <a:pt x="15" y="340"/>
                      </a:cubicBezTo>
                      <a:cubicBezTo>
                        <a:pt x="5" y="346"/>
                        <a:pt x="0" y="351"/>
                        <a:pt x="0" y="358"/>
                      </a:cubicBezTo>
                      <a:cubicBezTo>
                        <a:pt x="0" y="510"/>
                        <a:pt x="0" y="510"/>
                        <a:pt x="0" y="510"/>
                      </a:cubicBezTo>
                      <a:cubicBezTo>
                        <a:pt x="0" y="538"/>
                        <a:pt x="108" y="562"/>
                        <a:pt x="240" y="562"/>
                      </a:cubicBezTo>
                      <a:cubicBezTo>
                        <a:pt x="373" y="562"/>
                        <a:pt x="480" y="538"/>
                        <a:pt x="480" y="510"/>
                      </a:cubicBezTo>
                      <a:cubicBezTo>
                        <a:pt x="480" y="358"/>
                        <a:pt x="480" y="358"/>
                        <a:pt x="480" y="358"/>
                      </a:cubicBezTo>
                      <a:cubicBezTo>
                        <a:pt x="480" y="351"/>
                        <a:pt x="475" y="346"/>
                        <a:pt x="466" y="340"/>
                      </a:cubicBezTo>
                      <a:cubicBezTo>
                        <a:pt x="475" y="335"/>
                        <a:pt x="480" y="329"/>
                        <a:pt x="480" y="322"/>
                      </a:cubicBezTo>
                      <a:cubicBezTo>
                        <a:pt x="480" y="170"/>
                        <a:pt x="480" y="170"/>
                        <a:pt x="480" y="170"/>
                      </a:cubicBezTo>
                      <a:cubicBezTo>
                        <a:pt x="480" y="164"/>
                        <a:pt x="475" y="158"/>
                        <a:pt x="466" y="153"/>
                      </a:cubicBezTo>
                      <a:cubicBezTo>
                        <a:pt x="475" y="147"/>
                        <a:pt x="480" y="141"/>
                        <a:pt x="480" y="135"/>
                      </a:cubicBezTo>
                      <a:close/>
                      <a:moveTo>
                        <a:pt x="458" y="352"/>
                      </a:moveTo>
                      <a:cubicBezTo>
                        <a:pt x="458" y="368"/>
                        <a:pt x="361" y="380"/>
                        <a:pt x="240" y="380"/>
                      </a:cubicBezTo>
                      <a:cubicBezTo>
                        <a:pt x="120" y="380"/>
                        <a:pt x="23" y="368"/>
                        <a:pt x="23" y="352"/>
                      </a:cubicBezTo>
                      <a:cubicBezTo>
                        <a:pt x="23" y="333"/>
                        <a:pt x="23" y="333"/>
                        <a:pt x="23" y="333"/>
                      </a:cubicBezTo>
                      <a:cubicBezTo>
                        <a:pt x="23" y="349"/>
                        <a:pt x="120" y="361"/>
                        <a:pt x="240" y="361"/>
                      </a:cubicBezTo>
                      <a:cubicBezTo>
                        <a:pt x="361" y="361"/>
                        <a:pt x="458" y="349"/>
                        <a:pt x="458" y="333"/>
                      </a:cubicBezTo>
                      <a:lnTo>
                        <a:pt x="458" y="352"/>
                      </a:lnTo>
                      <a:close/>
                      <a:moveTo>
                        <a:pt x="458" y="166"/>
                      </a:moveTo>
                      <a:cubicBezTo>
                        <a:pt x="458" y="182"/>
                        <a:pt x="361" y="195"/>
                        <a:pt x="240" y="195"/>
                      </a:cubicBezTo>
                      <a:cubicBezTo>
                        <a:pt x="120" y="195"/>
                        <a:pt x="23" y="182"/>
                        <a:pt x="23" y="166"/>
                      </a:cubicBezTo>
                      <a:cubicBezTo>
                        <a:pt x="23" y="147"/>
                        <a:pt x="23" y="147"/>
                        <a:pt x="23" y="147"/>
                      </a:cubicBezTo>
                      <a:cubicBezTo>
                        <a:pt x="23" y="163"/>
                        <a:pt x="120" y="176"/>
                        <a:pt x="240" y="176"/>
                      </a:cubicBezTo>
                      <a:cubicBezTo>
                        <a:pt x="361" y="176"/>
                        <a:pt x="458" y="163"/>
                        <a:pt x="458" y="147"/>
                      </a:cubicBezTo>
                      <a:lnTo>
                        <a:pt x="458" y="166"/>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ysClr val="windowText" lastClr="000000"/>
                    </a:solidFill>
                    <a:effectLst/>
                    <a:uLnTx/>
                    <a:uFillTx/>
                  </a:endParaRPr>
                </a:p>
              </p:txBody>
            </p:sp>
            <p:sp>
              <p:nvSpPr>
                <p:cNvPr id="141" name="Freeform 123"/>
                <p:cNvSpPr>
                  <a:spLocks noEditPoints="1"/>
                </p:cNvSpPr>
                <p:nvPr/>
              </p:nvSpPr>
              <p:spPr bwMode="auto">
                <a:xfrm>
                  <a:off x="1637726" y="5725243"/>
                  <a:ext cx="273396" cy="395788"/>
                </a:xfrm>
                <a:custGeom>
                  <a:avLst/>
                  <a:gdLst>
                    <a:gd name="T0" fmla="*/ 480 w 480"/>
                    <a:gd name="T1" fmla="*/ 135 h 562"/>
                    <a:gd name="T2" fmla="*/ 480 w 480"/>
                    <a:gd name="T3" fmla="*/ 0 h 562"/>
                    <a:gd name="T4" fmla="*/ 240 w 480"/>
                    <a:gd name="T5" fmla="*/ 43 h 562"/>
                    <a:gd name="T6" fmla="*/ 0 w 480"/>
                    <a:gd name="T7" fmla="*/ 0 h 562"/>
                    <a:gd name="T8" fmla="*/ 0 w 480"/>
                    <a:gd name="T9" fmla="*/ 135 h 562"/>
                    <a:gd name="T10" fmla="*/ 15 w 480"/>
                    <a:gd name="T11" fmla="*/ 153 h 562"/>
                    <a:gd name="T12" fmla="*/ 0 w 480"/>
                    <a:gd name="T13" fmla="*/ 170 h 562"/>
                    <a:gd name="T14" fmla="*/ 0 w 480"/>
                    <a:gd name="T15" fmla="*/ 322 h 562"/>
                    <a:gd name="T16" fmla="*/ 15 w 480"/>
                    <a:gd name="T17" fmla="*/ 340 h 562"/>
                    <a:gd name="T18" fmla="*/ 0 w 480"/>
                    <a:gd name="T19" fmla="*/ 358 h 562"/>
                    <a:gd name="T20" fmla="*/ 0 w 480"/>
                    <a:gd name="T21" fmla="*/ 510 h 562"/>
                    <a:gd name="T22" fmla="*/ 240 w 480"/>
                    <a:gd name="T23" fmla="*/ 562 h 562"/>
                    <a:gd name="T24" fmla="*/ 480 w 480"/>
                    <a:gd name="T25" fmla="*/ 510 h 562"/>
                    <a:gd name="T26" fmla="*/ 480 w 480"/>
                    <a:gd name="T27" fmla="*/ 358 h 562"/>
                    <a:gd name="T28" fmla="*/ 466 w 480"/>
                    <a:gd name="T29" fmla="*/ 340 h 562"/>
                    <a:gd name="T30" fmla="*/ 480 w 480"/>
                    <a:gd name="T31" fmla="*/ 322 h 562"/>
                    <a:gd name="T32" fmla="*/ 480 w 480"/>
                    <a:gd name="T33" fmla="*/ 170 h 562"/>
                    <a:gd name="T34" fmla="*/ 466 w 480"/>
                    <a:gd name="T35" fmla="*/ 153 h 562"/>
                    <a:gd name="T36" fmla="*/ 480 w 480"/>
                    <a:gd name="T37" fmla="*/ 135 h 562"/>
                    <a:gd name="T38" fmla="*/ 458 w 480"/>
                    <a:gd name="T39" fmla="*/ 352 h 562"/>
                    <a:gd name="T40" fmla="*/ 240 w 480"/>
                    <a:gd name="T41" fmla="*/ 380 h 562"/>
                    <a:gd name="T42" fmla="*/ 23 w 480"/>
                    <a:gd name="T43" fmla="*/ 352 h 562"/>
                    <a:gd name="T44" fmla="*/ 23 w 480"/>
                    <a:gd name="T45" fmla="*/ 333 h 562"/>
                    <a:gd name="T46" fmla="*/ 240 w 480"/>
                    <a:gd name="T47" fmla="*/ 361 h 562"/>
                    <a:gd name="T48" fmla="*/ 458 w 480"/>
                    <a:gd name="T49" fmla="*/ 333 h 562"/>
                    <a:gd name="T50" fmla="*/ 458 w 480"/>
                    <a:gd name="T51" fmla="*/ 352 h 562"/>
                    <a:gd name="T52" fmla="*/ 458 w 480"/>
                    <a:gd name="T53" fmla="*/ 166 h 562"/>
                    <a:gd name="T54" fmla="*/ 240 w 480"/>
                    <a:gd name="T55" fmla="*/ 195 h 562"/>
                    <a:gd name="T56" fmla="*/ 23 w 480"/>
                    <a:gd name="T57" fmla="*/ 166 h 562"/>
                    <a:gd name="T58" fmla="*/ 23 w 480"/>
                    <a:gd name="T59" fmla="*/ 147 h 562"/>
                    <a:gd name="T60" fmla="*/ 240 w 480"/>
                    <a:gd name="T61" fmla="*/ 176 h 562"/>
                    <a:gd name="T62" fmla="*/ 458 w 480"/>
                    <a:gd name="T63" fmla="*/ 147 h 562"/>
                    <a:gd name="T64" fmla="*/ 458 w 480"/>
                    <a:gd name="T65" fmla="*/ 16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80" h="562">
                      <a:moveTo>
                        <a:pt x="480" y="135"/>
                      </a:moveTo>
                      <a:cubicBezTo>
                        <a:pt x="480" y="0"/>
                        <a:pt x="480" y="0"/>
                        <a:pt x="480" y="0"/>
                      </a:cubicBezTo>
                      <a:cubicBezTo>
                        <a:pt x="448" y="31"/>
                        <a:pt x="326" y="43"/>
                        <a:pt x="240" y="43"/>
                      </a:cubicBezTo>
                      <a:cubicBezTo>
                        <a:pt x="154" y="43"/>
                        <a:pt x="32" y="31"/>
                        <a:pt x="0" y="0"/>
                      </a:cubicBezTo>
                      <a:cubicBezTo>
                        <a:pt x="0" y="135"/>
                        <a:pt x="0" y="135"/>
                        <a:pt x="0" y="135"/>
                      </a:cubicBezTo>
                      <a:cubicBezTo>
                        <a:pt x="0" y="141"/>
                        <a:pt x="5" y="147"/>
                        <a:pt x="15" y="153"/>
                      </a:cubicBezTo>
                      <a:cubicBezTo>
                        <a:pt x="5" y="158"/>
                        <a:pt x="0" y="164"/>
                        <a:pt x="0" y="170"/>
                      </a:cubicBezTo>
                      <a:cubicBezTo>
                        <a:pt x="0" y="322"/>
                        <a:pt x="0" y="322"/>
                        <a:pt x="0" y="322"/>
                      </a:cubicBezTo>
                      <a:cubicBezTo>
                        <a:pt x="0" y="329"/>
                        <a:pt x="5" y="335"/>
                        <a:pt x="15" y="340"/>
                      </a:cubicBezTo>
                      <a:cubicBezTo>
                        <a:pt x="5" y="346"/>
                        <a:pt x="0" y="351"/>
                        <a:pt x="0" y="358"/>
                      </a:cubicBezTo>
                      <a:cubicBezTo>
                        <a:pt x="0" y="510"/>
                        <a:pt x="0" y="510"/>
                        <a:pt x="0" y="510"/>
                      </a:cubicBezTo>
                      <a:cubicBezTo>
                        <a:pt x="0" y="538"/>
                        <a:pt x="108" y="562"/>
                        <a:pt x="240" y="562"/>
                      </a:cubicBezTo>
                      <a:cubicBezTo>
                        <a:pt x="373" y="562"/>
                        <a:pt x="480" y="538"/>
                        <a:pt x="480" y="510"/>
                      </a:cubicBezTo>
                      <a:cubicBezTo>
                        <a:pt x="480" y="358"/>
                        <a:pt x="480" y="358"/>
                        <a:pt x="480" y="358"/>
                      </a:cubicBezTo>
                      <a:cubicBezTo>
                        <a:pt x="480" y="351"/>
                        <a:pt x="475" y="346"/>
                        <a:pt x="466" y="340"/>
                      </a:cubicBezTo>
                      <a:cubicBezTo>
                        <a:pt x="475" y="335"/>
                        <a:pt x="480" y="329"/>
                        <a:pt x="480" y="322"/>
                      </a:cubicBezTo>
                      <a:cubicBezTo>
                        <a:pt x="480" y="170"/>
                        <a:pt x="480" y="170"/>
                        <a:pt x="480" y="170"/>
                      </a:cubicBezTo>
                      <a:cubicBezTo>
                        <a:pt x="480" y="164"/>
                        <a:pt x="475" y="158"/>
                        <a:pt x="466" y="153"/>
                      </a:cubicBezTo>
                      <a:cubicBezTo>
                        <a:pt x="475" y="147"/>
                        <a:pt x="480" y="141"/>
                        <a:pt x="480" y="135"/>
                      </a:cubicBezTo>
                      <a:close/>
                      <a:moveTo>
                        <a:pt x="458" y="352"/>
                      </a:moveTo>
                      <a:cubicBezTo>
                        <a:pt x="458" y="368"/>
                        <a:pt x="361" y="380"/>
                        <a:pt x="240" y="380"/>
                      </a:cubicBezTo>
                      <a:cubicBezTo>
                        <a:pt x="120" y="380"/>
                        <a:pt x="23" y="368"/>
                        <a:pt x="23" y="352"/>
                      </a:cubicBezTo>
                      <a:cubicBezTo>
                        <a:pt x="23" y="333"/>
                        <a:pt x="23" y="333"/>
                        <a:pt x="23" y="333"/>
                      </a:cubicBezTo>
                      <a:cubicBezTo>
                        <a:pt x="23" y="349"/>
                        <a:pt x="120" y="361"/>
                        <a:pt x="240" y="361"/>
                      </a:cubicBezTo>
                      <a:cubicBezTo>
                        <a:pt x="361" y="361"/>
                        <a:pt x="458" y="349"/>
                        <a:pt x="458" y="333"/>
                      </a:cubicBezTo>
                      <a:lnTo>
                        <a:pt x="458" y="352"/>
                      </a:lnTo>
                      <a:close/>
                      <a:moveTo>
                        <a:pt x="458" y="166"/>
                      </a:moveTo>
                      <a:cubicBezTo>
                        <a:pt x="458" y="182"/>
                        <a:pt x="361" y="195"/>
                        <a:pt x="240" y="195"/>
                      </a:cubicBezTo>
                      <a:cubicBezTo>
                        <a:pt x="120" y="195"/>
                        <a:pt x="23" y="182"/>
                        <a:pt x="23" y="166"/>
                      </a:cubicBezTo>
                      <a:cubicBezTo>
                        <a:pt x="23" y="147"/>
                        <a:pt x="23" y="147"/>
                        <a:pt x="23" y="147"/>
                      </a:cubicBezTo>
                      <a:cubicBezTo>
                        <a:pt x="23" y="163"/>
                        <a:pt x="120" y="176"/>
                        <a:pt x="240" y="176"/>
                      </a:cubicBezTo>
                      <a:cubicBezTo>
                        <a:pt x="361" y="176"/>
                        <a:pt x="458" y="163"/>
                        <a:pt x="458" y="147"/>
                      </a:cubicBezTo>
                      <a:lnTo>
                        <a:pt x="458" y="166"/>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ysClr val="windowText" lastClr="000000"/>
                    </a:solidFill>
                    <a:effectLst/>
                    <a:uLnTx/>
                    <a:uFillTx/>
                  </a:endParaRPr>
                </a:p>
              </p:txBody>
            </p:sp>
            <p:cxnSp>
              <p:nvCxnSpPr>
                <p:cNvPr id="142" name="Straight Connector 141"/>
                <p:cNvCxnSpPr>
                  <a:stCxn id="137" idx="11"/>
                  <a:endCxn id="130" idx="0"/>
                </p:cNvCxnSpPr>
                <p:nvPr/>
              </p:nvCxnSpPr>
              <p:spPr>
                <a:xfrm>
                  <a:off x="2880190" y="5791964"/>
                  <a:ext cx="1204" cy="131192"/>
                </a:xfrm>
                <a:prstGeom prst="line">
                  <a:avLst/>
                </a:prstGeom>
                <a:noFill/>
                <a:ln w="28575" cap="flat" cmpd="sng" algn="ctr">
                  <a:solidFill>
                    <a:sysClr val="windowText" lastClr="000000">
                      <a:lumMod val="75000"/>
                      <a:lumOff val="25000"/>
                    </a:sysClr>
                  </a:solidFill>
                  <a:prstDash val="solid"/>
                </a:ln>
                <a:effectLst/>
              </p:spPr>
            </p:cxnSp>
            <p:cxnSp>
              <p:nvCxnSpPr>
                <p:cNvPr id="143" name="Straight Connector 142"/>
                <p:cNvCxnSpPr>
                  <a:stCxn id="148" idx="11"/>
                  <a:endCxn id="138" idx="2"/>
                </p:cNvCxnSpPr>
                <p:nvPr/>
              </p:nvCxnSpPr>
              <p:spPr>
                <a:xfrm>
                  <a:off x="2881393" y="6687890"/>
                  <a:ext cx="2594" cy="222933"/>
                </a:xfrm>
                <a:prstGeom prst="line">
                  <a:avLst/>
                </a:prstGeom>
                <a:noFill/>
                <a:ln w="28575" cap="flat" cmpd="sng" algn="ctr">
                  <a:solidFill>
                    <a:sysClr val="windowText" lastClr="000000">
                      <a:lumMod val="75000"/>
                      <a:lumOff val="25000"/>
                    </a:sysClr>
                  </a:solidFill>
                  <a:prstDash val="solid"/>
                </a:ln>
                <a:effectLst/>
              </p:spPr>
            </p:cxnSp>
            <p:cxnSp>
              <p:nvCxnSpPr>
                <p:cNvPr id="144" name="Straight Connector 143"/>
                <p:cNvCxnSpPr>
                  <a:stCxn id="139" idx="22"/>
                  <a:endCxn id="148" idx="16"/>
                </p:cNvCxnSpPr>
                <p:nvPr/>
              </p:nvCxnSpPr>
              <p:spPr>
                <a:xfrm flipH="1">
                  <a:off x="3141752" y="5959277"/>
                  <a:ext cx="665419" cy="261490"/>
                </a:xfrm>
                <a:prstGeom prst="line">
                  <a:avLst/>
                </a:prstGeom>
                <a:noFill/>
                <a:ln w="28575" cap="flat" cmpd="sng" algn="ctr">
                  <a:solidFill>
                    <a:sysClr val="windowText" lastClr="000000">
                      <a:lumMod val="75000"/>
                      <a:lumOff val="25000"/>
                    </a:sysClr>
                  </a:solidFill>
                  <a:prstDash val="solid"/>
                </a:ln>
                <a:effectLst/>
              </p:spPr>
            </p:cxnSp>
            <p:cxnSp>
              <p:nvCxnSpPr>
                <p:cNvPr id="145" name="Straight Connector 144"/>
                <p:cNvCxnSpPr>
                  <a:stCxn id="140" idx="4"/>
                  <a:endCxn id="148" idx="19"/>
                </p:cNvCxnSpPr>
                <p:nvPr/>
              </p:nvCxnSpPr>
              <p:spPr>
                <a:xfrm flipH="1" flipV="1">
                  <a:off x="3117885" y="6437648"/>
                  <a:ext cx="676186" cy="208353"/>
                </a:xfrm>
                <a:prstGeom prst="line">
                  <a:avLst/>
                </a:prstGeom>
                <a:noFill/>
                <a:ln w="28575" cap="flat" cmpd="sng" algn="ctr">
                  <a:solidFill>
                    <a:sysClr val="windowText" lastClr="000000">
                      <a:lumMod val="75000"/>
                      <a:lumOff val="25000"/>
                    </a:sysClr>
                  </a:solidFill>
                  <a:prstDash val="solid"/>
                </a:ln>
                <a:effectLst/>
              </p:spPr>
            </p:cxnSp>
            <p:cxnSp>
              <p:nvCxnSpPr>
                <p:cNvPr id="146" name="Straight Connector 145"/>
                <p:cNvCxnSpPr>
                  <a:stCxn id="148" idx="4"/>
                  <a:endCxn id="141" idx="15"/>
                </p:cNvCxnSpPr>
                <p:nvPr/>
              </p:nvCxnSpPr>
              <p:spPr>
                <a:xfrm flipH="1" flipV="1">
                  <a:off x="1911123" y="5952011"/>
                  <a:ext cx="709911" cy="227049"/>
                </a:xfrm>
                <a:prstGeom prst="line">
                  <a:avLst/>
                </a:prstGeom>
                <a:noFill/>
                <a:ln w="28575" cap="flat" cmpd="sng" algn="ctr">
                  <a:solidFill>
                    <a:sysClr val="windowText" lastClr="000000">
                      <a:lumMod val="75000"/>
                      <a:lumOff val="25000"/>
                    </a:sysClr>
                  </a:solidFill>
                  <a:prstDash val="solid"/>
                </a:ln>
                <a:effectLst/>
              </p:spPr>
            </p:cxnSp>
            <p:cxnSp>
              <p:nvCxnSpPr>
                <p:cNvPr id="147" name="Straight Connector 146"/>
                <p:cNvCxnSpPr>
                  <a:stCxn id="148" idx="21"/>
                  <a:endCxn id="149" idx="17"/>
                </p:cNvCxnSpPr>
                <p:nvPr/>
              </p:nvCxnSpPr>
              <p:spPr>
                <a:xfrm flipH="1">
                  <a:off x="1903149" y="6437645"/>
                  <a:ext cx="742835" cy="221032"/>
                </a:xfrm>
                <a:prstGeom prst="line">
                  <a:avLst/>
                </a:prstGeom>
                <a:noFill/>
                <a:ln w="28575" cap="flat" cmpd="sng" algn="ctr">
                  <a:solidFill>
                    <a:sysClr val="windowText" lastClr="000000">
                      <a:lumMod val="75000"/>
                      <a:lumOff val="25000"/>
                    </a:sysClr>
                  </a:solidFill>
                  <a:prstDash val="solid"/>
                </a:ln>
                <a:effectLst/>
              </p:spPr>
            </p:cxnSp>
            <p:sp>
              <p:nvSpPr>
                <p:cNvPr id="148" name="Freeform 123"/>
                <p:cNvSpPr>
                  <a:spLocks noEditPoints="1"/>
                </p:cNvSpPr>
                <p:nvPr/>
              </p:nvSpPr>
              <p:spPr bwMode="auto">
                <a:xfrm>
                  <a:off x="2621033" y="6018189"/>
                  <a:ext cx="520719" cy="669702"/>
                </a:xfrm>
                <a:custGeom>
                  <a:avLst/>
                  <a:gdLst>
                    <a:gd name="T0" fmla="*/ 480 w 480"/>
                    <a:gd name="T1" fmla="*/ 135 h 562"/>
                    <a:gd name="T2" fmla="*/ 480 w 480"/>
                    <a:gd name="T3" fmla="*/ 0 h 562"/>
                    <a:gd name="T4" fmla="*/ 240 w 480"/>
                    <a:gd name="T5" fmla="*/ 43 h 562"/>
                    <a:gd name="T6" fmla="*/ 0 w 480"/>
                    <a:gd name="T7" fmla="*/ 0 h 562"/>
                    <a:gd name="T8" fmla="*/ 0 w 480"/>
                    <a:gd name="T9" fmla="*/ 135 h 562"/>
                    <a:gd name="T10" fmla="*/ 15 w 480"/>
                    <a:gd name="T11" fmla="*/ 153 h 562"/>
                    <a:gd name="T12" fmla="*/ 0 w 480"/>
                    <a:gd name="T13" fmla="*/ 170 h 562"/>
                    <a:gd name="T14" fmla="*/ 0 w 480"/>
                    <a:gd name="T15" fmla="*/ 322 h 562"/>
                    <a:gd name="T16" fmla="*/ 15 w 480"/>
                    <a:gd name="T17" fmla="*/ 340 h 562"/>
                    <a:gd name="T18" fmla="*/ 0 w 480"/>
                    <a:gd name="T19" fmla="*/ 358 h 562"/>
                    <a:gd name="T20" fmla="*/ 0 w 480"/>
                    <a:gd name="T21" fmla="*/ 510 h 562"/>
                    <a:gd name="T22" fmla="*/ 240 w 480"/>
                    <a:gd name="T23" fmla="*/ 562 h 562"/>
                    <a:gd name="T24" fmla="*/ 480 w 480"/>
                    <a:gd name="T25" fmla="*/ 510 h 562"/>
                    <a:gd name="T26" fmla="*/ 480 w 480"/>
                    <a:gd name="T27" fmla="*/ 358 h 562"/>
                    <a:gd name="T28" fmla="*/ 466 w 480"/>
                    <a:gd name="T29" fmla="*/ 340 h 562"/>
                    <a:gd name="T30" fmla="*/ 480 w 480"/>
                    <a:gd name="T31" fmla="*/ 322 h 562"/>
                    <a:gd name="T32" fmla="*/ 480 w 480"/>
                    <a:gd name="T33" fmla="*/ 170 h 562"/>
                    <a:gd name="T34" fmla="*/ 466 w 480"/>
                    <a:gd name="T35" fmla="*/ 153 h 562"/>
                    <a:gd name="T36" fmla="*/ 480 w 480"/>
                    <a:gd name="T37" fmla="*/ 135 h 562"/>
                    <a:gd name="T38" fmla="*/ 458 w 480"/>
                    <a:gd name="T39" fmla="*/ 352 h 562"/>
                    <a:gd name="T40" fmla="*/ 240 w 480"/>
                    <a:gd name="T41" fmla="*/ 380 h 562"/>
                    <a:gd name="T42" fmla="*/ 23 w 480"/>
                    <a:gd name="T43" fmla="*/ 352 h 562"/>
                    <a:gd name="T44" fmla="*/ 23 w 480"/>
                    <a:gd name="T45" fmla="*/ 333 h 562"/>
                    <a:gd name="T46" fmla="*/ 240 w 480"/>
                    <a:gd name="T47" fmla="*/ 361 h 562"/>
                    <a:gd name="T48" fmla="*/ 458 w 480"/>
                    <a:gd name="T49" fmla="*/ 333 h 562"/>
                    <a:gd name="T50" fmla="*/ 458 w 480"/>
                    <a:gd name="T51" fmla="*/ 352 h 562"/>
                    <a:gd name="T52" fmla="*/ 458 w 480"/>
                    <a:gd name="T53" fmla="*/ 166 h 562"/>
                    <a:gd name="T54" fmla="*/ 240 w 480"/>
                    <a:gd name="T55" fmla="*/ 195 h 562"/>
                    <a:gd name="T56" fmla="*/ 23 w 480"/>
                    <a:gd name="T57" fmla="*/ 166 h 562"/>
                    <a:gd name="T58" fmla="*/ 23 w 480"/>
                    <a:gd name="T59" fmla="*/ 147 h 562"/>
                    <a:gd name="T60" fmla="*/ 240 w 480"/>
                    <a:gd name="T61" fmla="*/ 176 h 562"/>
                    <a:gd name="T62" fmla="*/ 458 w 480"/>
                    <a:gd name="T63" fmla="*/ 147 h 562"/>
                    <a:gd name="T64" fmla="*/ 458 w 480"/>
                    <a:gd name="T65" fmla="*/ 16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80" h="562">
                      <a:moveTo>
                        <a:pt x="480" y="135"/>
                      </a:moveTo>
                      <a:cubicBezTo>
                        <a:pt x="480" y="0"/>
                        <a:pt x="480" y="0"/>
                        <a:pt x="480" y="0"/>
                      </a:cubicBezTo>
                      <a:cubicBezTo>
                        <a:pt x="448" y="31"/>
                        <a:pt x="326" y="43"/>
                        <a:pt x="240" y="43"/>
                      </a:cubicBezTo>
                      <a:cubicBezTo>
                        <a:pt x="154" y="43"/>
                        <a:pt x="32" y="31"/>
                        <a:pt x="0" y="0"/>
                      </a:cubicBezTo>
                      <a:cubicBezTo>
                        <a:pt x="0" y="135"/>
                        <a:pt x="0" y="135"/>
                        <a:pt x="0" y="135"/>
                      </a:cubicBezTo>
                      <a:cubicBezTo>
                        <a:pt x="0" y="141"/>
                        <a:pt x="5" y="147"/>
                        <a:pt x="15" y="153"/>
                      </a:cubicBezTo>
                      <a:cubicBezTo>
                        <a:pt x="5" y="158"/>
                        <a:pt x="0" y="164"/>
                        <a:pt x="0" y="170"/>
                      </a:cubicBezTo>
                      <a:cubicBezTo>
                        <a:pt x="0" y="322"/>
                        <a:pt x="0" y="322"/>
                        <a:pt x="0" y="322"/>
                      </a:cubicBezTo>
                      <a:cubicBezTo>
                        <a:pt x="0" y="329"/>
                        <a:pt x="5" y="335"/>
                        <a:pt x="15" y="340"/>
                      </a:cubicBezTo>
                      <a:cubicBezTo>
                        <a:pt x="5" y="346"/>
                        <a:pt x="0" y="351"/>
                        <a:pt x="0" y="358"/>
                      </a:cubicBezTo>
                      <a:cubicBezTo>
                        <a:pt x="0" y="510"/>
                        <a:pt x="0" y="510"/>
                        <a:pt x="0" y="510"/>
                      </a:cubicBezTo>
                      <a:cubicBezTo>
                        <a:pt x="0" y="538"/>
                        <a:pt x="108" y="562"/>
                        <a:pt x="240" y="562"/>
                      </a:cubicBezTo>
                      <a:cubicBezTo>
                        <a:pt x="373" y="562"/>
                        <a:pt x="480" y="538"/>
                        <a:pt x="480" y="510"/>
                      </a:cubicBezTo>
                      <a:cubicBezTo>
                        <a:pt x="480" y="358"/>
                        <a:pt x="480" y="358"/>
                        <a:pt x="480" y="358"/>
                      </a:cubicBezTo>
                      <a:cubicBezTo>
                        <a:pt x="480" y="351"/>
                        <a:pt x="475" y="346"/>
                        <a:pt x="466" y="340"/>
                      </a:cubicBezTo>
                      <a:cubicBezTo>
                        <a:pt x="475" y="335"/>
                        <a:pt x="480" y="329"/>
                        <a:pt x="480" y="322"/>
                      </a:cubicBezTo>
                      <a:cubicBezTo>
                        <a:pt x="480" y="170"/>
                        <a:pt x="480" y="170"/>
                        <a:pt x="480" y="170"/>
                      </a:cubicBezTo>
                      <a:cubicBezTo>
                        <a:pt x="480" y="164"/>
                        <a:pt x="475" y="158"/>
                        <a:pt x="466" y="153"/>
                      </a:cubicBezTo>
                      <a:cubicBezTo>
                        <a:pt x="475" y="147"/>
                        <a:pt x="480" y="141"/>
                        <a:pt x="480" y="135"/>
                      </a:cubicBezTo>
                      <a:close/>
                      <a:moveTo>
                        <a:pt x="458" y="352"/>
                      </a:moveTo>
                      <a:cubicBezTo>
                        <a:pt x="458" y="368"/>
                        <a:pt x="361" y="380"/>
                        <a:pt x="240" y="380"/>
                      </a:cubicBezTo>
                      <a:cubicBezTo>
                        <a:pt x="120" y="380"/>
                        <a:pt x="23" y="368"/>
                        <a:pt x="23" y="352"/>
                      </a:cubicBezTo>
                      <a:cubicBezTo>
                        <a:pt x="23" y="333"/>
                        <a:pt x="23" y="333"/>
                        <a:pt x="23" y="333"/>
                      </a:cubicBezTo>
                      <a:cubicBezTo>
                        <a:pt x="23" y="349"/>
                        <a:pt x="120" y="361"/>
                        <a:pt x="240" y="361"/>
                      </a:cubicBezTo>
                      <a:cubicBezTo>
                        <a:pt x="361" y="361"/>
                        <a:pt x="458" y="349"/>
                        <a:pt x="458" y="333"/>
                      </a:cubicBezTo>
                      <a:lnTo>
                        <a:pt x="458" y="352"/>
                      </a:lnTo>
                      <a:close/>
                      <a:moveTo>
                        <a:pt x="458" y="166"/>
                      </a:moveTo>
                      <a:cubicBezTo>
                        <a:pt x="458" y="182"/>
                        <a:pt x="361" y="195"/>
                        <a:pt x="240" y="195"/>
                      </a:cubicBezTo>
                      <a:cubicBezTo>
                        <a:pt x="120" y="195"/>
                        <a:pt x="23" y="182"/>
                        <a:pt x="23" y="166"/>
                      </a:cubicBezTo>
                      <a:cubicBezTo>
                        <a:pt x="23" y="147"/>
                        <a:pt x="23" y="147"/>
                        <a:pt x="23" y="147"/>
                      </a:cubicBezTo>
                      <a:cubicBezTo>
                        <a:pt x="23" y="163"/>
                        <a:pt x="120" y="176"/>
                        <a:pt x="240" y="176"/>
                      </a:cubicBezTo>
                      <a:cubicBezTo>
                        <a:pt x="361" y="176"/>
                        <a:pt x="458" y="163"/>
                        <a:pt x="458" y="147"/>
                      </a:cubicBezTo>
                      <a:lnTo>
                        <a:pt x="458" y="166"/>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ysClr val="windowText" lastClr="000000"/>
                    </a:solidFill>
                    <a:effectLst/>
                    <a:uLnTx/>
                    <a:uFillTx/>
                  </a:endParaRPr>
                </a:p>
              </p:txBody>
            </p:sp>
            <p:sp>
              <p:nvSpPr>
                <p:cNvPr id="149" name="Freeform 123"/>
                <p:cNvSpPr>
                  <a:spLocks noEditPoints="1"/>
                </p:cNvSpPr>
                <p:nvPr/>
              </p:nvSpPr>
              <p:spPr bwMode="auto">
                <a:xfrm>
                  <a:off x="1637726" y="6550927"/>
                  <a:ext cx="273396" cy="395788"/>
                </a:xfrm>
                <a:custGeom>
                  <a:avLst/>
                  <a:gdLst>
                    <a:gd name="T0" fmla="*/ 480 w 480"/>
                    <a:gd name="T1" fmla="*/ 135 h 562"/>
                    <a:gd name="T2" fmla="*/ 480 w 480"/>
                    <a:gd name="T3" fmla="*/ 0 h 562"/>
                    <a:gd name="T4" fmla="*/ 240 w 480"/>
                    <a:gd name="T5" fmla="*/ 43 h 562"/>
                    <a:gd name="T6" fmla="*/ 0 w 480"/>
                    <a:gd name="T7" fmla="*/ 0 h 562"/>
                    <a:gd name="T8" fmla="*/ 0 w 480"/>
                    <a:gd name="T9" fmla="*/ 135 h 562"/>
                    <a:gd name="T10" fmla="*/ 15 w 480"/>
                    <a:gd name="T11" fmla="*/ 153 h 562"/>
                    <a:gd name="T12" fmla="*/ 0 w 480"/>
                    <a:gd name="T13" fmla="*/ 170 h 562"/>
                    <a:gd name="T14" fmla="*/ 0 w 480"/>
                    <a:gd name="T15" fmla="*/ 322 h 562"/>
                    <a:gd name="T16" fmla="*/ 15 w 480"/>
                    <a:gd name="T17" fmla="*/ 340 h 562"/>
                    <a:gd name="T18" fmla="*/ 0 w 480"/>
                    <a:gd name="T19" fmla="*/ 358 h 562"/>
                    <a:gd name="T20" fmla="*/ 0 w 480"/>
                    <a:gd name="T21" fmla="*/ 510 h 562"/>
                    <a:gd name="T22" fmla="*/ 240 w 480"/>
                    <a:gd name="T23" fmla="*/ 562 h 562"/>
                    <a:gd name="T24" fmla="*/ 480 w 480"/>
                    <a:gd name="T25" fmla="*/ 510 h 562"/>
                    <a:gd name="T26" fmla="*/ 480 w 480"/>
                    <a:gd name="T27" fmla="*/ 358 h 562"/>
                    <a:gd name="T28" fmla="*/ 466 w 480"/>
                    <a:gd name="T29" fmla="*/ 340 h 562"/>
                    <a:gd name="T30" fmla="*/ 480 w 480"/>
                    <a:gd name="T31" fmla="*/ 322 h 562"/>
                    <a:gd name="T32" fmla="*/ 480 w 480"/>
                    <a:gd name="T33" fmla="*/ 170 h 562"/>
                    <a:gd name="T34" fmla="*/ 466 w 480"/>
                    <a:gd name="T35" fmla="*/ 153 h 562"/>
                    <a:gd name="T36" fmla="*/ 480 w 480"/>
                    <a:gd name="T37" fmla="*/ 135 h 562"/>
                    <a:gd name="T38" fmla="*/ 458 w 480"/>
                    <a:gd name="T39" fmla="*/ 352 h 562"/>
                    <a:gd name="T40" fmla="*/ 240 w 480"/>
                    <a:gd name="T41" fmla="*/ 380 h 562"/>
                    <a:gd name="T42" fmla="*/ 23 w 480"/>
                    <a:gd name="T43" fmla="*/ 352 h 562"/>
                    <a:gd name="T44" fmla="*/ 23 w 480"/>
                    <a:gd name="T45" fmla="*/ 333 h 562"/>
                    <a:gd name="T46" fmla="*/ 240 w 480"/>
                    <a:gd name="T47" fmla="*/ 361 h 562"/>
                    <a:gd name="T48" fmla="*/ 458 w 480"/>
                    <a:gd name="T49" fmla="*/ 333 h 562"/>
                    <a:gd name="T50" fmla="*/ 458 w 480"/>
                    <a:gd name="T51" fmla="*/ 352 h 562"/>
                    <a:gd name="T52" fmla="*/ 458 w 480"/>
                    <a:gd name="T53" fmla="*/ 166 h 562"/>
                    <a:gd name="T54" fmla="*/ 240 w 480"/>
                    <a:gd name="T55" fmla="*/ 195 h 562"/>
                    <a:gd name="T56" fmla="*/ 23 w 480"/>
                    <a:gd name="T57" fmla="*/ 166 h 562"/>
                    <a:gd name="T58" fmla="*/ 23 w 480"/>
                    <a:gd name="T59" fmla="*/ 147 h 562"/>
                    <a:gd name="T60" fmla="*/ 240 w 480"/>
                    <a:gd name="T61" fmla="*/ 176 h 562"/>
                    <a:gd name="T62" fmla="*/ 458 w 480"/>
                    <a:gd name="T63" fmla="*/ 147 h 562"/>
                    <a:gd name="T64" fmla="*/ 458 w 480"/>
                    <a:gd name="T65" fmla="*/ 16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80" h="562">
                      <a:moveTo>
                        <a:pt x="480" y="135"/>
                      </a:moveTo>
                      <a:cubicBezTo>
                        <a:pt x="480" y="0"/>
                        <a:pt x="480" y="0"/>
                        <a:pt x="480" y="0"/>
                      </a:cubicBezTo>
                      <a:cubicBezTo>
                        <a:pt x="448" y="31"/>
                        <a:pt x="326" y="43"/>
                        <a:pt x="240" y="43"/>
                      </a:cubicBezTo>
                      <a:cubicBezTo>
                        <a:pt x="154" y="43"/>
                        <a:pt x="32" y="31"/>
                        <a:pt x="0" y="0"/>
                      </a:cubicBezTo>
                      <a:cubicBezTo>
                        <a:pt x="0" y="135"/>
                        <a:pt x="0" y="135"/>
                        <a:pt x="0" y="135"/>
                      </a:cubicBezTo>
                      <a:cubicBezTo>
                        <a:pt x="0" y="141"/>
                        <a:pt x="5" y="147"/>
                        <a:pt x="15" y="153"/>
                      </a:cubicBezTo>
                      <a:cubicBezTo>
                        <a:pt x="5" y="158"/>
                        <a:pt x="0" y="164"/>
                        <a:pt x="0" y="170"/>
                      </a:cubicBezTo>
                      <a:cubicBezTo>
                        <a:pt x="0" y="322"/>
                        <a:pt x="0" y="322"/>
                        <a:pt x="0" y="322"/>
                      </a:cubicBezTo>
                      <a:cubicBezTo>
                        <a:pt x="0" y="329"/>
                        <a:pt x="5" y="335"/>
                        <a:pt x="15" y="340"/>
                      </a:cubicBezTo>
                      <a:cubicBezTo>
                        <a:pt x="5" y="346"/>
                        <a:pt x="0" y="351"/>
                        <a:pt x="0" y="358"/>
                      </a:cubicBezTo>
                      <a:cubicBezTo>
                        <a:pt x="0" y="510"/>
                        <a:pt x="0" y="510"/>
                        <a:pt x="0" y="510"/>
                      </a:cubicBezTo>
                      <a:cubicBezTo>
                        <a:pt x="0" y="538"/>
                        <a:pt x="108" y="562"/>
                        <a:pt x="240" y="562"/>
                      </a:cubicBezTo>
                      <a:cubicBezTo>
                        <a:pt x="373" y="562"/>
                        <a:pt x="480" y="538"/>
                        <a:pt x="480" y="510"/>
                      </a:cubicBezTo>
                      <a:cubicBezTo>
                        <a:pt x="480" y="358"/>
                        <a:pt x="480" y="358"/>
                        <a:pt x="480" y="358"/>
                      </a:cubicBezTo>
                      <a:cubicBezTo>
                        <a:pt x="480" y="351"/>
                        <a:pt x="475" y="346"/>
                        <a:pt x="466" y="340"/>
                      </a:cubicBezTo>
                      <a:cubicBezTo>
                        <a:pt x="475" y="335"/>
                        <a:pt x="480" y="329"/>
                        <a:pt x="480" y="322"/>
                      </a:cubicBezTo>
                      <a:cubicBezTo>
                        <a:pt x="480" y="170"/>
                        <a:pt x="480" y="170"/>
                        <a:pt x="480" y="170"/>
                      </a:cubicBezTo>
                      <a:cubicBezTo>
                        <a:pt x="480" y="164"/>
                        <a:pt x="475" y="158"/>
                        <a:pt x="466" y="153"/>
                      </a:cubicBezTo>
                      <a:cubicBezTo>
                        <a:pt x="475" y="147"/>
                        <a:pt x="480" y="141"/>
                        <a:pt x="480" y="135"/>
                      </a:cubicBezTo>
                      <a:close/>
                      <a:moveTo>
                        <a:pt x="458" y="352"/>
                      </a:moveTo>
                      <a:cubicBezTo>
                        <a:pt x="458" y="368"/>
                        <a:pt x="361" y="380"/>
                        <a:pt x="240" y="380"/>
                      </a:cubicBezTo>
                      <a:cubicBezTo>
                        <a:pt x="120" y="380"/>
                        <a:pt x="23" y="368"/>
                        <a:pt x="23" y="352"/>
                      </a:cubicBezTo>
                      <a:cubicBezTo>
                        <a:pt x="23" y="333"/>
                        <a:pt x="23" y="333"/>
                        <a:pt x="23" y="333"/>
                      </a:cubicBezTo>
                      <a:cubicBezTo>
                        <a:pt x="23" y="349"/>
                        <a:pt x="120" y="361"/>
                        <a:pt x="240" y="361"/>
                      </a:cubicBezTo>
                      <a:cubicBezTo>
                        <a:pt x="361" y="361"/>
                        <a:pt x="458" y="349"/>
                        <a:pt x="458" y="333"/>
                      </a:cubicBezTo>
                      <a:lnTo>
                        <a:pt x="458" y="352"/>
                      </a:lnTo>
                      <a:close/>
                      <a:moveTo>
                        <a:pt x="458" y="166"/>
                      </a:moveTo>
                      <a:cubicBezTo>
                        <a:pt x="458" y="182"/>
                        <a:pt x="361" y="195"/>
                        <a:pt x="240" y="195"/>
                      </a:cubicBezTo>
                      <a:cubicBezTo>
                        <a:pt x="120" y="195"/>
                        <a:pt x="23" y="182"/>
                        <a:pt x="23" y="166"/>
                      </a:cubicBezTo>
                      <a:cubicBezTo>
                        <a:pt x="23" y="147"/>
                        <a:pt x="23" y="147"/>
                        <a:pt x="23" y="147"/>
                      </a:cubicBezTo>
                      <a:cubicBezTo>
                        <a:pt x="23" y="163"/>
                        <a:pt x="120" y="176"/>
                        <a:pt x="240" y="176"/>
                      </a:cubicBezTo>
                      <a:cubicBezTo>
                        <a:pt x="361" y="176"/>
                        <a:pt x="458" y="163"/>
                        <a:pt x="458" y="147"/>
                      </a:cubicBezTo>
                      <a:lnTo>
                        <a:pt x="458" y="166"/>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ysClr val="windowText" lastClr="000000"/>
                    </a:solidFill>
                    <a:effectLst/>
                    <a:uLnTx/>
                    <a:uFillTx/>
                  </a:endParaRPr>
                </a:p>
              </p:txBody>
            </p:sp>
          </p:grpSp>
          <p:sp>
            <p:nvSpPr>
              <p:cNvPr id="130" name="Oval 122"/>
              <p:cNvSpPr>
                <a:spLocks noChangeArrowheads="1"/>
              </p:cNvSpPr>
              <p:nvPr/>
            </p:nvSpPr>
            <p:spPr bwMode="auto">
              <a:xfrm>
                <a:off x="1666990" y="5649024"/>
                <a:ext cx="326546" cy="6546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ysClr val="windowText" lastClr="000000"/>
                  </a:solidFill>
                  <a:effectLst/>
                  <a:uLnTx/>
                  <a:uFillTx/>
                </a:endParaRPr>
              </a:p>
            </p:txBody>
          </p:sp>
          <p:sp>
            <p:nvSpPr>
              <p:cNvPr id="131" name="Oval 122"/>
              <p:cNvSpPr>
                <a:spLocks noChangeArrowheads="1"/>
              </p:cNvSpPr>
              <p:nvPr/>
            </p:nvSpPr>
            <p:spPr bwMode="auto">
              <a:xfrm>
                <a:off x="1743782" y="5347286"/>
                <a:ext cx="171450" cy="4571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ysClr val="windowText" lastClr="000000"/>
                  </a:solidFill>
                  <a:effectLst/>
                  <a:uLnTx/>
                  <a:uFillTx/>
                </a:endParaRPr>
              </a:p>
            </p:txBody>
          </p:sp>
          <p:sp>
            <p:nvSpPr>
              <p:cNvPr id="132" name="Oval 122"/>
              <p:cNvSpPr>
                <a:spLocks noChangeArrowheads="1"/>
              </p:cNvSpPr>
              <p:nvPr/>
            </p:nvSpPr>
            <p:spPr bwMode="auto">
              <a:xfrm>
                <a:off x="1050350" y="5512615"/>
                <a:ext cx="171450" cy="4571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ysClr val="windowText" lastClr="000000"/>
                  </a:solidFill>
                  <a:effectLst/>
                  <a:uLnTx/>
                  <a:uFillTx/>
                </a:endParaRPr>
              </a:p>
            </p:txBody>
          </p:sp>
          <p:sp>
            <p:nvSpPr>
              <p:cNvPr id="133" name="Oval 122"/>
              <p:cNvSpPr>
                <a:spLocks noChangeArrowheads="1"/>
              </p:cNvSpPr>
              <p:nvPr/>
            </p:nvSpPr>
            <p:spPr bwMode="auto">
              <a:xfrm>
                <a:off x="2402608" y="5512615"/>
                <a:ext cx="171450" cy="4571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ysClr val="windowText" lastClr="000000"/>
                  </a:solidFill>
                  <a:effectLst/>
                  <a:uLnTx/>
                  <a:uFillTx/>
                </a:endParaRPr>
              </a:p>
            </p:txBody>
          </p:sp>
          <p:sp>
            <p:nvSpPr>
              <p:cNvPr id="134" name="Oval 122"/>
              <p:cNvSpPr>
                <a:spLocks noChangeArrowheads="1"/>
              </p:cNvSpPr>
              <p:nvPr/>
            </p:nvSpPr>
            <p:spPr bwMode="auto">
              <a:xfrm>
                <a:off x="2402608" y="5930332"/>
                <a:ext cx="171450" cy="4571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ysClr val="windowText" lastClr="000000"/>
                  </a:solidFill>
                  <a:effectLst/>
                  <a:uLnTx/>
                  <a:uFillTx/>
                </a:endParaRPr>
              </a:p>
            </p:txBody>
          </p:sp>
          <p:sp>
            <p:nvSpPr>
              <p:cNvPr id="135" name="Oval 122"/>
              <p:cNvSpPr>
                <a:spLocks noChangeArrowheads="1"/>
              </p:cNvSpPr>
              <p:nvPr/>
            </p:nvSpPr>
            <p:spPr bwMode="auto">
              <a:xfrm>
                <a:off x="1050350" y="5930332"/>
                <a:ext cx="171450" cy="4571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ysClr val="windowText" lastClr="000000"/>
                  </a:solidFill>
                  <a:effectLst/>
                  <a:uLnTx/>
                  <a:uFillTx/>
                </a:endParaRPr>
              </a:p>
            </p:txBody>
          </p:sp>
          <p:sp>
            <p:nvSpPr>
              <p:cNvPr id="136" name="Oval 122"/>
              <p:cNvSpPr>
                <a:spLocks noChangeArrowheads="1"/>
              </p:cNvSpPr>
              <p:nvPr/>
            </p:nvSpPr>
            <p:spPr bwMode="auto">
              <a:xfrm>
                <a:off x="1746163" y="6096787"/>
                <a:ext cx="171450" cy="4571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ysClr val="windowText" lastClr="000000"/>
                  </a:solidFill>
                  <a:effectLst/>
                  <a:uLnTx/>
                  <a:uFillTx/>
                </a:endParaRPr>
              </a:p>
            </p:txBody>
          </p:sp>
        </p:grpSp>
        <p:grpSp>
          <p:nvGrpSpPr>
            <p:cNvPr id="95" name="Group 94"/>
            <p:cNvGrpSpPr/>
            <p:nvPr/>
          </p:nvGrpSpPr>
          <p:grpSpPr>
            <a:xfrm>
              <a:off x="1089416" y="3458511"/>
              <a:ext cx="931497" cy="931497"/>
              <a:chOff x="1287972" y="2644224"/>
              <a:chExt cx="1604606" cy="1604606"/>
            </a:xfrm>
          </p:grpSpPr>
          <p:grpSp>
            <p:nvGrpSpPr>
              <p:cNvPr id="119" name="Group 133"/>
              <p:cNvGrpSpPr/>
              <p:nvPr/>
            </p:nvGrpSpPr>
            <p:grpSpPr>
              <a:xfrm>
                <a:off x="1287972" y="2644224"/>
                <a:ext cx="1604606" cy="1604606"/>
                <a:chOff x="3836652" y="3554800"/>
                <a:chExt cx="1187069" cy="1187069"/>
              </a:xfrm>
            </p:grpSpPr>
            <p:sp>
              <p:nvSpPr>
                <p:cNvPr id="124" name="Oval 123"/>
                <p:cNvSpPr/>
                <p:nvPr/>
              </p:nvSpPr>
              <p:spPr bwMode="auto">
                <a:xfrm>
                  <a:off x="3836652" y="3554800"/>
                  <a:ext cx="1187069" cy="1187069"/>
                </a:xfrm>
                <a:prstGeom prst="ellipse">
                  <a:avLst/>
                </a:prstGeom>
                <a:gradFill flip="none" rotWithShape="1">
                  <a:gsLst>
                    <a:gs pos="26000">
                      <a:srgbClr val="1C5D19">
                        <a:alpha val="0"/>
                      </a:srgbClr>
                    </a:gs>
                    <a:gs pos="100000">
                      <a:srgbClr val="1C5D19">
                        <a:alpha val="0"/>
                      </a:srgbClr>
                    </a:gs>
                  </a:gsLst>
                  <a:path path="shape">
                    <a:fillToRect l="50000" t="50000" r="50000" b="50000"/>
                  </a:path>
                  <a:tileRect/>
                </a:gradFill>
                <a:ln w="635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smtClean="0">
                    <a:ln>
                      <a:noFill/>
                    </a:ln>
                    <a:effectLst/>
                    <a:uLnTx/>
                    <a:uFillTx/>
                    <a:latin typeface="Calibri"/>
                  </a:endParaRPr>
                </a:p>
              </p:txBody>
            </p:sp>
            <p:grpSp>
              <p:nvGrpSpPr>
                <p:cNvPr id="125" name="Group 105"/>
                <p:cNvGrpSpPr/>
                <p:nvPr/>
              </p:nvGrpSpPr>
              <p:grpSpPr>
                <a:xfrm>
                  <a:off x="4011766" y="3773507"/>
                  <a:ext cx="873369" cy="409723"/>
                  <a:chOff x="4011768" y="3779948"/>
                  <a:chExt cx="873369" cy="409723"/>
                </a:xfrm>
              </p:grpSpPr>
              <p:sp>
                <p:nvSpPr>
                  <p:cNvPr id="126" name="Up Arrow 125"/>
                  <p:cNvSpPr/>
                  <p:nvPr/>
                </p:nvSpPr>
                <p:spPr bwMode="auto">
                  <a:xfrm>
                    <a:off x="4327300" y="3779948"/>
                    <a:ext cx="220587" cy="225381"/>
                  </a:xfrm>
                  <a:prstGeom prst="upArrow">
                    <a:avLst/>
                  </a:prstGeom>
                  <a:solidFill>
                    <a:srgbClr val="FFFFFF">
                      <a:lumMod val="85000"/>
                      <a:alpha val="66000"/>
                    </a:srgbClr>
                  </a:solid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smtClean="0">
                      <a:ln>
                        <a:noFill/>
                      </a:ln>
                      <a:solidFill>
                        <a:sysClr val="window" lastClr="FFFFFF"/>
                      </a:solidFill>
                      <a:effectLst/>
                      <a:uLnTx/>
                      <a:uFillTx/>
                      <a:latin typeface="Calibri"/>
                    </a:endParaRPr>
                  </a:p>
                </p:txBody>
              </p:sp>
              <p:sp>
                <p:nvSpPr>
                  <p:cNvPr id="127" name="Up Arrow 126"/>
                  <p:cNvSpPr/>
                  <p:nvPr/>
                </p:nvSpPr>
                <p:spPr bwMode="auto">
                  <a:xfrm rot="18900000">
                    <a:off x="4011768" y="3947373"/>
                    <a:ext cx="220587" cy="225381"/>
                  </a:xfrm>
                  <a:prstGeom prst="upArrow">
                    <a:avLst/>
                  </a:prstGeom>
                  <a:solidFill>
                    <a:srgbClr val="FFFFFF">
                      <a:lumMod val="85000"/>
                      <a:alpha val="66000"/>
                    </a:srgbClr>
                  </a:solid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smtClean="0">
                      <a:ln>
                        <a:noFill/>
                      </a:ln>
                      <a:solidFill>
                        <a:sysClr val="window" lastClr="FFFFFF"/>
                      </a:solidFill>
                      <a:effectLst/>
                      <a:uLnTx/>
                      <a:uFillTx/>
                      <a:latin typeface="Calibri"/>
                    </a:endParaRPr>
                  </a:p>
                </p:txBody>
              </p:sp>
              <p:sp>
                <p:nvSpPr>
                  <p:cNvPr id="128" name="Up Arrow 127"/>
                  <p:cNvSpPr/>
                  <p:nvPr/>
                </p:nvSpPr>
                <p:spPr bwMode="auto">
                  <a:xfrm rot="2700000">
                    <a:off x="4662153" y="3966687"/>
                    <a:ext cx="220587" cy="225381"/>
                  </a:xfrm>
                  <a:prstGeom prst="upArrow">
                    <a:avLst/>
                  </a:prstGeom>
                  <a:solidFill>
                    <a:srgbClr val="FFFFFF">
                      <a:lumMod val="85000"/>
                      <a:alpha val="66000"/>
                    </a:srgbClr>
                  </a:solid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smtClean="0">
                      <a:ln>
                        <a:noFill/>
                      </a:ln>
                      <a:solidFill>
                        <a:sysClr val="window" lastClr="FFFFFF"/>
                      </a:solidFill>
                      <a:effectLst/>
                      <a:uLnTx/>
                      <a:uFillTx/>
                      <a:latin typeface="Calibri"/>
                    </a:endParaRPr>
                  </a:p>
                </p:txBody>
              </p:sp>
            </p:grpSp>
          </p:grpSp>
          <p:grpSp>
            <p:nvGrpSpPr>
              <p:cNvPr id="120" name="Group 20"/>
              <p:cNvGrpSpPr/>
              <p:nvPr/>
            </p:nvGrpSpPr>
            <p:grpSpPr>
              <a:xfrm rot="4034724">
                <a:off x="1715138" y="3194097"/>
                <a:ext cx="451414" cy="812137"/>
                <a:chOff x="7232073" y="2244436"/>
                <a:chExt cx="403761" cy="726406"/>
              </a:xfrm>
            </p:grpSpPr>
            <p:sp>
              <p:nvSpPr>
                <p:cNvPr id="121" name="Oval 120"/>
                <p:cNvSpPr/>
                <p:nvPr/>
              </p:nvSpPr>
              <p:spPr bwMode="auto">
                <a:xfrm>
                  <a:off x="7232073" y="2244436"/>
                  <a:ext cx="403761" cy="403761"/>
                </a:xfrm>
                <a:prstGeom prst="ellipse">
                  <a:avLst/>
                </a:prstGeom>
                <a:solidFill>
                  <a:srgbClr val="FFFFFF">
                    <a:lumMod val="85000"/>
                    <a:alpha val="66000"/>
                  </a:srgbClr>
                </a:solidFill>
                <a:ln w="381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smtClean="0">
                    <a:ln>
                      <a:noFill/>
                    </a:ln>
                    <a:solidFill>
                      <a:sysClr val="window" lastClr="FFFFFF"/>
                    </a:solidFill>
                    <a:effectLst/>
                    <a:uLnTx/>
                    <a:uFillTx/>
                    <a:latin typeface="Calibri"/>
                  </a:endParaRPr>
                </a:p>
              </p:txBody>
            </p:sp>
            <p:sp>
              <p:nvSpPr>
                <p:cNvPr id="122" name="Rectangle 121"/>
                <p:cNvSpPr/>
                <p:nvPr/>
              </p:nvSpPr>
              <p:spPr bwMode="auto">
                <a:xfrm>
                  <a:off x="7416686" y="2655636"/>
                  <a:ext cx="36576" cy="54864"/>
                </a:xfrm>
                <a:prstGeom prst="rect">
                  <a:avLst/>
                </a:prstGeom>
                <a:solidFill>
                  <a:srgbClr val="FFFFFF"/>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smtClean="0">
                    <a:ln>
                      <a:noFill/>
                    </a:ln>
                    <a:solidFill>
                      <a:sysClr val="window" lastClr="FFFFFF"/>
                    </a:solidFill>
                    <a:effectLst/>
                    <a:uLnTx/>
                    <a:uFillTx/>
                    <a:latin typeface="Calibri"/>
                  </a:endParaRPr>
                </a:p>
              </p:txBody>
            </p:sp>
            <p:sp>
              <p:nvSpPr>
                <p:cNvPr id="123" name="Rectangle 122"/>
                <p:cNvSpPr/>
                <p:nvPr/>
              </p:nvSpPr>
              <p:spPr bwMode="auto">
                <a:xfrm>
                  <a:off x="7397967" y="2707396"/>
                  <a:ext cx="77724" cy="263446"/>
                </a:xfrm>
                <a:prstGeom prst="rect">
                  <a:avLst/>
                </a:prstGeom>
                <a:solidFill>
                  <a:srgbClr val="FFFFFF">
                    <a:alpha val="34000"/>
                  </a:srgbClr>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smtClean="0">
                    <a:ln>
                      <a:noFill/>
                    </a:ln>
                    <a:solidFill>
                      <a:sysClr val="window" lastClr="FFFFFF"/>
                    </a:solidFill>
                    <a:effectLst/>
                    <a:uLnTx/>
                    <a:uFillTx/>
                    <a:latin typeface="Calibri"/>
                  </a:endParaRPr>
                </a:p>
              </p:txBody>
            </p:sp>
          </p:grpSp>
        </p:grpSp>
        <p:grpSp>
          <p:nvGrpSpPr>
            <p:cNvPr id="96" name="Group 97"/>
            <p:cNvGrpSpPr/>
            <p:nvPr/>
          </p:nvGrpSpPr>
          <p:grpSpPr>
            <a:xfrm>
              <a:off x="3684229" y="3489640"/>
              <a:ext cx="750806" cy="750806"/>
              <a:chOff x="4938675" y="3122316"/>
              <a:chExt cx="1187069" cy="1187069"/>
            </a:xfrm>
          </p:grpSpPr>
          <p:sp>
            <p:nvSpPr>
              <p:cNvPr id="110" name="Oval 109"/>
              <p:cNvSpPr/>
              <p:nvPr/>
            </p:nvSpPr>
            <p:spPr bwMode="auto">
              <a:xfrm>
                <a:off x="4938675" y="3122316"/>
                <a:ext cx="1187069" cy="1187069"/>
              </a:xfrm>
              <a:prstGeom prst="ellipse">
                <a:avLst/>
              </a:prstGeom>
              <a:gradFill flip="none" rotWithShape="1">
                <a:gsLst>
                  <a:gs pos="26000">
                    <a:srgbClr val="1C5D19">
                      <a:alpha val="0"/>
                    </a:srgbClr>
                  </a:gs>
                  <a:gs pos="100000">
                    <a:srgbClr val="1C5D19">
                      <a:alpha val="0"/>
                    </a:srgbClr>
                  </a:gs>
                </a:gsLst>
                <a:path path="shape">
                  <a:fillToRect l="50000" t="50000" r="50000" b="50000"/>
                </a:path>
                <a:tileRect/>
              </a:gradFill>
              <a:ln w="635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smtClean="0">
                  <a:ln>
                    <a:noFill/>
                  </a:ln>
                  <a:solidFill>
                    <a:schemeClr val="bg1"/>
                  </a:solidFill>
                  <a:effectLst/>
                  <a:uLnTx/>
                  <a:uFillTx/>
                  <a:latin typeface="Segoe UI Light"/>
                </a:endParaRPr>
              </a:p>
            </p:txBody>
          </p:sp>
          <p:grpSp>
            <p:nvGrpSpPr>
              <p:cNvPr id="111" name="Group 93"/>
              <p:cNvGrpSpPr/>
              <p:nvPr/>
            </p:nvGrpSpPr>
            <p:grpSpPr>
              <a:xfrm>
                <a:off x="4955886" y="3496117"/>
                <a:ext cx="916911" cy="563851"/>
                <a:chOff x="4955886" y="3496117"/>
                <a:chExt cx="916911" cy="563851"/>
              </a:xfrm>
            </p:grpSpPr>
            <p:grpSp>
              <p:nvGrpSpPr>
                <p:cNvPr id="112" name="Group 44"/>
                <p:cNvGrpSpPr/>
                <p:nvPr/>
              </p:nvGrpSpPr>
              <p:grpSpPr>
                <a:xfrm>
                  <a:off x="5419438" y="3531052"/>
                  <a:ext cx="453359" cy="528916"/>
                  <a:chOff x="5355770" y="3450132"/>
                  <a:chExt cx="453359" cy="528916"/>
                </a:xfrm>
              </p:grpSpPr>
              <p:sp>
                <p:nvSpPr>
                  <p:cNvPr id="115" name="Can 114"/>
                  <p:cNvSpPr/>
                  <p:nvPr/>
                </p:nvSpPr>
                <p:spPr bwMode="auto">
                  <a:xfrm>
                    <a:off x="5355770" y="3450132"/>
                    <a:ext cx="453359" cy="528916"/>
                  </a:xfrm>
                  <a:prstGeom prst="can">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smtClean="0">
                      <a:ln>
                        <a:noFill/>
                      </a:ln>
                      <a:solidFill>
                        <a:schemeClr val="bg1"/>
                      </a:solidFill>
                      <a:effectLst/>
                      <a:uLnTx/>
                      <a:uFillTx/>
                      <a:latin typeface="Segoe UI Light"/>
                    </a:endParaRPr>
                  </a:p>
                </p:txBody>
              </p:sp>
              <p:sp>
                <p:nvSpPr>
                  <p:cNvPr id="116" name="Snip Single Corner Rectangle 115"/>
                  <p:cNvSpPr/>
                  <p:nvPr/>
                </p:nvSpPr>
                <p:spPr bwMode="auto">
                  <a:xfrm>
                    <a:off x="5425809" y="3651849"/>
                    <a:ext cx="133582" cy="153619"/>
                  </a:xfrm>
                  <a:prstGeom prst="snip1Rect">
                    <a:avLst/>
                  </a:prstGeom>
                  <a:solidFill>
                    <a:srgbClr val="FFFFFF">
                      <a:lumMod val="85000"/>
                      <a:alpha val="66000"/>
                    </a:srgbClr>
                  </a:solid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smtClean="0">
                      <a:ln>
                        <a:noFill/>
                      </a:ln>
                      <a:solidFill>
                        <a:schemeClr val="bg1"/>
                      </a:solidFill>
                      <a:effectLst/>
                      <a:uLnTx/>
                      <a:uFillTx/>
                      <a:latin typeface="Segoe UI Light"/>
                    </a:endParaRPr>
                  </a:p>
                </p:txBody>
              </p:sp>
              <p:sp>
                <p:nvSpPr>
                  <p:cNvPr id="117" name="Snip Single Corner Rectangle 116"/>
                  <p:cNvSpPr/>
                  <p:nvPr/>
                </p:nvSpPr>
                <p:spPr bwMode="auto">
                  <a:xfrm>
                    <a:off x="5594362" y="3601283"/>
                    <a:ext cx="133582" cy="153619"/>
                  </a:xfrm>
                  <a:prstGeom prst="snip1Rect">
                    <a:avLst/>
                  </a:prstGeom>
                  <a:solidFill>
                    <a:srgbClr val="FFFFFF">
                      <a:lumMod val="85000"/>
                      <a:alpha val="66000"/>
                    </a:srgbClr>
                  </a:solid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smtClean="0">
                      <a:ln>
                        <a:noFill/>
                      </a:ln>
                      <a:solidFill>
                        <a:schemeClr val="bg1"/>
                      </a:solidFill>
                      <a:effectLst/>
                      <a:uLnTx/>
                      <a:uFillTx/>
                      <a:latin typeface="Segoe UI Light"/>
                    </a:endParaRPr>
                  </a:p>
                </p:txBody>
              </p:sp>
              <p:sp>
                <p:nvSpPr>
                  <p:cNvPr id="118" name="Snip Single Corner Rectangle 117"/>
                  <p:cNvSpPr/>
                  <p:nvPr/>
                </p:nvSpPr>
                <p:spPr bwMode="auto">
                  <a:xfrm>
                    <a:off x="5581721" y="3786691"/>
                    <a:ext cx="113591" cy="130629"/>
                  </a:xfrm>
                  <a:prstGeom prst="snip1Rect">
                    <a:avLst/>
                  </a:prstGeom>
                  <a:solidFill>
                    <a:srgbClr val="FFFFFF">
                      <a:lumMod val="85000"/>
                      <a:alpha val="66000"/>
                    </a:srgbClr>
                  </a:solid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smtClean="0">
                      <a:ln>
                        <a:noFill/>
                      </a:ln>
                      <a:solidFill>
                        <a:schemeClr val="bg1"/>
                      </a:solidFill>
                      <a:effectLst/>
                      <a:uLnTx/>
                      <a:uFillTx/>
                      <a:latin typeface="Segoe UI Light"/>
                    </a:endParaRPr>
                  </a:p>
                </p:txBody>
              </p:sp>
            </p:grpSp>
            <p:sp>
              <p:nvSpPr>
                <p:cNvPr id="113" name="Can 112"/>
                <p:cNvSpPr/>
                <p:nvPr/>
              </p:nvSpPr>
              <p:spPr bwMode="auto">
                <a:xfrm>
                  <a:off x="4955886" y="3644087"/>
                  <a:ext cx="270752" cy="324330"/>
                </a:xfrm>
                <a:prstGeom prst="can">
                  <a:avLst/>
                </a:prstGeom>
                <a:solidFill>
                  <a:srgbClr val="FFFFFF">
                    <a:lumMod val="85000"/>
                    <a:alpha val="43000"/>
                  </a:srgbClr>
                </a:solid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smtClean="0">
                    <a:ln>
                      <a:noFill/>
                    </a:ln>
                    <a:solidFill>
                      <a:schemeClr val="bg1"/>
                    </a:solidFill>
                    <a:effectLst/>
                    <a:uLnTx/>
                    <a:uFillTx/>
                    <a:latin typeface="Segoe UI Light"/>
                  </a:endParaRPr>
                </a:p>
              </p:txBody>
            </p:sp>
            <p:sp>
              <p:nvSpPr>
                <p:cNvPr id="114" name="Arc 113"/>
                <p:cNvSpPr/>
                <p:nvPr/>
              </p:nvSpPr>
              <p:spPr>
                <a:xfrm rot="18659679">
                  <a:off x="5040966" y="3583030"/>
                  <a:ext cx="448955" cy="275130"/>
                </a:xfrm>
                <a:prstGeom prst="arc">
                  <a:avLst>
                    <a:gd name="adj1" fmla="val 14225688"/>
                    <a:gd name="adj2" fmla="val 0"/>
                  </a:avLst>
                </a:prstGeom>
                <a:noFill/>
                <a:ln w="12700" cap="flat" cmpd="sng" algn="ctr">
                  <a:solidFill>
                    <a:srgbClr val="FFFFFF"/>
                  </a:solidFill>
                  <a:prstDash val="solid"/>
                  <a:headEnd w="sm" len="sm"/>
                  <a:tailEnd type="triangle" w="sm"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smtClean="0">
                    <a:ln>
                      <a:noFill/>
                    </a:ln>
                    <a:solidFill>
                      <a:schemeClr val="bg1"/>
                    </a:solidFill>
                    <a:effectLst/>
                    <a:uLnTx/>
                    <a:uFillTx/>
                    <a:latin typeface="Segoe UI Light"/>
                  </a:endParaRPr>
                </a:p>
              </p:txBody>
            </p:sp>
          </p:grpSp>
        </p:grpSp>
        <p:grpSp>
          <p:nvGrpSpPr>
            <p:cNvPr id="97" name="Group 96"/>
            <p:cNvGrpSpPr/>
            <p:nvPr/>
          </p:nvGrpSpPr>
          <p:grpSpPr>
            <a:xfrm>
              <a:off x="6355157" y="3726211"/>
              <a:ext cx="441475" cy="403311"/>
              <a:chOff x="2066613" y="1820422"/>
              <a:chExt cx="581130" cy="530892"/>
            </a:xfrm>
          </p:grpSpPr>
          <p:grpSp>
            <p:nvGrpSpPr>
              <p:cNvPr id="103" name="Group 122"/>
              <p:cNvGrpSpPr/>
              <p:nvPr/>
            </p:nvGrpSpPr>
            <p:grpSpPr>
              <a:xfrm>
                <a:off x="2128474" y="1870512"/>
                <a:ext cx="476408" cy="442380"/>
                <a:chOff x="2074689" y="1805747"/>
                <a:chExt cx="645458" cy="599354"/>
              </a:xfrm>
            </p:grpSpPr>
            <p:sp>
              <p:nvSpPr>
                <p:cNvPr id="107" name="Oval 106"/>
                <p:cNvSpPr/>
                <p:nvPr/>
              </p:nvSpPr>
              <p:spPr bwMode="auto">
                <a:xfrm>
                  <a:off x="2205318" y="1805747"/>
                  <a:ext cx="376517" cy="376517"/>
                </a:xfrm>
                <a:prstGeom prst="ellipse">
                  <a:avLst/>
                </a:prstGeom>
                <a:solidFill>
                  <a:srgbClr val="FFFFFF">
                    <a:lumMod val="95000"/>
                    <a:alpha val="48000"/>
                  </a:srgbClr>
                </a:solidFill>
                <a:ln w="635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smtClean="0">
                    <a:ln>
                      <a:noFill/>
                    </a:ln>
                    <a:solidFill>
                      <a:sysClr val="window" lastClr="FFFFFF"/>
                    </a:solidFill>
                    <a:effectLst/>
                    <a:uLnTx/>
                    <a:uFillTx/>
                    <a:latin typeface="Calibri"/>
                  </a:endParaRPr>
                </a:p>
              </p:txBody>
            </p:sp>
            <p:sp>
              <p:nvSpPr>
                <p:cNvPr id="108" name="Oval 107"/>
                <p:cNvSpPr/>
                <p:nvPr/>
              </p:nvSpPr>
              <p:spPr bwMode="auto">
                <a:xfrm>
                  <a:off x="2343630" y="2028584"/>
                  <a:ext cx="376517" cy="376517"/>
                </a:xfrm>
                <a:prstGeom prst="ellipse">
                  <a:avLst/>
                </a:prstGeom>
                <a:solidFill>
                  <a:srgbClr val="FFFFFF">
                    <a:lumMod val="95000"/>
                    <a:alpha val="48000"/>
                  </a:srgbClr>
                </a:solidFill>
                <a:ln w="635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smtClean="0">
                    <a:ln>
                      <a:noFill/>
                    </a:ln>
                    <a:solidFill>
                      <a:sysClr val="window" lastClr="FFFFFF"/>
                    </a:solidFill>
                    <a:effectLst/>
                    <a:uLnTx/>
                    <a:uFillTx/>
                    <a:latin typeface="Calibri"/>
                  </a:endParaRPr>
                </a:p>
              </p:txBody>
            </p:sp>
            <p:sp>
              <p:nvSpPr>
                <p:cNvPr id="109" name="Oval 108"/>
                <p:cNvSpPr/>
                <p:nvPr/>
              </p:nvSpPr>
              <p:spPr bwMode="auto">
                <a:xfrm>
                  <a:off x="2074689" y="2028584"/>
                  <a:ext cx="376517" cy="376517"/>
                </a:xfrm>
                <a:prstGeom prst="ellipse">
                  <a:avLst/>
                </a:prstGeom>
                <a:solidFill>
                  <a:srgbClr val="FFFFFF">
                    <a:lumMod val="95000"/>
                    <a:alpha val="48000"/>
                  </a:srgbClr>
                </a:solidFill>
                <a:ln w="635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smtClean="0">
                    <a:ln>
                      <a:noFill/>
                    </a:ln>
                    <a:solidFill>
                      <a:sysClr val="window" lastClr="FFFFFF"/>
                    </a:solidFill>
                    <a:effectLst/>
                    <a:uLnTx/>
                    <a:uFillTx/>
                    <a:latin typeface="Calibri"/>
                  </a:endParaRPr>
                </a:p>
              </p:txBody>
            </p:sp>
          </p:grpSp>
          <p:sp>
            <p:nvSpPr>
              <p:cNvPr id="104" name="Arc 103"/>
              <p:cNvSpPr/>
              <p:nvPr/>
            </p:nvSpPr>
            <p:spPr>
              <a:xfrm rot="1761525">
                <a:off x="2411607" y="2064936"/>
                <a:ext cx="236136" cy="286378"/>
              </a:xfrm>
              <a:prstGeom prst="arc">
                <a:avLst>
                  <a:gd name="adj1" fmla="val 16200000"/>
                  <a:gd name="adj2" fmla="val 2059812"/>
                </a:avLst>
              </a:prstGeom>
              <a:noFill/>
              <a:ln w="9525" cap="flat" cmpd="sng" algn="ctr">
                <a:solidFill>
                  <a:srgbClr val="FFFFFF">
                    <a:alpha val="53000"/>
                  </a:srgbClr>
                </a:solidFill>
                <a:prstDash val="solid"/>
                <a:tailEnd type="triangle"/>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Segoe UI"/>
                  <a:ea typeface="+mn-ea"/>
                  <a:cs typeface="+mn-cs"/>
                </a:endParaRPr>
              </a:p>
            </p:txBody>
          </p:sp>
          <p:sp>
            <p:nvSpPr>
              <p:cNvPr id="105" name="Arc 104"/>
              <p:cNvSpPr/>
              <p:nvPr/>
            </p:nvSpPr>
            <p:spPr>
              <a:xfrm rot="11578625">
                <a:off x="2066613" y="2026416"/>
                <a:ext cx="236136" cy="286378"/>
              </a:xfrm>
              <a:prstGeom prst="arc">
                <a:avLst>
                  <a:gd name="adj1" fmla="val 16200000"/>
                  <a:gd name="adj2" fmla="val 2059812"/>
                </a:avLst>
              </a:prstGeom>
              <a:noFill/>
              <a:ln w="9525" cap="flat" cmpd="sng" algn="ctr">
                <a:solidFill>
                  <a:srgbClr val="FFFFFF">
                    <a:alpha val="53000"/>
                  </a:srgbClr>
                </a:solidFill>
                <a:prstDash val="solid"/>
                <a:tailEnd type="triangle"/>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Segoe UI"/>
                  <a:ea typeface="+mn-ea"/>
                  <a:cs typeface="+mn-cs"/>
                </a:endParaRPr>
              </a:p>
            </p:txBody>
          </p:sp>
          <p:sp>
            <p:nvSpPr>
              <p:cNvPr id="106" name="Arc 105"/>
              <p:cNvSpPr/>
              <p:nvPr/>
            </p:nvSpPr>
            <p:spPr>
              <a:xfrm rot="17993014">
                <a:off x="2257531" y="1795301"/>
                <a:ext cx="236136" cy="286378"/>
              </a:xfrm>
              <a:prstGeom prst="arc">
                <a:avLst>
                  <a:gd name="adj1" fmla="val 16200000"/>
                  <a:gd name="adj2" fmla="val 2059812"/>
                </a:avLst>
              </a:prstGeom>
              <a:noFill/>
              <a:ln w="9525" cap="flat" cmpd="sng" algn="ctr">
                <a:solidFill>
                  <a:srgbClr val="FFFFFF">
                    <a:alpha val="53000"/>
                  </a:srgbClr>
                </a:solidFill>
                <a:prstDash val="solid"/>
                <a:tailEnd type="triangle"/>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Segoe UI"/>
                  <a:ea typeface="+mn-ea"/>
                  <a:cs typeface="+mn-cs"/>
                </a:endParaRPr>
              </a:p>
            </p:txBody>
          </p:sp>
        </p:grpSp>
        <p:cxnSp>
          <p:nvCxnSpPr>
            <p:cNvPr id="98" name="Straight Connector 97"/>
            <p:cNvCxnSpPr/>
            <p:nvPr/>
          </p:nvCxnSpPr>
          <p:spPr>
            <a:xfrm>
              <a:off x="1756212" y="2391897"/>
              <a:ext cx="1009935" cy="0"/>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1756212" y="2661380"/>
              <a:ext cx="1009935" cy="0"/>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5034263" y="2391897"/>
              <a:ext cx="1009935" cy="0"/>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5034263" y="2661380"/>
              <a:ext cx="1009935" cy="0"/>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102" name="Picture 2" descr="C:\Users\chrisw\Desktop\Cloud Services 3.png"/>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black">
            <a:xfrm rot="5400000">
              <a:off x="8087016" y="4526475"/>
              <a:ext cx="858938" cy="61908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5714026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Data Marketplace Scenarios</a:t>
            </a:r>
            <a:endParaRPr lang="en-US" dirty="0"/>
          </a:p>
        </p:txBody>
      </p:sp>
      <p:sp>
        <p:nvSpPr>
          <p:cNvPr id="7" name="Bent-Up Arrow 6"/>
          <p:cNvSpPr/>
          <p:nvPr/>
        </p:nvSpPr>
        <p:spPr bwMode="auto">
          <a:xfrm flipH="1" flipV="1">
            <a:off x="1066800" y="4640705"/>
            <a:ext cx="2344480" cy="835496"/>
          </a:xfrm>
          <a:prstGeom prst="bentUpArrow">
            <a:avLst>
              <a:gd name="adj1" fmla="val 27671"/>
              <a:gd name="adj2" fmla="val 25000"/>
              <a:gd name="adj3" fmla="val 25000"/>
            </a:avLst>
          </a:prstGeom>
          <a:solidFill>
            <a:schemeClr val="tx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65" tIns="34283" rIns="34283" bIns="68565" numCol="1" spcCol="0" rtlCol="0" fromWordArt="0" anchor="b" anchorCtr="0" forceAA="0" compatLnSpc="1">
            <a:prstTxWarp prst="textNoShape">
              <a:avLst/>
            </a:prstTxWarp>
            <a:noAutofit/>
          </a:bodyPr>
          <a:lstStyle/>
          <a:p>
            <a:pPr algn="ctr" defTabSz="685420" fontAlgn="base">
              <a:spcBef>
                <a:spcPct val="0"/>
              </a:spcBef>
              <a:spcAft>
                <a:spcPct val="0"/>
              </a:spcAft>
            </a:pPr>
            <a:endParaRPr lang="en-US" sz="1400" dirty="0" err="1">
              <a:ln>
                <a:solidFill>
                  <a:schemeClr val="tx1">
                    <a:alpha val="0"/>
                  </a:schemeClr>
                </a:solidFill>
              </a:ln>
              <a:gradFill>
                <a:gsLst>
                  <a:gs pos="0">
                    <a:srgbClr val="FFFFFF"/>
                  </a:gs>
                  <a:gs pos="100000">
                    <a:srgbClr val="FFFFFF"/>
                  </a:gs>
                </a:gsLst>
                <a:lin ang="5400000" scaled="0"/>
              </a:gradFill>
              <a:ea typeface="Segoe UI" pitchFamily="34" charset="0"/>
              <a:cs typeface="Segoe UI" pitchFamily="34" charset="0"/>
            </a:endParaRPr>
          </a:p>
        </p:txBody>
      </p:sp>
      <p:graphicFrame>
        <p:nvGraphicFramePr>
          <p:cNvPr id="8" name="Diagram 7"/>
          <p:cNvGraphicFramePr/>
          <p:nvPr>
            <p:extLst>
              <p:ext uri="{D42A27DB-BD31-4B8C-83A1-F6EECF244321}">
                <p14:modId xmlns:p14="http://schemas.microsoft.com/office/powerpoint/2010/main" val="3469527366"/>
              </p:ext>
            </p:extLst>
          </p:nvPr>
        </p:nvGraphicFramePr>
        <p:xfrm>
          <a:off x="838200" y="762000"/>
          <a:ext cx="76962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Group 3"/>
          <p:cNvGrpSpPr/>
          <p:nvPr/>
        </p:nvGrpSpPr>
        <p:grpSpPr>
          <a:xfrm>
            <a:off x="3490883" y="4097101"/>
            <a:ext cx="4690540" cy="1846499"/>
            <a:chOff x="4288542" y="1278952"/>
            <a:chExt cx="6379460" cy="1883258"/>
          </a:xfrm>
        </p:grpSpPr>
        <p:sp>
          <p:nvSpPr>
            <p:cNvPr id="5" name="Bent-Up Arrow 4"/>
            <p:cNvSpPr/>
            <p:nvPr/>
          </p:nvSpPr>
          <p:spPr bwMode="auto">
            <a:xfrm rot="5400000" flipH="1" flipV="1">
              <a:off x="8885020" y="863660"/>
              <a:ext cx="977385" cy="2588579"/>
            </a:xfrm>
            <a:prstGeom prst="bentUpArrow">
              <a:avLst>
                <a:gd name="adj1" fmla="val 23522"/>
                <a:gd name="adj2" fmla="val 24756"/>
                <a:gd name="adj3" fmla="val 24513"/>
              </a:avLst>
            </a:prstGeom>
            <a:solidFill>
              <a:schemeClr val="tx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3260" tIns="46631" rIns="46631" bIns="93260" numCol="1" spcCol="0" rtlCol="0" fromWordArt="0" anchor="b" anchorCtr="0" forceAA="0" compatLnSpc="1">
              <a:prstTxWarp prst="textNoShape">
                <a:avLst/>
              </a:prstTxWarp>
              <a:noAutofit/>
            </a:bodyPr>
            <a:lstStyle/>
            <a:p>
              <a:pPr algn="ctr" defTabSz="685420" fontAlgn="base">
                <a:spcBef>
                  <a:spcPct val="0"/>
                </a:spcBef>
                <a:spcAft>
                  <a:spcPct val="0"/>
                </a:spcAft>
              </a:pPr>
              <a:endParaRPr lang="en-US" sz="1400" dirty="0">
                <a:ln>
                  <a:solidFill>
                    <a:schemeClr val="tx1">
                      <a:alpha val="0"/>
                    </a:schemeClr>
                  </a:solidFill>
                </a:ln>
                <a:gradFill>
                  <a:gsLst>
                    <a:gs pos="0">
                      <a:srgbClr val="FFFFFF"/>
                    </a:gs>
                    <a:gs pos="100000">
                      <a:srgbClr val="FFFFFF"/>
                    </a:gs>
                  </a:gsLst>
                  <a:lin ang="5400000" scaled="0"/>
                </a:gradFill>
                <a:ea typeface="Segoe UI" pitchFamily="34" charset="0"/>
                <a:cs typeface="Segoe UI" pitchFamily="34" charset="0"/>
              </a:endParaRPr>
            </a:p>
          </p:txBody>
        </p:sp>
        <p:sp>
          <p:nvSpPr>
            <p:cNvPr id="6" name="Cloud 5"/>
            <p:cNvSpPr/>
            <p:nvPr/>
          </p:nvSpPr>
          <p:spPr>
            <a:xfrm>
              <a:off x="4288542" y="1278952"/>
              <a:ext cx="3853222" cy="1883258"/>
            </a:xfrm>
            <a:prstGeom prst="cloud">
              <a:avLst/>
            </a:prstGeom>
            <a:solidFill>
              <a:schemeClr val="tx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5"/>
              <a:r>
                <a:rPr lang="en-US" dirty="0">
                  <a:ln>
                    <a:solidFill>
                      <a:schemeClr val="tx1">
                        <a:alpha val="0"/>
                      </a:schemeClr>
                    </a:solidFill>
                  </a:ln>
                  <a:solidFill>
                    <a:schemeClr val="bg1"/>
                  </a:solidFill>
                </a:rPr>
                <a:t>Big Data &amp; </a:t>
              </a:r>
            </a:p>
            <a:p>
              <a:pPr algn="ctr" defTabSz="685645"/>
              <a:r>
                <a:rPr lang="en-US" dirty="0">
                  <a:ln>
                    <a:solidFill>
                      <a:schemeClr val="tx1">
                        <a:alpha val="0"/>
                      </a:schemeClr>
                    </a:solidFill>
                  </a:ln>
                  <a:solidFill>
                    <a:schemeClr val="bg1"/>
                  </a:solidFill>
                </a:rPr>
                <a:t>Analytics</a:t>
              </a:r>
            </a:p>
          </p:txBody>
        </p:sp>
      </p:grpSp>
    </p:spTree>
    <p:extLst>
      <p:ext uri="{BB962C8B-B14F-4D97-AF65-F5344CB8AC3E}">
        <p14:creationId xmlns:p14="http://schemas.microsoft.com/office/powerpoint/2010/main" val="6418977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Takeaways</a:t>
            </a:r>
            <a:endParaRPr lang="en-US" dirty="0"/>
          </a:p>
        </p:txBody>
      </p:sp>
      <p:graphicFrame>
        <p:nvGraphicFramePr>
          <p:cNvPr id="3" name="Diagram 2"/>
          <p:cNvGraphicFramePr/>
          <p:nvPr>
            <p:extLst>
              <p:ext uri="{D42A27DB-BD31-4B8C-83A1-F6EECF244321}">
                <p14:modId xmlns:p14="http://schemas.microsoft.com/office/powerpoint/2010/main" val="2103693320"/>
              </p:ext>
            </p:extLst>
          </p:nvPr>
        </p:nvGraphicFramePr>
        <p:xfrm>
          <a:off x="1371600" y="914400"/>
          <a:ext cx="60960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427736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659129" y="1427699"/>
            <a:ext cx="7722871" cy="3482805"/>
          </a:xfrm>
        </p:spPr>
        <p:txBody>
          <a:bodyPr/>
          <a:lstStyle/>
          <a:p>
            <a:r>
              <a:rPr lang="en-US" dirty="0" smtClean="0"/>
              <a:t>Enrique Herrera (USA)</a:t>
            </a:r>
          </a:p>
          <a:p>
            <a:r>
              <a:rPr lang="en-US" dirty="0" smtClean="0">
                <a:hlinkClick r:id="rId3"/>
              </a:rPr>
              <a:t>eherrera@microsoft.com</a:t>
            </a:r>
            <a:endParaRPr lang="en-US" dirty="0" smtClean="0"/>
          </a:p>
          <a:p>
            <a:r>
              <a:rPr lang="en-US" dirty="0" smtClean="0"/>
              <a:t>+1 734 377-6080</a:t>
            </a:r>
          </a:p>
          <a:p>
            <a:endParaRPr lang="en-US" dirty="0"/>
          </a:p>
          <a:p>
            <a:r>
              <a:rPr lang="en-US" dirty="0" smtClean="0">
                <a:hlinkClick r:id="rId4"/>
              </a:rPr>
              <a:t>ConnectedVehicles@microsoft.com</a:t>
            </a:r>
            <a:endParaRPr lang="en-US" dirty="0" smtClean="0"/>
          </a:p>
          <a:p>
            <a:endParaRPr lang="en-US" dirty="0" smtClean="0"/>
          </a:p>
          <a:p>
            <a:endParaRPr lang="en-US" dirty="0"/>
          </a:p>
        </p:txBody>
      </p:sp>
      <p:sp>
        <p:nvSpPr>
          <p:cNvPr id="4" name="Title 3"/>
          <p:cNvSpPr>
            <a:spLocks noGrp="1"/>
          </p:cNvSpPr>
          <p:nvPr>
            <p:ph type="title"/>
          </p:nvPr>
        </p:nvSpPr>
        <p:spPr/>
        <p:txBody>
          <a:bodyPr/>
          <a:lstStyle/>
          <a:p>
            <a:r>
              <a:rPr lang="en-US" dirty="0" smtClean="0"/>
              <a:t>Contact</a:t>
            </a:r>
            <a:endParaRPr lang="en-US" dirty="0"/>
          </a:p>
        </p:txBody>
      </p:sp>
    </p:spTree>
    <p:extLst>
      <p:ext uri="{BB962C8B-B14F-4D97-AF65-F5344CB8AC3E}">
        <p14:creationId xmlns:p14="http://schemas.microsoft.com/office/powerpoint/2010/main" val="1762433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2_5-30404_TR16_BO_CT_Template_16x9">
  <a:themeElements>
    <a:clrScheme name="TR16 - Blue">
      <a:dk1>
        <a:srgbClr val="505050"/>
      </a:dk1>
      <a:lt1>
        <a:srgbClr val="FFFFFF"/>
      </a:lt1>
      <a:dk2>
        <a:srgbClr val="00518E"/>
      </a:dk2>
      <a:lt2>
        <a:srgbClr val="9DD7FC"/>
      </a:lt2>
      <a:accent1>
        <a:srgbClr val="0072C6"/>
      </a:accent1>
      <a:accent2>
        <a:srgbClr val="258244"/>
      </a:accent2>
      <a:accent3>
        <a:srgbClr val="F15628"/>
      </a:accent3>
      <a:accent4>
        <a:srgbClr val="442359"/>
      </a:accent4>
      <a:accent5>
        <a:srgbClr val="B4009E"/>
      </a:accent5>
      <a:accent6>
        <a:srgbClr val="F47836"/>
      </a:accent6>
      <a:hlink>
        <a:srgbClr val="E2E584"/>
      </a:hlink>
      <a:folHlink>
        <a:srgbClr val="E2E584"/>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xmlns="" name="TR16_BO_CT_Template_16x9.potx" id="{05790B7F-9C8A-4494-AA7C-1F0E14ABDB8A}" vid="{5189F93C-271B-4C72-BA44-3870AC796CE0}"/>
    </a:ext>
  </a:extLst>
</a:theme>
</file>

<file path=ppt/theme/theme2.xml><?xml version="1.0" encoding="utf-8"?>
<a:theme xmlns:a="http://schemas.openxmlformats.org/drawingml/2006/main" name="Comms and Media">
  <a:themeElements>
    <a:clrScheme name="C&amp;M Blue plus color">
      <a:dk1>
        <a:srgbClr val="000000"/>
      </a:dk1>
      <a:lt1>
        <a:srgbClr val="FFFFFF"/>
      </a:lt1>
      <a:dk2>
        <a:srgbClr val="3D3C3C"/>
      </a:dk2>
      <a:lt2>
        <a:srgbClr val="ECECEC"/>
      </a:lt2>
      <a:accent1>
        <a:srgbClr val="004185"/>
      </a:accent1>
      <a:accent2>
        <a:srgbClr val="00AEEF"/>
      </a:accent2>
      <a:accent3>
        <a:srgbClr val="511C74"/>
      </a:accent3>
      <a:accent4>
        <a:srgbClr val="FF8A00"/>
      </a:accent4>
      <a:accent5>
        <a:srgbClr val="00A600"/>
      </a:accent5>
      <a:accent6>
        <a:srgbClr val="FFBE00"/>
      </a:accent6>
      <a:hlink>
        <a:srgbClr val="EC008C"/>
      </a:hlink>
      <a:folHlink>
        <a:srgbClr val="BD1A8D"/>
      </a:folHlink>
    </a:clrScheme>
    <a:fontScheme name="Comms and Media">
      <a:majorFont>
        <a:latin typeface="Segoe Light"/>
        <a:ea typeface=""/>
        <a:cs typeface=""/>
      </a:majorFont>
      <a:minorFont>
        <a:latin typeface="Segoe UI"/>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5391</TotalTime>
  <Words>804</Words>
  <Application>Microsoft Office PowerPoint</Application>
  <PresentationFormat>On-screen Show (4:3)</PresentationFormat>
  <Paragraphs>187</Paragraphs>
  <Slides>11</Slides>
  <Notes>11</Notes>
  <HiddenSlides>0</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11</vt:i4>
      </vt:variant>
    </vt:vector>
  </HeadingPairs>
  <TitlesOfParts>
    <vt:vector size="15" baseType="lpstr">
      <vt:lpstr>2_5-30404_TR16_BO_CT_Template_16x9</vt:lpstr>
      <vt:lpstr>Comms and Media</vt:lpstr>
      <vt:lpstr>think-cell Slide</vt:lpstr>
      <vt:lpstr>Bitmap Image</vt:lpstr>
      <vt:lpstr>Future Vision for Connected Vehicles: How can Big Data Enable Services?</vt:lpstr>
      <vt:lpstr>Technology trends accelerating business evolution</vt:lpstr>
      <vt:lpstr>What is Big Data?</vt:lpstr>
      <vt:lpstr>Volume and Value Relationship</vt:lpstr>
      <vt:lpstr>Connected Vehicle Ecosystem</vt:lpstr>
      <vt:lpstr>PowerPoint Presentation</vt:lpstr>
      <vt:lpstr>Industry Impact on Multi-Cloud Conversation</vt:lpstr>
      <vt:lpstr>A holistic BIG DATA Approach spanning relational and non-relational Worlds</vt:lpstr>
      <vt:lpstr>Data Marketplace Scenarios</vt:lpstr>
      <vt:lpstr>Takeaways</vt:lpstr>
      <vt:lpstr>Contact</vt:lpstr>
    </vt:vector>
  </TitlesOfParts>
  <Company>Microsoft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Enrique Herrera</dc:creator>
  <cp:lastModifiedBy>Enrique Herrera</cp:lastModifiedBy>
  <cp:revision>59</cp:revision>
  <dcterms:created xsi:type="dcterms:W3CDTF">2013-02-10T17:11:25Z</dcterms:created>
  <dcterms:modified xsi:type="dcterms:W3CDTF">2013-02-25T17:38:45Z</dcterms:modified>
</cp:coreProperties>
</file>