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71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1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41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6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132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21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0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231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6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792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53034-3EDE-473A-833A-1036124E0CB6}" type="datetimeFigureOut">
              <a:rPr lang="en-US" smtClean="0"/>
              <a:t>11/5/2013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94652-8A34-4FA7-B989-26882C66B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5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34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test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TOBOSARU</dc:creator>
  <cp:lastModifiedBy>TOBOSARU</cp:lastModifiedBy>
  <cp:revision>1</cp:revision>
  <dcterms:created xsi:type="dcterms:W3CDTF">2013-11-05T13:32:41Z</dcterms:created>
  <dcterms:modified xsi:type="dcterms:W3CDTF">2013-11-05T13:32:55Z</dcterms:modified>
</cp:coreProperties>
</file>