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43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53034-3EDE-473A-833A-1036124E0CB6}" type="datetimeFigureOut">
              <a:rPr lang="en-US" smtClean="0"/>
              <a:t>11/5/2013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94652-8A34-4FA7-B989-26882C66B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128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53034-3EDE-473A-833A-1036124E0CB6}" type="datetimeFigureOut">
              <a:rPr lang="en-US" smtClean="0"/>
              <a:t>11/5/2013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94652-8A34-4FA7-B989-26882C66B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371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53034-3EDE-473A-833A-1036124E0CB6}" type="datetimeFigureOut">
              <a:rPr lang="en-US" smtClean="0"/>
              <a:t>11/5/2013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94652-8A34-4FA7-B989-26882C66B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812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53034-3EDE-473A-833A-1036124E0CB6}" type="datetimeFigureOut">
              <a:rPr lang="en-US" smtClean="0"/>
              <a:t>11/5/2013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94652-8A34-4FA7-B989-26882C66B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941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53034-3EDE-473A-833A-1036124E0CB6}" type="datetimeFigureOut">
              <a:rPr lang="en-US" smtClean="0"/>
              <a:t>11/5/2013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94652-8A34-4FA7-B989-26882C66B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269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53034-3EDE-473A-833A-1036124E0CB6}" type="datetimeFigureOut">
              <a:rPr lang="en-US" smtClean="0"/>
              <a:t>11/5/2013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94652-8A34-4FA7-B989-26882C66B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132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53034-3EDE-473A-833A-1036124E0CB6}" type="datetimeFigureOut">
              <a:rPr lang="en-US" smtClean="0"/>
              <a:t>11/5/2013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94652-8A34-4FA7-B989-26882C66B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121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53034-3EDE-473A-833A-1036124E0CB6}" type="datetimeFigureOut">
              <a:rPr lang="en-US" smtClean="0"/>
              <a:t>11/5/2013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94652-8A34-4FA7-B989-26882C66B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20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53034-3EDE-473A-833A-1036124E0CB6}" type="datetimeFigureOut">
              <a:rPr lang="en-US" smtClean="0"/>
              <a:t>11/5/2013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94652-8A34-4FA7-B989-26882C66B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231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53034-3EDE-473A-833A-1036124E0CB6}" type="datetimeFigureOut">
              <a:rPr lang="en-US" smtClean="0"/>
              <a:t>11/5/2013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94652-8A34-4FA7-B989-26882C66B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067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53034-3EDE-473A-833A-1036124E0CB6}" type="datetimeFigureOut">
              <a:rPr lang="en-US" smtClean="0"/>
              <a:t>11/5/2013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94652-8A34-4FA7-B989-26882C66B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792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653034-3EDE-473A-833A-1036124E0CB6}" type="datetimeFigureOut">
              <a:rPr lang="en-US" smtClean="0"/>
              <a:t>11/5/2013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694652-8A34-4FA7-B989-26882C66B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15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test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3348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test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</dc:title>
  <dc:creator>TOBOSARU</dc:creator>
  <cp:lastModifiedBy>TOBOSARU</cp:lastModifiedBy>
  <cp:revision>1</cp:revision>
  <dcterms:created xsi:type="dcterms:W3CDTF">2013-11-05T13:32:41Z</dcterms:created>
  <dcterms:modified xsi:type="dcterms:W3CDTF">2013-11-05T13:33:11Z</dcterms:modified>
</cp:coreProperties>
</file>