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4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12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371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812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941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269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132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121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20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231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067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792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15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test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34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test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TOBOSARU</dc:creator>
  <cp:lastModifiedBy>TOBOSARU</cp:lastModifiedBy>
  <cp:revision>1</cp:revision>
  <dcterms:created xsi:type="dcterms:W3CDTF">2013-11-05T13:32:41Z</dcterms:created>
  <dcterms:modified xsi:type="dcterms:W3CDTF">2013-11-05T13:33:14Z</dcterms:modified>
</cp:coreProperties>
</file>