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pos="5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queline Lynes" initials="JL" lastIdx="3" clrIdx="0">
    <p:extLst>
      <p:ext uri="{19B8F6BF-5375-455C-9EA6-DF929625EA0E}">
        <p15:presenceInfo xmlns:p15="http://schemas.microsoft.com/office/powerpoint/2012/main" userId="S-1-5-21-3346166985-1548841365-2365452741-28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AD"/>
    <a:srgbClr val="DE002B"/>
    <a:srgbClr val="FCE4D6"/>
    <a:srgbClr val="242529"/>
    <a:srgbClr val="99CCCC"/>
    <a:srgbClr val="EE37FB"/>
    <a:srgbClr val="EE3772"/>
    <a:srgbClr val="FF6600"/>
    <a:srgbClr val="7DA7A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3959" autoAdjust="0"/>
  </p:normalViewPr>
  <p:slideViewPr>
    <p:cSldViewPr snapToGrid="0" snapToObjects="1">
      <p:cViewPr varScale="1">
        <p:scale>
          <a:sx n="62" d="100"/>
          <a:sy n="62" d="100"/>
        </p:scale>
        <p:origin x="1020" y="56"/>
      </p:cViewPr>
      <p:guideLst>
        <p:guide orient="horz" pos="1888"/>
        <p:guide pos="5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Gordon" userId="f3e7a4c8-a161-4845-a4d2-c905a2bc27af" providerId="ADAL" clId="{B433032A-7AE3-4B0E-B4D0-548847412B76}"/>
    <pc:docChg chg="undo custSel addSld delSld modSld">
      <pc:chgData name="Nicola Gordon" userId="f3e7a4c8-a161-4845-a4d2-c905a2bc27af" providerId="ADAL" clId="{B433032A-7AE3-4B0E-B4D0-548847412B76}" dt="2022-06-23T09:56:03.036" v="28" actId="47"/>
      <pc:docMkLst>
        <pc:docMk/>
      </pc:docMkLst>
      <pc:sldChg chg="modSp mod">
        <pc:chgData name="Nicola Gordon" userId="f3e7a4c8-a161-4845-a4d2-c905a2bc27af" providerId="ADAL" clId="{B433032A-7AE3-4B0E-B4D0-548847412B76}" dt="2022-06-23T09:55:56.151" v="14" actId="20577"/>
        <pc:sldMkLst>
          <pc:docMk/>
          <pc:sldMk cId="2388305586" sldId="394"/>
        </pc:sldMkLst>
        <pc:spChg chg="mod">
          <ac:chgData name="Nicola Gordon" userId="f3e7a4c8-a161-4845-a4d2-c905a2bc27af" providerId="ADAL" clId="{B433032A-7AE3-4B0E-B4D0-548847412B76}" dt="2022-06-23T09:55:56.151" v="14" actId="20577"/>
          <ac:spMkLst>
            <pc:docMk/>
            <pc:sldMk cId="2388305586" sldId="394"/>
            <ac:spMk id="4" creationId="{E8DD19B5-0380-474F-A52A-8558ABFE7984}"/>
          </ac:spMkLst>
        </pc:spChg>
      </pc:sldChg>
      <pc:sldChg chg="add del">
        <pc:chgData name="Nicola Gordon" userId="f3e7a4c8-a161-4845-a4d2-c905a2bc27af" providerId="ADAL" clId="{B433032A-7AE3-4B0E-B4D0-548847412B76}" dt="2022-06-23T09:55:58.225" v="15" actId="47"/>
        <pc:sldMkLst>
          <pc:docMk/>
          <pc:sldMk cId="2744530746" sldId="408"/>
        </pc:sldMkLst>
      </pc:sldChg>
      <pc:sldChg chg="add del">
        <pc:chgData name="Nicola Gordon" userId="f3e7a4c8-a161-4845-a4d2-c905a2bc27af" providerId="ADAL" clId="{B433032A-7AE3-4B0E-B4D0-548847412B76}" dt="2022-06-23T09:55:58.695" v="16" actId="47"/>
        <pc:sldMkLst>
          <pc:docMk/>
          <pc:sldMk cId="1764473357" sldId="425"/>
        </pc:sldMkLst>
      </pc:sldChg>
      <pc:sldChg chg="add del">
        <pc:chgData name="Nicola Gordon" userId="f3e7a4c8-a161-4845-a4d2-c905a2bc27af" providerId="ADAL" clId="{B433032A-7AE3-4B0E-B4D0-548847412B76}" dt="2022-06-23T09:55:58.926" v="17" actId="47"/>
        <pc:sldMkLst>
          <pc:docMk/>
          <pc:sldMk cId="3156820526" sldId="427"/>
        </pc:sldMkLst>
      </pc:sldChg>
      <pc:sldChg chg="add del">
        <pc:chgData name="Nicola Gordon" userId="f3e7a4c8-a161-4845-a4d2-c905a2bc27af" providerId="ADAL" clId="{B433032A-7AE3-4B0E-B4D0-548847412B76}" dt="2022-06-23T09:55:59.142" v="18" actId="47"/>
        <pc:sldMkLst>
          <pc:docMk/>
          <pc:sldMk cId="3101768195" sldId="428"/>
        </pc:sldMkLst>
      </pc:sldChg>
      <pc:sldChg chg="add del">
        <pc:chgData name="Nicola Gordon" userId="f3e7a4c8-a161-4845-a4d2-c905a2bc27af" providerId="ADAL" clId="{B433032A-7AE3-4B0E-B4D0-548847412B76}" dt="2022-06-23T09:55:59.365" v="19" actId="47"/>
        <pc:sldMkLst>
          <pc:docMk/>
          <pc:sldMk cId="2413654000" sldId="429"/>
        </pc:sldMkLst>
      </pc:sldChg>
      <pc:sldChg chg="add del">
        <pc:chgData name="Nicola Gordon" userId="f3e7a4c8-a161-4845-a4d2-c905a2bc27af" providerId="ADAL" clId="{B433032A-7AE3-4B0E-B4D0-548847412B76}" dt="2022-06-23T09:56:00.500" v="20" actId="47"/>
        <pc:sldMkLst>
          <pc:docMk/>
          <pc:sldMk cId="3491126970" sldId="430"/>
        </pc:sldMkLst>
      </pc:sldChg>
      <pc:sldChg chg="add del">
        <pc:chgData name="Nicola Gordon" userId="f3e7a4c8-a161-4845-a4d2-c905a2bc27af" providerId="ADAL" clId="{B433032A-7AE3-4B0E-B4D0-548847412B76}" dt="2022-06-23T09:56:00.562" v="21" actId="47"/>
        <pc:sldMkLst>
          <pc:docMk/>
          <pc:sldMk cId="4175086208" sldId="431"/>
        </pc:sldMkLst>
      </pc:sldChg>
      <pc:sldChg chg="add del">
        <pc:chgData name="Nicola Gordon" userId="f3e7a4c8-a161-4845-a4d2-c905a2bc27af" providerId="ADAL" clId="{B433032A-7AE3-4B0E-B4D0-548847412B76}" dt="2022-06-23T09:56:00.616" v="22" actId="47"/>
        <pc:sldMkLst>
          <pc:docMk/>
          <pc:sldMk cId="3979867692" sldId="432"/>
        </pc:sldMkLst>
      </pc:sldChg>
      <pc:sldChg chg="add del">
        <pc:chgData name="Nicola Gordon" userId="f3e7a4c8-a161-4845-a4d2-c905a2bc27af" providerId="ADAL" clId="{B433032A-7AE3-4B0E-B4D0-548847412B76}" dt="2022-06-23T09:56:00.901" v="23" actId="47"/>
        <pc:sldMkLst>
          <pc:docMk/>
          <pc:sldMk cId="3547276794" sldId="433"/>
        </pc:sldMkLst>
      </pc:sldChg>
      <pc:sldChg chg="add del">
        <pc:chgData name="Nicola Gordon" userId="f3e7a4c8-a161-4845-a4d2-c905a2bc27af" providerId="ADAL" clId="{B433032A-7AE3-4B0E-B4D0-548847412B76}" dt="2022-06-23T09:56:01.402" v="24" actId="47"/>
        <pc:sldMkLst>
          <pc:docMk/>
          <pc:sldMk cId="3497769058" sldId="435"/>
        </pc:sldMkLst>
      </pc:sldChg>
      <pc:sldChg chg="add del">
        <pc:chgData name="Nicola Gordon" userId="f3e7a4c8-a161-4845-a4d2-c905a2bc27af" providerId="ADAL" clId="{B433032A-7AE3-4B0E-B4D0-548847412B76}" dt="2022-06-23T09:56:02.081" v="26" actId="47"/>
        <pc:sldMkLst>
          <pc:docMk/>
          <pc:sldMk cId="4277824917" sldId="436"/>
        </pc:sldMkLst>
      </pc:sldChg>
      <pc:sldChg chg="add del">
        <pc:chgData name="Nicola Gordon" userId="f3e7a4c8-a161-4845-a4d2-c905a2bc27af" providerId="ADAL" clId="{B433032A-7AE3-4B0E-B4D0-548847412B76}" dt="2022-06-23T09:56:01.787" v="25" actId="47"/>
        <pc:sldMkLst>
          <pc:docMk/>
          <pc:sldMk cId="1323892584" sldId="437"/>
        </pc:sldMkLst>
      </pc:sldChg>
      <pc:sldChg chg="add del">
        <pc:chgData name="Nicola Gordon" userId="f3e7a4c8-a161-4845-a4d2-c905a2bc27af" providerId="ADAL" clId="{B433032A-7AE3-4B0E-B4D0-548847412B76}" dt="2022-06-23T09:56:02.566" v="27" actId="47"/>
        <pc:sldMkLst>
          <pc:docMk/>
          <pc:sldMk cId="1207437101" sldId="439"/>
        </pc:sldMkLst>
      </pc:sldChg>
      <pc:sldChg chg="add del">
        <pc:chgData name="Nicola Gordon" userId="f3e7a4c8-a161-4845-a4d2-c905a2bc27af" providerId="ADAL" clId="{B433032A-7AE3-4B0E-B4D0-548847412B76}" dt="2022-06-23T09:56:03.036" v="28" actId="47"/>
        <pc:sldMkLst>
          <pc:docMk/>
          <pc:sldMk cId="657928016" sldId="4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A2594-B1BB-2B47-9D0B-828599684900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58987-3ECB-B541-BC1C-A6F8F076D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1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0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400"/>
            <a:ext cx="12191999" cy="6883400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EB1F586D-4CB3-6846-9C99-84E6F86D4907}"/>
              </a:ext>
            </a:extLst>
          </p:cNvPr>
          <p:cNvSpPr/>
          <p:nvPr userDrawn="1"/>
        </p:nvSpPr>
        <p:spPr>
          <a:xfrm>
            <a:off x="-5" y="0"/>
            <a:ext cx="12164401" cy="6858000"/>
          </a:xfrm>
          <a:prstGeom prst="rect">
            <a:avLst/>
          </a:prstGeom>
          <a:solidFill>
            <a:srgbClr val="000000">
              <a:alpha val="37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D37E7-2F0F-D14F-9ACE-06F861114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723" y="4713208"/>
            <a:ext cx="10896265" cy="7731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E9D5FC-8FD5-C747-9FE9-5D0A0E2283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49" y="669947"/>
            <a:ext cx="1111851" cy="111185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068B55-63BD-AF4D-A384-34E89D1EF53C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61A4C879-79FE-8D46-9323-CCFD5ED49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723" y="2233533"/>
            <a:ext cx="10896265" cy="238760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AAFCB4AC-DCA2-674E-A671-CF0B716E3C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0166" y="6294450"/>
            <a:ext cx="8315325" cy="307975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 + Surname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8C728530-F1B9-9942-A7B5-6BECF76D6F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68776" y="6294450"/>
            <a:ext cx="2586445" cy="307975"/>
          </a:xfrm>
        </p:spPr>
        <p:txBody>
          <a:bodyPr/>
          <a:lstStyle>
            <a:lvl1pPr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4948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E6D5-3D37-6749-848E-0A90B6663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658" y="511201"/>
            <a:ext cx="6965411" cy="730800"/>
          </a:xfrm>
        </p:spPr>
        <p:txBody>
          <a:bodyPr/>
          <a:lstStyle/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D5B4920-061A-3745-96C8-D548FAE0A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795" y="1825200"/>
            <a:ext cx="2893200" cy="34379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CE1E26-4127-864E-AC5A-EBBB29DC8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658" y="1353599"/>
            <a:ext cx="6965412" cy="46999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AC800F6-7151-B542-A427-3657FAF8A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052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33D316-F465-4548-B6D5-4C78A6DA7EEB}"/>
              </a:ext>
            </a:extLst>
          </p:cNvPr>
          <p:cNvCxnSpPr>
            <a:cxnSpLocks/>
          </p:cNvCxnSpPr>
          <p:nvPr userDrawn="1"/>
        </p:nvCxnSpPr>
        <p:spPr>
          <a:xfrm>
            <a:off x="4532400" y="6205400"/>
            <a:ext cx="6966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B38F44B-E913-C249-B47C-1F35A1183940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FF92351-9E62-9546-BE0F-A87D0EADB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7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E6D5-3D37-6749-848E-0A90B6663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658" y="511201"/>
            <a:ext cx="6965411" cy="730800"/>
          </a:xfrm>
        </p:spPr>
        <p:txBody>
          <a:bodyPr/>
          <a:lstStyle/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D5B4920-061A-3745-96C8-D548FAE0A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795" y="1825200"/>
            <a:ext cx="2893200" cy="34379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CE1E26-4127-864E-AC5A-EBBB29DC8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658" y="1353599"/>
            <a:ext cx="6965412" cy="46999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AC800F6-7151-B542-A427-3657FAF8A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052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33D316-F465-4548-B6D5-4C78A6DA7EEB}"/>
              </a:ext>
            </a:extLst>
          </p:cNvPr>
          <p:cNvCxnSpPr>
            <a:cxnSpLocks/>
          </p:cNvCxnSpPr>
          <p:nvPr userDrawn="1"/>
        </p:nvCxnSpPr>
        <p:spPr>
          <a:xfrm>
            <a:off x="4532400" y="6205400"/>
            <a:ext cx="6966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B38F44B-E913-C249-B47C-1F35A1183940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FF92351-9E62-9546-BE0F-A87D0EADB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86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E6D5-3D37-6749-848E-0A90B6663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658" y="511201"/>
            <a:ext cx="6965411" cy="730800"/>
          </a:xfrm>
        </p:spPr>
        <p:txBody>
          <a:bodyPr/>
          <a:lstStyle/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D5B4920-061A-3745-96C8-D548FAE0A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795" y="1825200"/>
            <a:ext cx="2893200" cy="34379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CE1E26-4127-864E-AC5A-EBBB29DC8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658" y="1353599"/>
            <a:ext cx="6965412" cy="469995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AC800F6-7151-B542-A427-3657FAF8A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052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33D316-F465-4548-B6D5-4C78A6DA7EEB}"/>
              </a:ext>
            </a:extLst>
          </p:cNvPr>
          <p:cNvCxnSpPr>
            <a:cxnSpLocks/>
          </p:cNvCxnSpPr>
          <p:nvPr userDrawn="1"/>
        </p:nvCxnSpPr>
        <p:spPr>
          <a:xfrm>
            <a:off x="4532400" y="6205400"/>
            <a:ext cx="69660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B38F44B-E913-C249-B47C-1F35A1183940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FF92351-9E62-9546-BE0F-A87D0EADBA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4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colour 01">
    <p:bg>
      <p:bgPr>
        <a:solidFill>
          <a:srgbClr val="99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B1E8BDF-7D60-CB43-97F6-B08927A14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09744" cy="682971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AE016-136F-7440-866C-EC6553F4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3"/>
            <a:ext cx="10871200" cy="73079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0F07-2398-0440-9CC3-B797313F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00" y="1353599"/>
            <a:ext cx="10871200" cy="4650851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/>
            </a:lvl1pPr>
            <a:lvl2pPr>
              <a:lnSpc>
                <a:spcPct val="90000"/>
              </a:lnSpc>
              <a:spcAft>
                <a:spcPts val="600"/>
              </a:spcAft>
              <a:defRPr/>
            </a:lvl2pPr>
            <a:lvl3pPr>
              <a:lnSpc>
                <a:spcPct val="90000"/>
              </a:lnSpc>
              <a:spcAft>
                <a:spcPts val="600"/>
              </a:spcAft>
              <a:defRPr/>
            </a:lvl3pPr>
            <a:lvl4pPr>
              <a:lnSpc>
                <a:spcPct val="90000"/>
              </a:lnSpc>
              <a:spcAft>
                <a:spcPts val="600"/>
              </a:spcAft>
              <a:defRPr/>
            </a:lvl4pPr>
            <a:lvl5pPr>
              <a:lnSpc>
                <a:spcPct val="9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1448BF0-E27C-3145-BC7C-2F6948FB8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009ADB-48D5-B741-85F6-00BCEF57561C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EE8F10-79B1-3843-85A2-5D189960B2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32CE1E-1D03-6845-B8C7-9EC98143D881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82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colour 02">
    <p:bg>
      <p:bgPr>
        <a:solidFill>
          <a:srgbClr val="DE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B1E8BDF-7D60-CB43-97F6-B08927A14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09744" cy="682971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AE016-136F-7440-866C-EC6553F4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3"/>
            <a:ext cx="10871200" cy="730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0F07-2398-0440-9CC3-B797313F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00" y="1353599"/>
            <a:ext cx="10871200" cy="4650851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buClr>
                <a:srgbClr val="242529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spcAft>
                <a:spcPts val="600"/>
              </a:spcAft>
              <a:buClr>
                <a:srgbClr val="242529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600"/>
              </a:spcAft>
              <a:buClr>
                <a:srgbClr val="242529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600"/>
              </a:spcAft>
              <a:buClr>
                <a:srgbClr val="242529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spcAft>
                <a:spcPts val="600"/>
              </a:spcAft>
              <a:buClr>
                <a:srgbClr val="242529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1448BF0-E27C-3145-BC7C-2F6948FB8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009ADB-48D5-B741-85F6-00BCEF57561C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EE8F10-79B1-3843-85A2-5D189960B2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32CE1E-1D03-6845-B8C7-9EC98143D881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47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colour 03">
    <p:bg>
      <p:bgPr>
        <a:solidFill>
          <a:srgbClr val="24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B1E8BDF-7D60-CB43-97F6-B08927A14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09744" cy="682971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AE016-136F-7440-866C-EC6553F4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3"/>
            <a:ext cx="10871200" cy="730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0F07-2398-0440-9CC3-B797313F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00" y="1353599"/>
            <a:ext cx="10871200" cy="4650851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1448BF0-E27C-3145-BC7C-2F6948FB8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009ADB-48D5-B741-85F6-00BCEF57561C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EE8F10-79B1-3843-85A2-5D189960B2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32CE1E-1D03-6845-B8C7-9EC98143D881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066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E016-136F-7440-866C-EC6553F4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3"/>
            <a:ext cx="10871200" cy="73079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0F07-2398-0440-9CC3-B797313F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00" y="1353599"/>
            <a:ext cx="10871200" cy="4650851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/>
            </a:lvl1pPr>
            <a:lvl2pPr>
              <a:lnSpc>
                <a:spcPct val="90000"/>
              </a:lnSpc>
              <a:spcAft>
                <a:spcPts val="600"/>
              </a:spcAft>
              <a:defRPr/>
            </a:lvl2pPr>
            <a:lvl3pPr>
              <a:lnSpc>
                <a:spcPct val="90000"/>
              </a:lnSpc>
              <a:spcAft>
                <a:spcPts val="600"/>
              </a:spcAft>
              <a:defRPr/>
            </a:lvl3pPr>
            <a:lvl4pPr>
              <a:lnSpc>
                <a:spcPct val="90000"/>
              </a:lnSpc>
              <a:spcAft>
                <a:spcPts val="600"/>
              </a:spcAft>
              <a:defRPr/>
            </a:lvl4pPr>
            <a:lvl5pPr>
              <a:lnSpc>
                <a:spcPct val="9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1448BF0-E27C-3145-BC7C-2F6948FB8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009ADB-48D5-B741-85F6-00BCEF57561C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EE8F10-79B1-3843-85A2-5D189960B2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32CE1E-1D03-6845-B8C7-9EC98143D881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23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DE08-6CCA-BD4F-8EEE-338DB0C1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2"/>
            <a:ext cx="10871200" cy="7322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1B177-83D0-9B41-8657-4A2992CD3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805" y="1353599"/>
            <a:ext cx="5418995" cy="4650847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 sz="2400"/>
            </a:lvl1pPr>
            <a:lvl2pPr>
              <a:lnSpc>
                <a:spcPct val="90000"/>
              </a:lnSpc>
              <a:spcAft>
                <a:spcPts val="600"/>
              </a:spcAft>
              <a:defRPr sz="2000"/>
            </a:lvl2pPr>
            <a:lvl3pPr>
              <a:lnSpc>
                <a:spcPct val="90000"/>
              </a:lnSpc>
              <a:spcAft>
                <a:spcPts val="600"/>
              </a:spcAft>
              <a:defRPr sz="1800"/>
            </a:lvl3pPr>
            <a:lvl4pPr>
              <a:lnSpc>
                <a:spcPct val="90000"/>
              </a:lnSpc>
              <a:spcAft>
                <a:spcPts val="600"/>
              </a:spcAft>
              <a:defRPr sz="1600"/>
            </a:lvl4pPr>
            <a:lvl5pPr>
              <a:lnSpc>
                <a:spcPct val="9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8A70D-8678-2C44-A1FD-DCB317ACC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3599"/>
            <a:ext cx="5324870" cy="4650847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 sz="2400"/>
            </a:lvl1pPr>
            <a:lvl2pPr>
              <a:lnSpc>
                <a:spcPct val="90000"/>
              </a:lnSpc>
              <a:spcAft>
                <a:spcPts val="600"/>
              </a:spcAft>
              <a:defRPr sz="2000"/>
            </a:lvl2pPr>
            <a:lvl3pPr>
              <a:lnSpc>
                <a:spcPct val="90000"/>
              </a:lnSpc>
              <a:spcAft>
                <a:spcPts val="600"/>
              </a:spcAft>
              <a:defRPr sz="1800"/>
            </a:lvl3pPr>
            <a:lvl4pPr>
              <a:lnSpc>
                <a:spcPct val="90000"/>
              </a:lnSpc>
              <a:spcAft>
                <a:spcPts val="600"/>
              </a:spcAft>
              <a:defRPr sz="1600"/>
            </a:lvl4pPr>
            <a:lvl5pPr>
              <a:lnSpc>
                <a:spcPct val="9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30DFE5A-5B6A-A546-A8CD-81CCEAA89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B85DC9-71B4-C44F-9038-6754B5535C5F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7260769-2531-AD49-ACF0-87D01B4E6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2A8F455-052A-2A48-8C82-81BE1B3C20DF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376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23879-95C7-744E-B4C0-2384DD26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200" y="1353600"/>
            <a:ext cx="5396375" cy="82391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AD00B-958A-784A-93E7-A8DC6AD69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200" y="2199612"/>
            <a:ext cx="5396375" cy="3804836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 sz="2400"/>
            </a:lvl1pPr>
            <a:lvl2pPr>
              <a:lnSpc>
                <a:spcPct val="90000"/>
              </a:lnSpc>
              <a:spcAft>
                <a:spcPts val="600"/>
              </a:spcAft>
              <a:defRPr sz="2000"/>
            </a:lvl2pPr>
            <a:lvl3pPr>
              <a:lnSpc>
                <a:spcPct val="90000"/>
              </a:lnSpc>
              <a:spcAft>
                <a:spcPts val="600"/>
              </a:spcAft>
              <a:defRPr sz="1800"/>
            </a:lvl3pPr>
            <a:lvl4pPr>
              <a:lnSpc>
                <a:spcPct val="90000"/>
              </a:lnSpc>
              <a:spcAft>
                <a:spcPts val="600"/>
              </a:spcAft>
              <a:defRPr sz="1600"/>
            </a:lvl4pPr>
            <a:lvl5pPr>
              <a:lnSpc>
                <a:spcPct val="9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15825B-D2F4-4C4A-9159-78C8BA22B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3600"/>
            <a:ext cx="5363816" cy="823912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9BE72-E931-B543-AC19-16D0CAE86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99612"/>
            <a:ext cx="5363816" cy="3804836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 sz="2400"/>
            </a:lvl1pPr>
            <a:lvl2pPr>
              <a:lnSpc>
                <a:spcPct val="90000"/>
              </a:lnSpc>
              <a:spcAft>
                <a:spcPts val="600"/>
              </a:spcAft>
              <a:defRPr sz="2000"/>
            </a:lvl2pPr>
            <a:lvl3pPr>
              <a:lnSpc>
                <a:spcPct val="90000"/>
              </a:lnSpc>
              <a:spcAft>
                <a:spcPts val="600"/>
              </a:spcAft>
              <a:defRPr sz="1800"/>
            </a:lvl3pPr>
            <a:lvl4pPr>
              <a:lnSpc>
                <a:spcPct val="90000"/>
              </a:lnSpc>
              <a:spcAft>
                <a:spcPts val="600"/>
              </a:spcAft>
              <a:defRPr sz="1600"/>
            </a:lvl4pPr>
            <a:lvl5pPr>
              <a:lnSpc>
                <a:spcPct val="9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CBEFB31-5488-1B4D-80F7-810D7F81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00" y="511201"/>
            <a:ext cx="10895870" cy="73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74936D-7640-FB43-A51E-704166CF31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9DDA8F-9733-B74E-A03C-03659F2552DA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574502A-9AAD-B347-B19E-A6EC1D53E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490B76F-2EC4-0447-8FD4-680036942B33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07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E6D5-3D37-6749-848E-0A90B666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2"/>
            <a:ext cx="10871200" cy="7322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AA9A0E5-05F0-AF4B-8F6A-2B3C13619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7D56F6-6667-284C-88C0-B0B023CE468F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6C649F-9CDC-EA43-9606-EC2AAC15C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F10FE9-FCF9-5F4C-9E43-2A5667866EBF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602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E6D5-3D37-6749-848E-0A90B666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1"/>
            <a:ext cx="10871200" cy="717185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2B643E4-7F45-AE43-9691-FB97DEE01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87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9C3B183-AFA4-CD41-AC07-01ADAF7F7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119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E4F47-3745-A141-909D-AD31B8797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643ED-02CF-EC41-AC72-3D036D473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353599"/>
            <a:ext cx="4406899" cy="46220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itle 6">
            <a:extLst>
              <a:ext uri="{FF2B5EF4-FFF2-40B4-BE49-F238E27FC236}">
                <a16:creationId xmlns:a16="http://schemas.microsoft.com/office/drawing/2014/main" id="{EBC6415E-A716-FC42-884E-B448212FC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11200"/>
            <a:ext cx="4406899" cy="642257"/>
          </a:xfrm>
        </p:spPr>
        <p:txBody>
          <a:bodyPr anchor="t" anchorCtr="0">
            <a:noAutofit/>
          </a:bodyPr>
          <a:lstStyle>
            <a:lvl1pPr>
              <a:defRPr sz="3400"/>
            </a:lvl1pPr>
          </a:lstStyle>
          <a:p>
            <a:r>
              <a:rPr lang="en-GB" dirty="0"/>
              <a:t>Click to edit title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7D1E628-36C9-BE40-BFE5-7391F454833A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5400"/>
            <a:ext cx="44172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F1AE543-AFDC-A14A-9E77-DC66FC0D962F}"/>
              </a:ext>
            </a:extLst>
          </p:cNvPr>
          <p:cNvSpPr/>
          <p:nvPr userDrawn="1"/>
        </p:nvSpPr>
        <p:spPr>
          <a:xfrm>
            <a:off x="1304471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6D83A8-4070-F44C-BCF0-18CD5A786E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6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E4F47-3745-A141-909D-AD31B8797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6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643ED-02CF-EC41-AC72-3D036D473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79349" y="1353599"/>
            <a:ext cx="4406899" cy="46220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Title 6">
            <a:extLst>
              <a:ext uri="{FF2B5EF4-FFF2-40B4-BE49-F238E27FC236}">
                <a16:creationId xmlns:a16="http://schemas.microsoft.com/office/drawing/2014/main" id="{EBC6415E-A716-FC42-884E-B448212FC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9349" y="511200"/>
            <a:ext cx="4406899" cy="642257"/>
          </a:xfrm>
        </p:spPr>
        <p:txBody>
          <a:bodyPr anchor="t" anchorCtr="0">
            <a:noAutofit/>
          </a:bodyPr>
          <a:lstStyle>
            <a:lvl1pPr>
              <a:defRPr sz="3400"/>
            </a:lvl1pPr>
          </a:lstStyle>
          <a:p>
            <a:r>
              <a:rPr lang="en-GB" dirty="0"/>
              <a:t>Click to edit title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7D1E628-36C9-BE40-BFE5-7391F454833A}"/>
              </a:ext>
            </a:extLst>
          </p:cNvPr>
          <p:cNvCxnSpPr>
            <a:cxnSpLocks/>
          </p:cNvCxnSpPr>
          <p:nvPr userDrawn="1"/>
        </p:nvCxnSpPr>
        <p:spPr>
          <a:xfrm>
            <a:off x="7270949" y="6205400"/>
            <a:ext cx="4417200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F1AE543-AFDC-A14A-9E77-DC66FC0D962F}"/>
              </a:ext>
            </a:extLst>
          </p:cNvPr>
          <p:cNvSpPr/>
          <p:nvPr userDrawn="1"/>
        </p:nvSpPr>
        <p:spPr>
          <a:xfrm>
            <a:off x="7272000" y="6435155"/>
            <a:ext cx="2893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  </a:t>
            </a:r>
            <a:r>
              <a:rPr lang="en-US" sz="900" b="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GSMA 2020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6D83A8-4070-F44C-BCF0-18CD5A786E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50" y="630682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69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>
            <a:extLst>
              <a:ext uri="{FF2B5EF4-FFF2-40B4-BE49-F238E27FC236}">
                <a16:creationId xmlns:a16="http://schemas.microsoft.com/office/drawing/2014/main" id="{1771A873-CF18-D745-A5E3-D1208252796B}"/>
              </a:ext>
            </a:extLst>
          </p:cNvPr>
          <p:cNvSpPr/>
          <p:nvPr userDrawn="1"/>
        </p:nvSpPr>
        <p:spPr>
          <a:xfrm>
            <a:off x="-5" y="0"/>
            <a:ext cx="12164401" cy="6858000"/>
          </a:xfrm>
          <a:prstGeom prst="rect">
            <a:avLst/>
          </a:prstGeom>
          <a:solidFill>
            <a:srgbClr val="000000">
              <a:alpha val="24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6EAE6-6C39-2045-B217-AC7959F96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723" y="2233533"/>
            <a:ext cx="10896265" cy="238760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D37E7-2F0F-D14F-9ACE-06F861114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723" y="4713208"/>
            <a:ext cx="10896265" cy="7731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E9D5FC-8FD5-C747-9FE9-5D0A0E2283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0649" y="669947"/>
            <a:ext cx="1111851" cy="111185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068B55-63BD-AF4D-A384-34E89D1EF53C}"/>
              </a:ext>
            </a:extLst>
          </p:cNvPr>
          <p:cNvCxnSpPr>
            <a:cxnSpLocks/>
          </p:cNvCxnSpPr>
          <p:nvPr userDrawn="1"/>
        </p:nvCxnSpPr>
        <p:spPr>
          <a:xfrm>
            <a:off x="601200" y="6206225"/>
            <a:ext cx="1089626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9CECE4C7-7DD4-3F46-85BB-57FCE0DEB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0166" y="6294450"/>
            <a:ext cx="8315325" cy="307975"/>
          </a:xfrm>
        </p:spPr>
        <p:txBody>
          <a:bodyPr/>
          <a:lstStyle>
            <a:lvl1pPr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 + Surname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9F10D02-8609-F548-878A-349AA1261E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68776" y="6294450"/>
            <a:ext cx="2586445" cy="307975"/>
          </a:xfrm>
        </p:spPr>
        <p:txBody>
          <a:bodyPr/>
          <a:lstStyle>
            <a:lvl1pPr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03794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D317B5-ABF3-BB43-A191-2FA976D9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5" y="509731"/>
            <a:ext cx="10871200" cy="730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0CEA4-9B83-FD47-89BB-C811C644B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200" y="1352549"/>
            <a:ext cx="10871200" cy="4735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1C31D04-82E1-FE41-88B2-D6C895D99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2400" y="6408000"/>
            <a:ext cx="2773017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ACF30F-4C54-1246-A36B-D2436F2F9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4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9" r:id="rId2"/>
    <p:sldLayoutId id="2147483685" r:id="rId3"/>
    <p:sldLayoutId id="2147483686" r:id="rId4"/>
    <p:sldLayoutId id="2147483695" r:id="rId5"/>
    <p:sldLayoutId id="2147483696" r:id="rId6"/>
    <p:sldLayoutId id="2147483697" r:id="rId7"/>
    <p:sldLayoutId id="2147483650" r:id="rId8"/>
    <p:sldLayoutId id="2147483652" r:id="rId9"/>
    <p:sldLayoutId id="2147483653" r:id="rId10"/>
    <p:sldLayoutId id="2147483654" r:id="rId11"/>
    <p:sldLayoutId id="2147483660" r:id="rId12"/>
    <p:sldLayoutId id="2147483655" r:id="rId13"/>
    <p:sldLayoutId id="2147483657" r:id="rId14"/>
    <p:sldLayoutId id="2147483691" r:id="rId15"/>
    <p:sldLayoutId id="214748369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Clr>
          <a:srgbClr val="DE002B"/>
        </a:buClr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E002B"/>
        </a:buClr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E002B"/>
        </a:buClr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E002B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E002B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AD50-A91A-104E-B103-4F2771F2C1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GSMA Drone Interest Group</a:t>
            </a:r>
            <a:br>
              <a:rPr lang="en-US" dirty="0"/>
            </a:br>
            <a:r>
              <a:rPr lang="en-US" dirty="0"/>
              <a:t>Deep Dive #2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BC9DF0-483C-8F49-B058-F2B927D09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5G Autonomous Drones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D19B5-0380-474F-A52A-8558ABFE79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485E72-5F96-894A-92B6-9E881EA4B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28 June 2022</a:t>
            </a:r>
          </a:p>
        </p:txBody>
      </p:sp>
    </p:spTree>
    <p:extLst>
      <p:ext uri="{BB962C8B-B14F-4D97-AF65-F5344CB8AC3E}">
        <p14:creationId xmlns:p14="http://schemas.microsoft.com/office/powerpoint/2010/main" val="2388305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242428"/>
      </a:dk1>
      <a:lt1>
        <a:srgbClr val="FFFFFF"/>
      </a:lt1>
      <a:dk2>
        <a:srgbClr val="242428"/>
      </a:dk2>
      <a:lt2>
        <a:srgbClr val="E7E6E6"/>
      </a:lt2>
      <a:accent1>
        <a:srgbClr val="242428"/>
      </a:accent1>
      <a:accent2>
        <a:srgbClr val="DE002B"/>
      </a:accent2>
      <a:accent3>
        <a:srgbClr val="99CCCC"/>
      </a:accent3>
      <a:accent4>
        <a:srgbClr val="00A6C9"/>
      </a:accent4>
      <a:accent5>
        <a:srgbClr val="95226C"/>
      </a:accent5>
      <a:accent6>
        <a:srgbClr val="00A182"/>
      </a:accent6>
      <a:hlink>
        <a:srgbClr val="00A6C9"/>
      </a:hlink>
      <a:folHlink>
        <a:srgbClr val="00A6C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17224</TotalTime>
  <Words>15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GSMA Drone Interest Group Deep Dive #2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Annabel Yeaman</dc:creator>
  <cp:lastModifiedBy>Nicola Gordon</cp:lastModifiedBy>
  <cp:revision>342</cp:revision>
  <dcterms:created xsi:type="dcterms:W3CDTF">2020-03-20T15:49:36Z</dcterms:created>
  <dcterms:modified xsi:type="dcterms:W3CDTF">2022-06-23T09:56:09Z</dcterms:modified>
</cp:coreProperties>
</file>