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541" r:id="rId5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A5E692E-1BF7-424F-A90E-B6B1DEEF2772}">
          <p14:sldIdLst>
            <p14:sldId id="54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9508A2-CDA9-5D67-6B8C-EDD483FA720B}" name="Annabel Yeaman" initials="AY" userId="S::ayeaman@gsma.com::98b13845-d442-44d3-9312-d617369a57b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8C8"/>
    <a:srgbClr val="750A22"/>
    <a:srgbClr val="970725"/>
    <a:srgbClr val="BA0328"/>
    <a:srgbClr val="45101A"/>
    <a:srgbClr val="3C3D3D"/>
    <a:srgbClr val="878787"/>
    <a:srgbClr val="DC0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48"/>
  </p:normalViewPr>
  <p:slideViewPr>
    <p:cSldViewPr snapToGrid="0">
      <p:cViewPr varScale="1">
        <p:scale>
          <a:sx n="33" d="100"/>
          <a:sy n="33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A82E0D-F830-3146-8E3A-B8DDABC89E43}" type="doc">
      <dgm:prSet loTypeId="urn:microsoft.com/office/officeart/2005/8/layout/venn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102E7864-39F2-694A-8400-27D7277E2639}">
      <dgm:prSet phldrT="[Text]"/>
      <dgm:spPr/>
      <dgm:t>
        <a:bodyPr/>
        <a:lstStyle/>
        <a:p>
          <a:r>
            <a:rPr lang="en-GB" b="1" dirty="0"/>
            <a:t>Events</a:t>
          </a:r>
        </a:p>
      </dgm:t>
    </dgm:pt>
    <dgm:pt modelId="{9344F1C1-4C4A-C643-8815-3A2846E33959}" type="parTrans" cxnId="{EF654293-14F9-4D40-83F7-D3C92F1B13A2}">
      <dgm:prSet/>
      <dgm:spPr/>
      <dgm:t>
        <a:bodyPr/>
        <a:lstStyle/>
        <a:p>
          <a:endParaRPr lang="en-GB"/>
        </a:p>
      </dgm:t>
    </dgm:pt>
    <dgm:pt modelId="{19574680-87B3-EE49-AB70-49A70FB79D97}" type="sibTrans" cxnId="{EF654293-14F9-4D40-83F7-D3C92F1B13A2}">
      <dgm:prSet/>
      <dgm:spPr/>
      <dgm:t>
        <a:bodyPr/>
        <a:lstStyle/>
        <a:p>
          <a:endParaRPr lang="en-GB"/>
        </a:p>
      </dgm:t>
    </dgm:pt>
    <dgm:pt modelId="{A6C370B8-D7B8-1F48-98B9-94A38103EF09}">
      <dgm:prSet phldrT="[Text]"/>
      <dgm:spPr/>
      <dgm:t>
        <a:bodyPr/>
        <a:lstStyle/>
        <a:p>
          <a:r>
            <a:rPr lang="en-GB" b="1" dirty="0"/>
            <a:t>Case Studies</a:t>
          </a:r>
        </a:p>
      </dgm:t>
    </dgm:pt>
    <dgm:pt modelId="{9A02BAC9-50E7-F446-AD6C-35BBE84AD5C3}" type="parTrans" cxnId="{2857757C-EF09-8546-B6B6-94DA8E2FD90E}">
      <dgm:prSet/>
      <dgm:spPr/>
      <dgm:t>
        <a:bodyPr/>
        <a:lstStyle/>
        <a:p>
          <a:endParaRPr lang="en-GB"/>
        </a:p>
      </dgm:t>
    </dgm:pt>
    <dgm:pt modelId="{39DFF335-66F0-C247-B5B7-17ED68623E23}" type="sibTrans" cxnId="{2857757C-EF09-8546-B6B6-94DA8E2FD90E}">
      <dgm:prSet/>
      <dgm:spPr/>
      <dgm:t>
        <a:bodyPr/>
        <a:lstStyle/>
        <a:p>
          <a:endParaRPr lang="en-GB"/>
        </a:p>
      </dgm:t>
    </dgm:pt>
    <dgm:pt modelId="{0C45B428-89F3-6C4B-B33D-2D935187A233}">
      <dgm:prSet phldrT="[Text]"/>
      <dgm:spPr/>
      <dgm:t>
        <a:bodyPr/>
        <a:lstStyle/>
        <a:p>
          <a:r>
            <a:rPr lang="en-GB" b="1" dirty="0"/>
            <a:t>Action Groups</a:t>
          </a:r>
        </a:p>
      </dgm:t>
    </dgm:pt>
    <dgm:pt modelId="{AAE4F239-963B-5741-BA7F-DC9AD7EA801A}" type="parTrans" cxnId="{EDEE6B19-EDAA-4D47-A988-43574AA0A0E1}">
      <dgm:prSet/>
      <dgm:spPr/>
      <dgm:t>
        <a:bodyPr/>
        <a:lstStyle/>
        <a:p>
          <a:endParaRPr lang="en-GB"/>
        </a:p>
      </dgm:t>
    </dgm:pt>
    <dgm:pt modelId="{9034FBC1-5EB1-0F4E-85A3-B8AB608CBF75}" type="sibTrans" cxnId="{EDEE6B19-EDAA-4D47-A988-43574AA0A0E1}">
      <dgm:prSet/>
      <dgm:spPr/>
      <dgm:t>
        <a:bodyPr/>
        <a:lstStyle/>
        <a:p>
          <a:endParaRPr lang="en-GB"/>
        </a:p>
      </dgm:t>
    </dgm:pt>
    <dgm:pt modelId="{8BDBC2BB-5AF7-8449-B1C6-825D199BB22A}">
      <dgm:prSet phldrT="[Text]" custT="1"/>
      <dgm:spPr/>
      <dgm:t>
        <a:bodyPr/>
        <a:lstStyle/>
        <a:p>
          <a:r>
            <a:rPr lang="en-GB" sz="4400" b="1" dirty="0"/>
            <a:t>5G IOT</a:t>
          </a:r>
        </a:p>
        <a:p>
          <a:r>
            <a:rPr lang="en-GB" sz="4400" b="1" dirty="0"/>
            <a:t>Forum</a:t>
          </a:r>
        </a:p>
      </dgm:t>
    </dgm:pt>
    <dgm:pt modelId="{1636381D-0ACA-0740-8FA0-B2D545F9CE34}" type="parTrans" cxnId="{A53D2745-8B11-C647-B0C7-290B86167FD5}">
      <dgm:prSet/>
      <dgm:spPr/>
      <dgm:t>
        <a:bodyPr/>
        <a:lstStyle/>
        <a:p>
          <a:endParaRPr lang="en-GB"/>
        </a:p>
      </dgm:t>
    </dgm:pt>
    <dgm:pt modelId="{DE323CBA-1B36-EF46-851F-0AF1CE43C3FF}" type="sibTrans" cxnId="{A53D2745-8B11-C647-B0C7-290B86167FD5}">
      <dgm:prSet/>
      <dgm:spPr/>
      <dgm:t>
        <a:bodyPr/>
        <a:lstStyle/>
        <a:p>
          <a:endParaRPr lang="en-GB"/>
        </a:p>
      </dgm:t>
    </dgm:pt>
    <dgm:pt modelId="{13DE9898-90D9-DD42-B108-F7AD77F67237}" type="pres">
      <dgm:prSet presAssocID="{A2A82E0D-F830-3146-8E3A-B8DDABC89E43}" presName="Name0" presStyleCnt="0">
        <dgm:presLayoutVars>
          <dgm:chMax val="7"/>
          <dgm:resizeHandles val="exact"/>
        </dgm:presLayoutVars>
      </dgm:prSet>
      <dgm:spPr/>
    </dgm:pt>
    <dgm:pt modelId="{6FB598A5-F4AA-5642-90C6-0C792F97B306}" type="pres">
      <dgm:prSet presAssocID="{A2A82E0D-F830-3146-8E3A-B8DDABC89E43}" presName="comp1" presStyleCnt="0"/>
      <dgm:spPr/>
    </dgm:pt>
    <dgm:pt modelId="{58F3C740-4C8A-1749-B993-DF1E3BD8C273}" type="pres">
      <dgm:prSet presAssocID="{A2A82E0D-F830-3146-8E3A-B8DDABC89E43}" presName="circle1" presStyleLbl="node1" presStyleIdx="0" presStyleCnt="4"/>
      <dgm:spPr/>
    </dgm:pt>
    <dgm:pt modelId="{7D357EC5-57B1-024A-9CAE-BA0602E38D5C}" type="pres">
      <dgm:prSet presAssocID="{A2A82E0D-F830-3146-8E3A-B8DDABC89E43}" presName="c1text" presStyleLbl="node1" presStyleIdx="0" presStyleCnt="4">
        <dgm:presLayoutVars>
          <dgm:bulletEnabled val="1"/>
        </dgm:presLayoutVars>
      </dgm:prSet>
      <dgm:spPr/>
    </dgm:pt>
    <dgm:pt modelId="{90458747-089E-BA41-8862-66F880390199}" type="pres">
      <dgm:prSet presAssocID="{A2A82E0D-F830-3146-8E3A-B8DDABC89E43}" presName="comp2" presStyleCnt="0"/>
      <dgm:spPr/>
    </dgm:pt>
    <dgm:pt modelId="{22261BCC-928D-364C-8CCB-3F762404CEC5}" type="pres">
      <dgm:prSet presAssocID="{A2A82E0D-F830-3146-8E3A-B8DDABC89E43}" presName="circle2" presStyleLbl="node1" presStyleIdx="1" presStyleCnt="4"/>
      <dgm:spPr/>
    </dgm:pt>
    <dgm:pt modelId="{7DD2AB4F-6115-2F4A-88A5-F3E0AB800A69}" type="pres">
      <dgm:prSet presAssocID="{A2A82E0D-F830-3146-8E3A-B8DDABC89E43}" presName="c2text" presStyleLbl="node1" presStyleIdx="1" presStyleCnt="4">
        <dgm:presLayoutVars>
          <dgm:bulletEnabled val="1"/>
        </dgm:presLayoutVars>
      </dgm:prSet>
      <dgm:spPr/>
    </dgm:pt>
    <dgm:pt modelId="{11DF26CE-431E-CA4E-8491-B5F19F10C338}" type="pres">
      <dgm:prSet presAssocID="{A2A82E0D-F830-3146-8E3A-B8DDABC89E43}" presName="comp3" presStyleCnt="0"/>
      <dgm:spPr/>
    </dgm:pt>
    <dgm:pt modelId="{FE2AF9B7-C2D8-6B4C-83D7-125B5A8B83CC}" type="pres">
      <dgm:prSet presAssocID="{A2A82E0D-F830-3146-8E3A-B8DDABC89E43}" presName="circle3" presStyleLbl="node1" presStyleIdx="2" presStyleCnt="4"/>
      <dgm:spPr/>
    </dgm:pt>
    <dgm:pt modelId="{6A79538D-CA1B-604D-960C-88F25C28F3AD}" type="pres">
      <dgm:prSet presAssocID="{A2A82E0D-F830-3146-8E3A-B8DDABC89E43}" presName="c3text" presStyleLbl="node1" presStyleIdx="2" presStyleCnt="4">
        <dgm:presLayoutVars>
          <dgm:bulletEnabled val="1"/>
        </dgm:presLayoutVars>
      </dgm:prSet>
      <dgm:spPr/>
    </dgm:pt>
    <dgm:pt modelId="{9C9DF238-C9BB-3440-921A-7DC6D97A1AB1}" type="pres">
      <dgm:prSet presAssocID="{A2A82E0D-F830-3146-8E3A-B8DDABC89E43}" presName="comp4" presStyleCnt="0"/>
      <dgm:spPr/>
    </dgm:pt>
    <dgm:pt modelId="{9812997D-47AF-4942-AE14-BC7ADEFB9658}" type="pres">
      <dgm:prSet presAssocID="{A2A82E0D-F830-3146-8E3A-B8DDABC89E43}" presName="circle4" presStyleLbl="node1" presStyleIdx="3" presStyleCnt="4"/>
      <dgm:spPr/>
    </dgm:pt>
    <dgm:pt modelId="{EC15BC30-75D0-034B-BFB4-0194F2A446AF}" type="pres">
      <dgm:prSet presAssocID="{A2A82E0D-F830-3146-8E3A-B8DDABC89E43}" presName="c4text" presStyleLbl="node1" presStyleIdx="3" presStyleCnt="4">
        <dgm:presLayoutVars>
          <dgm:bulletEnabled val="1"/>
        </dgm:presLayoutVars>
      </dgm:prSet>
      <dgm:spPr/>
    </dgm:pt>
  </dgm:ptLst>
  <dgm:cxnLst>
    <dgm:cxn modelId="{B64D2119-03EA-D74A-B72B-152DD8FF8170}" type="presOf" srcId="{A2A82E0D-F830-3146-8E3A-B8DDABC89E43}" destId="{13DE9898-90D9-DD42-B108-F7AD77F67237}" srcOrd="0" destOrd="0" presId="urn:microsoft.com/office/officeart/2005/8/layout/venn2"/>
    <dgm:cxn modelId="{EDEE6B19-EDAA-4D47-A988-43574AA0A0E1}" srcId="{A2A82E0D-F830-3146-8E3A-B8DDABC89E43}" destId="{0C45B428-89F3-6C4B-B33D-2D935187A233}" srcOrd="2" destOrd="0" parTransId="{AAE4F239-963B-5741-BA7F-DC9AD7EA801A}" sibTransId="{9034FBC1-5EB1-0F4E-85A3-B8AB608CBF75}"/>
    <dgm:cxn modelId="{C785F723-ED7E-A946-9F7F-A6CB1685E4C2}" type="presOf" srcId="{8BDBC2BB-5AF7-8449-B1C6-825D199BB22A}" destId="{9812997D-47AF-4942-AE14-BC7ADEFB9658}" srcOrd="0" destOrd="0" presId="urn:microsoft.com/office/officeart/2005/8/layout/venn2"/>
    <dgm:cxn modelId="{ADA22826-A931-8649-95F9-AF816B33B63C}" type="presOf" srcId="{102E7864-39F2-694A-8400-27D7277E2639}" destId="{7D357EC5-57B1-024A-9CAE-BA0602E38D5C}" srcOrd="1" destOrd="0" presId="urn:microsoft.com/office/officeart/2005/8/layout/venn2"/>
    <dgm:cxn modelId="{A53D2745-8B11-C647-B0C7-290B86167FD5}" srcId="{A2A82E0D-F830-3146-8E3A-B8DDABC89E43}" destId="{8BDBC2BB-5AF7-8449-B1C6-825D199BB22A}" srcOrd="3" destOrd="0" parTransId="{1636381D-0ACA-0740-8FA0-B2D545F9CE34}" sibTransId="{DE323CBA-1B36-EF46-851F-0AF1CE43C3FF}"/>
    <dgm:cxn modelId="{DBFFB56F-4632-2C44-AA05-9C6784137FF7}" type="presOf" srcId="{A6C370B8-D7B8-1F48-98B9-94A38103EF09}" destId="{7DD2AB4F-6115-2F4A-88A5-F3E0AB800A69}" srcOrd="1" destOrd="0" presId="urn:microsoft.com/office/officeart/2005/8/layout/venn2"/>
    <dgm:cxn modelId="{5280AE73-3D47-8F4A-975D-EAAD36918ED7}" type="presOf" srcId="{0C45B428-89F3-6C4B-B33D-2D935187A233}" destId="{6A79538D-CA1B-604D-960C-88F25C28F3AD}" srcOrd="1" destOrd="0" presId="urn:microsoft.com/office/officeart/2005/8/layout/venn2"/>
    <dgm:cxn modelId="{2857757C-EF09-8546-B6B6-94DA8E2FD90E}" srcId="{A2A82E0D-F830-3146-8E3A-B8DDABC89E43}" destId="{A6C370B8-D7B8-1F48-98B9-94A38103EF09}" srcOrd="1" destOrd="0" parTransId="{9A02BAC9-50E7-F446-AD6C-35BBE84AD5C3}" sibTransId="{39DFF335-66F0-C247-B5B7-17ED68623E23}"/>
    <dgm:cxn modelId="{EF654293-14F9-4D40-83F7-D3C92F1B13A2}" srcId="{A2A82E0D-F830-3146-8E3A-B8DDABC89E43}" destId="{102E7864-39F2-694A-8400-27D7277E2639}" srcOrd="0" destOrd="0" parTransId="{9344F1C1-4C4A-C643-8815-3A2846E33959}" sibTransId="{19574680-87B3-EE49-AB70-49A70FB79D97}"/>
    <dgm:cxn modelId="{B6C564A0-50A6-7A4B-A117-1AB3623CB240}" type="presOf" srcId="{102E7864-39F2-694A-8400-27D7277E2639}" destId="{58F3C740-4C8A-1749-B993-DF1E3BD8C273}" srcOrd="0" destOrd="0" presId="urn:microsoft.com/office/officeart/2005/8/layout/venn2"/>
    <dgm:cxn modelId="{C89E45D3-1D54-B744-9A4A-5D857D6E8252}" type="presOf" srcId="{0C45B428-89F3-6C4B-B33D-2D935187A233}" destId="{FE2AF9B7-C2D8-6B4C-83D7-125B5A8B83CC}" srcOrd="0" destOrd="0" presId="urn:microsoft.com/office/officeart/2005/8/layout/venn2"/>
    <dgm:cxn modelId="{2047FEE2-8F4E-7148-9B12-B6F92103506C}" type="presOf" srcId="{8BDBC2BB-5AF7-8449-B1C6-825D199BB22A}" destId="{EC15BC30-75D0-034B-BFB4-0194F2A446AF}" srcOrd="1" destOrd="0" presId="urn:microsoft.com/office/officeart/2005/8/layout/venn2"/>
    <dgm:cxn modelId="{F7416BEC-0496-EF42-A15C-3818F46CF1C5}" type="presOf" srcId="{A6C370B8-D7B8-1F48-98B9-94A38103EF09}" destId="{22261BCC-928D-364C-8CCB-3F762404CEC5}" srcOrd="0" destOrd="0" presId="urn:microsoft.com/office/officeart/2005/8/layout/venn2"/>
    <dgm:cxn modelId="{A8E11D27-0776-3B44-BB17-C2CC59543958}" type="presParOf" srcId="{13DE9898-90D9-DD42-B108-F7AD77F67237}" destId="{6FB598A5-F4AA-5642-90C6-0C792F97B306}" srcOrd="0" destOrd="0" presId="urn:microsoft.com/office/officeart/2005/8/layout/venn2"/>
    <dgm:cxn modelId="{0D777258-4BD9-FD48-91B1-6FA34D29A92C}" type="presParOf" srcId="{6FB598A5-F4AA-5642-90C6-0C792F97B306}" destId="{58F3C740-4C8A-1749-B993-DF1E3BD8C273}" srcOrd="0" destOrd="0" presId="urn:microsoft.com/office/officeart/2005/8/layout/venn2"/>
    <dgm:cxn modelId="{DC049767-DCBB-1647-BFEE-4FCF8627AE46}" type="presParOf" srcId="{6FB598A5-F4AA-5642-90C6-0C792F97B306}" destId="{7D357EC5-57B1-024A-9CAE-BA0602E38D5C}" srcOrd="1" destOrd="0" presId="urn:microsoft.com/office/officeart/2005/8/layout/venn2"/>
    <dgm:cxn modelId="{F32FF733-9679-2346-BEC4-5CEC5137D4E4}" type="presParOf" srcId="{13DE9898-90D9-DD42-B108-F7AD77F67237}" destId="{90458747-089E-BA41-8862-66F880390199}" srcOrd="1" destOrd="0" presId="urn:microsoft.com/office/officeart/2005/8/layout/venn2"/>
    <dgm:cxn modelId="{F1C1D7BE-8AAC-E84A-8397-B95BC4C9D6AC}" type="presParOf" srcId="{90458747-089E-BA41-8862-66F880390199}" destId="{22261BCC-928D-364C-8CCB-3F762404CEC5}" srcOrd="0" destOrd="0" presId="urn:microsoft.com/office/officeart/2005/8/layout/venn2"/>
    <dgm:cxn modelId="{E4BE175C-82B8-BB4D-B76D-76A4EF8B97FC}" type="presParOf" srcId="{90458747-089E-BA41-8862-66F880390199}" destId="{7DD2AB4F-6115-2F4A-88A5-F3E0AB800A69}" srcOrd="1" destOrd="0" presId="urn:microsoft.com/office/officeart/2005/8/layout/venn2"/>
    <dgm:cxn modelId="{AA2778AD-AF23-2245-805B-BDC6E89CC060}" type="presParOf" srcId="{13DE9898-90D9-DD42-B108-F7AD77F67237}" destId="{11DF26CE-431E-CA4E-8491-B5F19F10C338}" srcOrd="2" destOrd="0" presId="urn:microsoft.com/office/officeart/2005/8/layout/venn2"/>
    <dgm:cxn modelId="{1A3B6F79-5993-C043-8DE2-46424E4319F2}" type="presParOf" srcId="{11DF26CE-431E-CA4E-8491-B5F19F10C338}" destId="{FE2AF9B7-C2D8-6B4C-83D7-125B5A8B83CC}" srcOrd="0" destOrd="0" presId="urn:microsoft.com/office/officeart/2005/8/layout/venn2"/>
    <dgm:cxn modelId="{5FD51DAD-2530-884B-A569-3AA62A4D9A82}" type="presParOf" srcId="{11DF26CE-431E-CA4E-8491-B5F19F10C338}" destId="{6A79538D-CA1B-604D-960C-88F25C28F3AD}" srcOrd="1" destOrd="0" presId="urn:microsoft.com/office/officeart/2005/8/layout/venn2"/>
    <dgm:cxn modelId="{3A9989E1-4B85-4F43-A3B0-8EE601312828}" type="presParOf" srcId="{13DE9898-90D9-DD42-B108-F7AD77F67237}" destId="{9C9DF238-C9BB-3440-921A-7DC6D97A1AB1}" srcOrd="3" destOrd="0" presId="urn:microsoft.com/office/officeart/2005/8/layout/venn2"/>
    <dgm:cxn modelId="{CD9FC6B9-6DCF-2441-A020-7482C8419471}" type="presParOf" srcId="{9C9DF238-C9BB-3440-921A-7DC6D97A1AB1}" destId="{9812997D-47AF-4942-AE14-BC7ADEFB9658}" srcOrd="0" destOrd="0" presId="urn:microsoft.com/office/officeart/2005/8/layout/venn2"/>
    <dgm:cxn modelId="{99CD8A10-EA99-2A43-BC57-CEA37DB7AACC}" type="presParOf" srcId="{9C9DF238-C9BB-3440-921A-7DC6D97A1AB1}" destId="{EC15BC30-75D0-034B-BFB4-0194F2A446A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3C740-4C8A-1749-B993-DF1E3BD8C273}">
      <dsp:nvSpPr>
        <dsp:cNvPr id="0" name=""/>
        <dsp:cNvSpPr/>
      </dsp:nvSpPr>
      <dsp:spPr>
        <a:xfrm>
          <a:off x="1086952" y="0"/>
          <a:ext cx="8758238" cy="875823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/>
            <a:t>Events</a:t>
          </a:r>
        </a:p>
      </dsp:txBody>
      <dsp:txXfrm>
        <a:off x="4241669" y="437911"/>
        <a:ext cx="2448803" cy="1313735"/>
      </dsp:txXfrm>
    </dsp:sp>
    <dsp:sp modelId="{22261BCC-928D-364C-8CCB-3F762404CEC5}">
      <dsp:nvSpPr>
        <dsp:cNvPr id="0" name=""/>
        <dsp:cNvSpPr/>
      </dsp:nvSpPr>
      <dsp:spPr>
        <a:xfrm>
          <a:off x="1962776" y="1751647"/>
          <a:ext cx="7006590" cy="7006590"/>
        </a:xfrm>
        <a:prstGeom prst="ellipse">
          <a:avLst/>
        </a:prstGeom>
        <a:solidFill>
          <a:schemeClr val="accent3">
            <a:hueOff val="8081"/>
            <a:satOff val="1058"/>
            <a:lumOff val="20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/>
            <a:t>Case Studies</a:t>
          </a:r>
        </a:p>
      </dsp:txBody>
      <dsp:txXfrm>
        <a:off x="4241669" y="2172043"/>
        <a:ext cx="2448803" cy="1261186"/>
      </dsp:txXfrm>
    </dsp:sp>
    <dsp:sp modelId="{FE2AF9B7-C2D8-6B4C-83D7-125B5A8B83CC}">
      <dsp:nvSpPr>
        <dsp:cNvPr id="0" name=""/>
        <dsp:cNvSpPr/>
      </dsp:nvSpPr>
      <dsp:spPr>
        <a:xfrm>
          <a:off x="2838600" y="3503295"/>
          <a:ext cx="5254942" cy="5254942"/>
        </a:xfrm>
        <a:prstGeom prst="ellipse">
          <a:avLst/>
        </a:prstGeom>
        <a:solidFill>
          <a:schemeClr val="accent3">
            <a:hueOff val="16162"/>
            <a:satOff val="2115"/>
            <a:lumOff val="40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/>
            <a:t>Action Groups</a:t>
          </a:r>
        </a:p>
      </dsp:txBody>
      <dsp:txXfrm>
        <a:off x="4241669" y="3897415"/>
        <a:ext cx="2448803" cy="1182362"/>
      </dsp:txXfrm>
    </dsp:sp>
    <dsp:sp modelId="{9812997D-47AF-4942-AE14-BC7ADEFB9658}">
      <dsp:nvSpPr>
        <dsp:cNvPr id="0" name=""/>
        <dsp:cNvSpPr/>
      </dsp:nvSpPr>
      <dsp:spPr>
        <a:xfrm>
          <a:off x="3714423" y="5254942"/>
          <a:ext cx="3503295" cy="3503295"/>
        </a:xfrm>
        <a:prstGeom prst="ellipse">
          <a:avLst/>
        </a:prstGeom>
        <a:solidFill>
          <a:schemeClr val="accent3">
            <a:hueOff val="24243"/>
            <a:satOff val="3173"/>
            <a:lumOff val="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b="1" kern="1200" dirty="0"/>
            <a:t>5G IOT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b="1" kern="1200" dirty="0"/>
            <a:t>Forum</a:t>
          </a:r>
        </a:p>
      </dsp:txBody>
      <dsp:txXfrm>
        <a:off x="4227469" y="6130766"/>
        <a:ext cx="2477203" cy="1751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A464680-3045-5948-9B76-2EA128E0C74A}" type="datetimeFigureOut">
              <a:rPr lang="en-GB" smtClean="0"/>
              <a:pPr/>
              <a:t>30/01/2023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64E0384-D593-FC49-AA1D-4F7809DD4C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259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E0384-D593-FC49-AA1D-4F7809DD4C5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041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039E-3F48-4BF4-BC59-03AB40DD2DC0}" type="datetime1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BFC167-B716-A327-ECFD-AEC5D22B5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7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accent4"/>
                </a:solidFill>
              </a:defRPr>
            </a:lvl1pPr>
            <a:lvl2pPr>
              <a:defRPr sz="4400"/>
            </a:lvl2pPr>
            <a:lvl3pPr>
              <a:defRPr sz="3200"/>
            </a:lvl3pPr>
            <a:lvl4pPr>
              <a:buClr>
                <a:schemeClr val="accent4"/>
              </a:buClr>
              <a:defRPr sz="32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ADB6-F722-4B9F-A14D-58DDD1683164}" type="datetime1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8B74983-247E-E6E7-44B9-B45188B0AB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5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A05A00C-646A-78AA-0057-40FFC58F4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422CB22-A80F-B3D8-0213-5BA9FAAD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49CDB8D-9295-3AC0-B4E8-596DA438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C5A4D93-8CE8-20E4-92D9-E14FE07BBD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064" y="3568341"/>
            <a:ext cx="22618700" cy="1277273"/>
          </a:xfrm>
        </p:spPr>
        <p:txBody>
          <a:bodyPr/>
          <a:lstStyle>
            <a:lvl1pPr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AB830C5-48C1-F895-C775-9780DF9B34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82A8F72-CB80-8FA5-CB83-FA47A6936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063" y="5150414"/>
            <a:ext cx="22618700" cy="969496"/>
          </a:xfrm>
        </p:spPr>
        <p:txBody>
          <a:bodyPr/>
          <a:lstStyle>
            <a:lvl1pPr>
              <a:defRPr sz="5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518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F9860D8-2D96-3FA5-00BA-AFE16A53A1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2413" cy="13716000"/>
          </a:xfrm>
          <a:custGeom>
            <a:avLst/>
            <a:gdLst>
              <a:gd name="connsiteX0" fmla="*/ 23225505 w 24382413"/>
              <a:gd name="connsiteY0" fmla="*/ 12921643 h 13716000"/>
              <a:gd name="connsiteX1" fmla="*/ 23325369 w 24382413"/>
              <a:gd name="connsiteY1" fmla="*/ 13067184 h 13716000"/>
              <a:gd name="connsiteX2" fmla="*/ 23125929 w 24382413"/>
              <a:gd name="connsiteY2" fmla="*/ 13067184 h 13716000"/>
              <a:gd name="connsiteX3" fmla="*/ 23177533 w 24382413"/>
              <a:gd name="connsiteY3" fmla="*/ 12879434 h 13716000"/>
              <a:gd name="connsiteX4" fmla="*/ 22955065 w 24382413"/>
              <a:gd name="connsiteY4" fmla="*/ 13196436 h 13716000"/>
              <a:gd name="connsiteX5" fmla="*/ 23037345 w 24382413"/>
              <a:gd name="connsiteY5" fmla="*/ 13196436 h 13716000"/>
              <a:gd name="connsiteX6" fmla="*/ 23086145 w 24382413"/>
              <a:gd name="connsiteY6" fmla="*/ 13125250 h 13716000"/>
              <a:gd name="connsiteX7" fmla="*/ 23365241 w 24382413"/>
              <a:gd name="connsiteY7" fmla="*/ 13125250 h 13716000"/>
              <a:gd name="connsiteX8" fmla="*/ 23414065 w 24382413"/>
              <a:gd name="connsiteY8" fmla="*/ 13196436 h 13716000"/>
              <a:gd name="connsiteX9" fmla="*/ 23499765 w 24382413"/>
              <a:gd name="connsiteY9" fmla="*/ 13196436 h 13716000"/>
              <a:gd name="connsiteX10" fmla="*/ 23277297 w 24382413"/>
              <a:gd name="connsiteY10" fmla="*/ 12879434 h 13716000"/>
              <a:gd name="connsiteX11" fmla="*/ 22395285 w 24382413"/>
              <a:gd name="connsiteY11" fmla="*/ 12879434 h 13716000"/>
              <a:gd name="connsiteX12" fmla="*/ 22395285 w 24382413"/>
              <a:gd name="connsiteY12" fmla="*/ 13196436 h 13716000"/>
              <a:gd name="connsiteX13" fmla="*/ 22468565 w 24382413"/>
              <a:gd name="connsiteY13" fmla="*/ 13196436 h 13716000"/>
              <a:gd name="connsiteX14" fmla="*/ 22468565 w 24382413"/>
              <a:gd name="connsiteY14" fmla="*/ 12966222 h 13716000"/>
              <a:gd name="connsiteX15" fmla="*/ 22613365 w 24382413"/>
              <a:gd name="connsiteY15" fmla="*/ 13196436 h 13716000"/>
              <a:gd name="connsiteX16" fmla="*/ 22713493 w 24382413"/>
              <a:gd name="connsiteY16" fmla="*/ 13196436 h 13716000"/>
              <a:gd name="connsiteX17" fmla="*/ 22857973 w 24382413"/>
              <a:gd name="connsiteY17" fmla="*/ 12967331 h 13716000"/>
              <a:gd name="connsiteX18" fmla="*/ 22858217 w 24382413"/>
              <a:gd name="connsiteY18" fmla="*/ 13196436 h 13716000"/>
              <a:gd name="connsiteX19" fmla="*/ 22932581 w 24382413"/>
              <a:gd name="connsiteY19" fmla="*/ 13196436 h 13716000"/>
              <a:gd name="connsiteX20" fmla="*/ 22932581 w 24382413"/>
              <a:gd name="connsiteY20" fmla="*/ 12879434 h 13716000"/>
              <a:gd name="connsiteX21" fmla="*/ 22838049 w 24382413"/>
              <a:gd name="connsiteY21" fmla="*/ 12879434 h 13716000"/>
              <a:gd name="connsiteX22" fmla="*/ 22664893 w 24382413"/>
              <a:gd name="connsiteY22" fmla="*/ 13150969 h 13716000"/>
              <a:gd name="connsiteX23" fmla="*/ 22491913 w 24382413"/>
              <a:gd name="connsiteY23" fmla="*/ 12879434 h 13716000"/>
              <a:gd name="connsiteX24" fmla="*/ 23439715 w 24382413"/>
              <a:gd name="connsiteY24" fmla="*/ 12879368 h 13716000"/>
              <a:gd name="connsiteX25" fmla="*/ 23439715 w 24382413"/>
              <a:gd name="connsiteY25" fmla="*/ 12926951 h 13716000"/>
              <a:gd name="connsiteX26" fmla="*/ 23447937 w 24382413"/>
              <a:gd name="connsiteY26" fmla="*/ 12926951 h 13716000"/>
              <a:gd name="connsiteX27" fmla="*/ 23447937 w 24382413"/>
              <a:gd name="connsiteY27" fmla="*/ 12892965 h 13716000"/>
              <a:gd name="connsiteX28" fmla="*/ 23462819 w 24382413"/>
              <a:gd name="connsiteY28" fmla="*/ 12915260 h 13716000"/>
              <a:gd name="connsiteX29" fmla="*/ 23463085 w 24382413"/>
              <a:gd name="connsiteY29" fmla="*/ 12915260 h 13716000"/>
              <a:gd name="connsiteX30" fmla="*/ 23478145 w 24382413"/>
              <a:gd name="connsiteY30" fmla="*/ 12892832 h 13716000"/>
              <a:gd name="connsiteX31" fmla="*/ 23478145 w 24382413"/>
              <a:gd name="connsiteY31" fmla="*/ 12926951 h 13716000"/>
              <a:gd name="connsiteX32" fmla="*/ 23486501 w 24382413"/>
              <a:gd name="connsiteY32" fmla="*/ 12926951 h 13716000"/>
              <a:gd name="connsiteX33" fmla="*/ 23486501 w 24382413"/>
              <a:gd name="connsiteY33" fmla="*/ 12879368 h 13716000"/>
              <a:gd name="connsiteX34" fmla="*/ 23477591 w 24382413"/>
              <a:gd name="connsiteY34" fmla="*/ 12879368 h 13716000"/>
              <a:gd name="connsiteX35" fmla="*/ 23463109 w 24382413"/>
              <a:gd name="connsiteY35" fmla="*/ 12901863 h 13716000"/>
              <a:gd name="connsiteX36" fmla="*/ 23448625 w 24382413"/>
              <a:gd name="connsiteY36" fmla="*/ 12879368 h 13716000"/>
              <a:gd name="connsiteX37" fmla="*/ 23395289 w 24382413"/>
              <a:gd name="connsiteY37" fmla="*/ 12879368 h 13716000"/>
              <a:gd name="connsiteX38" fmla="*/ 23395289 w 24382413"/>
              <a:gd name="connsiteY38" fmla="*/ 12887114 h 13716000"/>
              <a:gd name="connsiteX39" fmla="*/ 23410385 w 24382413"/>
              <a:gd name="connsiteY39" fmla="*/ 12887114 h 13716000"/>
              <a:gd name="connsiteX40" fmla="*/ 23410385 w 24382413"/>
              <a:gd name="connsiteY40" fmla="*/ 12926951 h 13716000"/>
              <a:gd name="connsiteX41" fmla="*/ 23418805 w 24382413"/>
              <a:gd name="connsiteY41" fmla="*/ 12926951 h 13716000"/>
              <a:gd name="connsiteX42" fmla="*/ 23418805 w 24382413"/>
              <a:gd name="connsiteY42" fmla="*/ 12887114 h 13716000"/>
              <a:gd name="connsiteX43" fmla="*/ 23433897 w 24382413"/>
              <a:gd name="connsiteY43" fmla="*/ 12887114 h 13716000"/>
              <a:gd name="connsiteX44" fmla="*/ 23433897 w 24382413"/>
              <a:gd name="connsiteY44" fmla="*/ 12879368 h 13716000"/>
              <a:gd name="connsiteX45" fmla="*/ 22114917 w 24382413"/>
              <a:gd name="connsiteY45" fmla="*/ 12871279 h 13716000"/>
              <a:gd name="connsiteX46" fmla="*/ 21932765 w 24382413"/>
              <a:gd name="connsiteY46" fmla="*/ 12909753 h 13716000"/>
              <a:gd name="connsiteX47" fmla="*/ 21909693 w 24382413"/>
              <a:gd name="connsiteY47" fmla="*/ 12973393 h 13716000"/>
              <a:gd name="connsiteX48" fmla="*/ 21928421 w 24382413"/>
              <a:gd name="connsiteY48" fmla="*/ 13027569 h 13716000"/>
              <a:gd name="connsiteX49" fmla="*/ 22121189 w 24382413"/>
              <a:gd name="connsiteY49" fmla="*/ 13067140 h 13716000"/>
              <a:gd name="connsiteX50" fmla="*/ 22261821 w 24382413"/>
              <a:gd name="connsiteY50" fmla="*/ 13086422 h 13716000"/>
              <a:gd name="connsiteX51" fmla="*/ 22269113 w 24382413"/>
              <a:gd name="connsiteY51" fmla="*/ 13107177 h 13716000"/>
              <a:gd name="connsiteX52" fmla="*/ 22260993 w 24382413"/>
              <a:gd name="connsiteY52" fmla="*/ 13128109 h 13716000"/>
              <a:gd name="connsiteX53" fmla="*/ 22128661 w 24382413"/>
              <a:gd name="connsiteY53" fmla="*/ 13147391 h 13716000"/>
              <a:gd name="connsiteX54" fmla="*/ 21900905 w 24382413"/>
              <a:gd name="connsiteY54" fmla="*/ 13105792 h 13716000"/>
              <a:gd name="connsiteX55" fmla="*/ 21900905 w 24382413"/>
              <a:gd name="connsiteY55" fmla="*/ 13168966 h 13716000"/>
              <a:gd name="connsiteX56" fmla="*/ 22128661 w 24382413"/>
              <a:gd name="connsiteY56" fmla="*/ 13204592 h 13716000"/>
              <a:gd name="connsiteX57" fmla="*/ 22320697 w 24382413"/>
              <a:gd name="connsiteY57" fmla="*/ 13163359 h 13716000"/>
              <a:gd name="connsiteX58" fmla="*/ 22343401 w 24382413"/>
              <a:gd name="connsiteY58" fmla="*/ 13099365 h 13716000"/>
              <a:gd name="connsiteX59" fmla="*/ 22323381 w 24382413"/>
              <a:gd name="connsiteY59" fmla="*/ 13043349 h 13716000"/>
              <a:gd name="connsiteX60" fmla="*/ 22125901 w 24382413"/>
              <a:gd name="connsiteY60" fmla="*/ 13004321 h 13716000"/>
              <a:gd name="connsiteX61" fmla="*/ 21990621 w 24382413"/>
              <a:gd name="connsiteY61" fmla="*/ 12985316 h 13716000"/>
              <a:gd name="connsiteX62" fmla="*/ 21983973 w 24382413"/>
              <a:gd name="connsiteY62" fmla="*/ 12966589 h 13716000"/>
              <a:gd name="connsiteX63" fmla="*/ 21991453 w 24382413"/>
              <a:gd name="connsiteY63" fmla="*/ 12946476 h 13716000"/>
              <a:gd name="connsiteX64" fmla="*/ 22115109 w 24382413"/>
              <a:gd name="connsiteY64" fmla="*/ 12928480 h 13716000"/>
              <a:gd name="connsiteX65" fmla="*/ 22316653 w 24382413"/>
              <a:gd name="connsiteY65" fmla="*/ 12964295 h 13716000"/>
              <a:gd name="connsiteX66" fmla="*/ 22316653 w 24382413"/>
              <a:gd name="connsiteY66" fmla="*/ 12901121 h 13716000"/>
              <a:gd name="connsiteX67" fmla="*/ 22114917 w 24382413"/>
              <a:gd name="connsiteY67" fmla="*/ 12871279 h 13716000"/>
              <a:gd name="connsiteX68" fmla="*/ 21626945 w 24382413"/>
              <a:gd name="connsiteY68" fmla="*/ 12871279 h 13716000"/>
              <a:gd name="connsiteX69" fmla="*/ 21413853 w 24382413"/>
              <a:gd name="connsiteY69" fmla="*/ 12927428 h 13716000"/>
              <a:gd name="connsiteX70" fmla="*/ 21372165 w 24382413"/>
              <a:gd name="connsiteY70" fmla="*/ 13037930 h 13716000"/>
              <a:gd name="connsiteX71" fmla="*/ 21413853 w 24382413"/>
              <a:gd name="connsiteY71" fmla="*/ 13148078 h 13716000"/>
              <a:gd name="connsiteX72" fmla="*/ 21626125 w 24382413"/>
              <a:gd name="connsiteY72" fmla="*/ 13204592 h 13716000"/>
              <a:gd name="connsiteX73" fmla="*/ 21824657 w 24382413"/>
              <a:gd name="connsiteY73" fmla="*/ 13153596 h 13716000"/>
              <a:gd name="connsiteX74" fmla="*/ 21858333 w 24382413"/>
              <a:gd name="connsiteY74" fmla="*/ 13056591 h 13716000"/>
              <a:gd name="connsiteX75" fmla="*/ 21858333 w 24382413"/>
              <a:gd name="connsiteY75" fmla="*/ 13019181 h 13716000"/>
              <a:gd name="connsiteX76" fmla="*/ 21587805 w 24382413"/>
              <a:gd name="connsiteY76" fmla="*/ 13019192 h 13716000"/>
              <a:gd name="connsiteX77" fmla="*/ 21587805 w 24382413"/>
              <a:gd name="connsiteY77" fmla="*/ 13076792 h 13716000"/>
              <a:gd name="connsiteX78" fmla="*/ 21783701 w 24382413"/>
              <a:gd name="connsiteY78" fmla="*/ 13076792 h 13716000"/>
              <a:gd name="connsiteX79" fmla="*/ 21768045 w 24382413"/>
              <a:gd name="connsiteY79" fmla="*/ 13116097 h 13716000"/>
              <a:gd name="connsiteX80" fmla="*/ 21626137 w 24382413"/>
              <a:gd name="connsiteY80" fmla="*/ 13146892 h 13716000"/>
              <a:gd name="connsiteX81" fmla="*/ 21472305 w 24382413"/>
              <a:gd name="connsiteY81" fmla="*/ 13109482 h 13716000"/>
              <a:gd name="connsiteX82" fmla="*/ 21447453 w 24382413"/>
              <a:gd name="connsiteY82" fmla="*/ 13037930 h 13716000"/>
              <a:gd name="connsiteX83" fmla="*/ 21472661 w 24382413"/>
              <a:gd name="connsiteY83" fmla="*/ 12966467 h 13716000"/>
              <a:gd name="connsiteX84" fmla="*/ 21626581 w 24382413"/>
              <a:gd name="connsiteY84" fmla="*/ 12930697 h 13716000"/>
              <a:gd name="connsiteX85" fmla="*/ 21835673 w 24382413"/>
              <a:gd name="connsiteY85" fmla="*/ 12972185 h 13716000"/>
              <a:gd name="connsiteX86" fmla="*/ 21835673 w 24382413"/>
              <a:gd name="connsiteY86" fmla="*/ 12905520 h 13716000"/>
              <a:gd name="connsiteX87" fmla="*/ 21626945 w 24382413"/>
              <a:gd name="connsiteY87" fmla="*/ 12871279 h 13716000"/>
              <a:gd name="connsiteX88" fmla="*/ 0 w 24382413"/>
              <a:gd name="connsiteY88" fmla="*/ 0 h 13716000"/>
              <a:gd name="connsiteX89" fmla="*/ 24382413 w 24382413"/>
              <a:gd name="connsiteY89" fmla="*/ 0 h 13716000"/>
              <a:gd name="connsiteX90" fmla="*/ 24382413 w 24382413"/>
              <a:gd name="connsiteY90" fmla="*/ 13716000 h 13716000"/>
              <a:gd name="connsiteX91" fmla="*/ 0 w 24382413"/>
              <a:gd name="connsiteY91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382413" h="13716000">
                <a:moveTo>
                  <a:pt x="23225505" y="12921643"/>
                </a:moveTo>
                <a:lnTo>
                  <a:pt x="23325369" y="13067184"/>
                </a:lnTo>
                <a:lnTo>
                  <a:pt x="23125929" y="13067184"/>
                </a:lnTo>
                <a:close/>
                <a:moveTo>
                  <a:pt x="23177533" y="12879434"/>
                </a:moveTo>
                <a:lnTo>
                  <a:pt x="22955065" y="13196436"/>
                </a:lnTo>
                <a:lnTo>
                  <a:pt x="23037345" y="13196436"/>
                </a:lnTo>
                <a:lnTo>
                  <a:pt x="23086145" y="13125250"/>
                </a:lnTo>
                <a:lnTo>
                  <a:pt x="23365241" y="13125250"/>
                </a:lnTo>
                <a:lnTo>
                  <a:pt x="23414065" y="13196436"/>
                </a:lnTo>
                <a:lnTo>
                  <a:pt x="23499765" y="13196436"/>
                </a:lnTo>
                <a:lnTo>
                  <a:pt x="23277297" y="12879434"/>
                </a:lnTo>
                <a:close/>
                <a:moveTo>
                  <a:pt x="22395285" y="12879434"/>
                </a:moveTo>
                <a:lnTo>
                  <a:pt x="22395285" y="13196436"/>
                </a:lnTo>
                <a:lnTo>
                  <a:pt x="22468565" y="13196436"/>
                </a:lnTo>
                <a:lnTo>
                  <a:pt x="22468565" y="12966222"/>
                </a:lnTo>
                <a:lnTo>
                  <a:pt x="22613365" y="13196436"/>
                </a:lnTo>
                <a:lnTo>
                  <a:pt x="22713493" y="13196436"/>
                </a:lnTo>
                <a:lnTo>
                  <a:pt x="22857973" y="12967331"/>
                </a:lnTo>
                <a:lnTo>
                  <a:pt x="22858217" y="13196436"/>
                </a:lnTo>
                <a:lnTo>
                  <a:pt x="22932581" y="13196436"/>
                </a:lnTo>
                <a:lnTo>
                  <a:pt x="22932581" y="12879434"/>
                </a:lnTo>
                <a:lnTo>
                  <a:pt x="22838049" y="12879434"/>
                </a:lnTo>
                <a:lnTo>
                  <a:pt x="22664893" y="13150969"/>
                </a:lnTo>
                <a:lnTo>
                  <a:pt x="22491913" y="12879434"/>
                </a:lnTo>
                <a:close/>
                <a:moveTo>
                  <a:pt x="23439715" y="12879368"/>
                </a:moveTo>
                <a:lnTo>
                  <a:pt x="23439715" y="12926951"/>
                </a:lnTo>
                <a:lnTo>
                  <a:pt x="23447937" y="12926951"/>
                </a:lnTo>
                <a:lnTo>
                  <a:pt x="23447937" y="12892965"/>
                </a:lnTo>
                <a:lnTo>
                  <a:pt x="23462819" y="12915260"/>
                </a:lnTo>
                <a:lnTo>
                  <a:pt x="23463085" y="12915260"/>
                </a:lnTo>
                <a:lnTo>
                  <a:pt x="23478145" y="12892832"/>
                </a:lnTo>
                <a:lnTo>
                  <a:pt x="23478145" y="12926951"/>
                </a:lnTo>
                <a:lnTo>
                  <a:pt x="23486501" y="12926951"/>
                </a:lnTo>
                <a:lnTo>
                  <a:pt x="23486501" y="12879368"/>
                </a:lnTo>
                <a:lnTo>
                  <a:pt x="23477591" y="12879368"/>
                </a:lnTo>
                <a:lnTo>
                  <a:pt x="23463109" y="12901863"/>
                </a:lnTo>
                <a:lnTo>
                  <a:pt x="23448625" y="12879368"/>
                </a:lnTo>
                <a:close/>
                <a:moveTo>
                  <a:pt x="23395289" y="12879368"/>
                </a:moveTo>
                <a:lnTo>
                  <a:pt x="23395289" y="12887114"/>
                </a:lnTo>
                <a:lnTo>
                  <a:pt x="23410385" y="12887114"/>
                </a:lnTo>
                <a:lnTo>
                  <a:pt x="23410385" y="12926951"/>
                </a:lnTo>
                <a:lnTo>
                  <a:pt x="23418805" y="12926951"/>
                </a:lnTo>
                <a:lnTo>
                  <a:pt x="23418805" y="12887114"/>
                </a:lnTo>
                <a:lnTo>
                  <a:pt x="23433897" y="12887114"/>
                </a:lnTo>
                <a:lnTo>
                  <a:pt x="23433897" y="12879368"/>
                </a:lnTo>
                <a:close/>
                <a:moveTo>
                  <a:pt x="22114917" y="12871279"/>
                </a:moveTo>
                <a:cubicBezTo>
                  <a:pt x="22002345" y="12871279"/>
                  <a:pt x="21956201" y="12886427"/>
                  <a:pt x="21932765" y="12909753"/>
                </a:cubicBezTo>
                <a:cubicBezTo>
                  <a:pt x="21914681" y="12927749"/>
                  <a:pt x="21909693" y="12949790"/>
                  <a:pt x="21909693" y="12973393"/>
                </a:cubicBezTo>
                <a:cubicBezTo>
                  <a:pt x="21909693" y="12996442"/>
                  <a:pt x="21915589" y="13014804"/>
                  <a:pt x="21928421" y="13027569"/>
                </a:cubicBezTo>
                <a:cubicBezTo>
                  <a:pt x="21951581" y="13050618"/>
                  <a:pt x="21994589" y="13061356"/>
                  <a:pt x="22121189" y="13067140"/>
                </a:cubicBezTo>
                <a:cubicBezTo>
                  <a:pt x="22234597" y="13072559"/>
                  <a:pt x="22252225" y="13076870"/>
                  <a:pt x="22261821" y="13086422"/>
                </a:cubicBezTo>
                <a:cubicBezTo>
                  <a:pt x="22266985" y="13091563"/>
                  <a:pt x="22269113" y="13098268"/>
                  <a:pt x="22269113" y="13107177"/>
                </a:cubicBezTo>
                <a:cubicBezTo>
                  <a:pt x="22269113" y="13114801"/>
                  <a:pt x="22267085" y="13122048"/>
                  <a:pt x="22260993" y="13128109"/>
                </a:cubicBezTo>
                <a:cubicBezTo>
                  <a:pt x="22247973" y="13141052"/>
                  <a:pt x="22214937" y="13147391"/>
                  <a:pt x="22128661" y="13147391"/>
                </a:cubicBezTo>
                <a:cubicBezTo>
                  <a:pt x="22051045" y="13147391"/>
                  <a:pt x="21948801" y="13128375"/>
                  <a:pt x="21900905" y="13105792"/>
                </a:cubicBezTo>
                <a:lnTo>
                  <a:pt x="21900905" y="13168966"/>
                </a:lnTo>
                <a:cubicBezTo>
                  <a:pt x="21950649" y="13190364"/>
                  <a:pt x="22038593" y="13204592"/>
                  <a:pt x="22128661" y="13204592"/>
                </a:cubicBezTo>
                <a:cubicBezTo>
                  <a:pt x="22250377" y="13204592"/>
                  <a:pt x="22297437" y="13186497"/>
                  <a:pt x="22320697" y="13163359"/>
                </a:cubicBezTo>
                <a:cubicBezTo>
                  <a:pt x="22338329" y="13145828"/>
                  <a:pt x="22343401" y="13123422"/>
                  <a:pt x="22343401" y="13099365"/>
                </a:cubicBezTo>
                <a:cubicBezTo>
                  <a:pt x="22343401" y="13076404"/>
                  <a:pt x="22336389" y="13056292"/>
                  <a:pt x="22323381" y="13043349"/>
                </a:cubicBezTo>
                <a:cubicBezTo>
                  <a:pt x="22300497" y="13020577"/>
                  <a:pt x="22259517" y="13010382"/>
                  <a:pt x="22125901" y="13004321"/>
                </a:cubicBezTo>
                <a:cubicBezTo>
                  <a:pt x="22024949" y="12999910"/>
                  <a:pt x="22000305" y="12994957"/>
                  <a:pt x="21990621" y="12985316"/>
                </a:cubicBezTo>
                <a:cubicBezTo>
                  <a:pt x="21986189" y="12980917"/>
                  <a:pt x="21983973" y="12974490"/>
                  <a:pt x="21983973" y="12966589"/>
                </a:cubicBezTo>
                <a:cubicBezTo>
                  <a:pt x="21983973" y="12958411"/>
                  <a:pt x="21986289" y="12951618"/>
                  <a:pt x="21991453" y="12946476"/>
                </a:cubicBezTo>
                <a:cubicBezTo>
                  <a:pt x="22001969" y="12936005"/>
                  <a:pt x="22029005" y="12928480"/>
                  <a:pt x="22115109" y="12928480"/>
                </a:cubicBezTo>
                <a:cubicBezTo>
                  <a:pt x="22185705" y="12928480"/>
                  <a:pt x="22267741" y="12943640"/>
                  <a:pt x="22316653" y="12964295"/>
                </a:cubicBezTo>
                <a:lnTo>
                  <a:pt x="22316653" y="12901121"/>
                </a:lnTo>
                <a:cubicBezTo>
                  <a:pt x="22273737" y="12884133"/>
                  <a:pt x="22203149" y="12871279"/>
                  <a:pt x="22114917" y="12871279"/>
                </a:cubicBezTo>
                <a:close/>
                <a:moveTo>
                  <a:pt x="21626945" y="12871279"/>
                </a:moveTo>
                <a:cubicBezTo>
                  <a:pt x="21504333" y="12871279"/>
                  <a:pt x="21443985" y="12897453"/>
                  <a:pt x="21413853" y="12927428"/>
                </a:cubicBezTo>
                <a:cubicBezTo>
                  <a:pt x="21386005" y="12955142"/>
                  <a:pt x="21372165" y="12993461"/>
                  <a:pt x="21372165" y="13037930"/>
                </a:cubicBezTo>
                <a:cubicBezTo>
                  <a:pt x="21372165" y="13084937"/>
                  <a:pt x="21387457" y="13121804"/>
                  <a:pt x="21413853" y="13148078"/>
                </a:cubicBezTo>
                <a:cubicBezTo>
                  <a:pt x="21444073" y="13178241"/>
                  <a:pt x="21497593" y="13204592"/>
                  <a:pt x="21626125" y="13204592"/>
                </a:cubicBezTo>
                <a:cubicBezTo>
                  <a:pt x="21736905" y="13204592"/>
                  <a:pt x="21794073" y="13184025"/>
                  <a:pt x="21824657" y="13153596"/>
                </a:cubicBezTo>
                <a:cubicBezTo>
                  <a:pt x="21847409" y="13130957"/>
                  <a:pt x="21858333" y="13102246"/>
                  <a:pt x="21858333" y="13056591"/>
                </a:cubicBezTo>
                <a:lnTo>
                  <a:pt x="21858333" y="13019181"/>
                </a:lnTo>
                <a:lnTo>
                  <a:pt x="21587805" y="13019192"/>
                </a:lnTo>
                <a:lnTo>
                  <a:pt x="21587805" y="13076792"/>
                </a:lnTo>
                <a:lnTo>
                  <a:pt x="21783701" y="13076792"/>
                </a:lnTo>
                <a:cubicBezTo>
                  <a:pt x="21783789" y="13090921"/>
                  <a:pt x="21780153" y="13104052"/>
                  <a:pt x="21768045" y="13116097"/>
                </a:cubicBezTo>
                <a:cubicBezTo>
                  <a:pt x="21749381" y="13134670"/>
                  <a:pt x="21700693" y="13146892"/>
                  <a:pt x="21626137" y="13146892"/>
                </a:cubicBezTo>
                <a:cubicBezTo>
                  <a:pt x="21532565" y="13146892"/>
                  <a:pt x="21493061" y="13130126"/>
                  <a:pt x="21472305" y="13109482"/>
                </a:cubicBezTo>
                <a:cubicBezTo>
                  <a:pt x="21456649" y="13093813"/>
                  <a:pt x="21447453" y="13071440"/>
                  <a:pt x="21447453" y="13037930"/>
                </a:cubicBezTo>
                <a:cubicBezTo>
                  <a:pt x="21447453" y="13006049"/>
                  <a:pt x="21456005" y="12983045"/>
                  <a:pt x="21472661" y="12966467"/>
                </a:cubicBezTo>
                <a:cubicBezTo>
                  <a:pt x="21492953" y="12946277"/>
                  <a:pt x="21539105" y="12930697"/>
                  <a:pt x="21626581" y="12930697"/>
                </a:cubicBezTo>
                <a:cubicBezTo>
                  <a:pt x="21715429" y="12930697"/>
                  <a:pt x="21789429" y="12948626"/>
                  <a:pt x="21835673" y="12972185"/>
                </a:cubicBezTo>
                <a:lnTo>
                  <a:pt x="21835673" y="12905520"/>
                </a:lnTo>
                <a:cubicBezTo>
                  <a:pt x="21796709" y="12887402"/>
                  <a:pt x="21724337" y="12871279"/>
                  <a:pt x="21626945" y="12871279"/>
                </a:cubicBezTo>
                <a:close/>
                <a:moveTo>
                  <a:pt x="0" y="0"/>
                </a:moveTo>
                <a:lnTo>
                  <a:pt x="24382413" y="0"/>
                </a:lnTo>
                <a:lnTo>
                  <a:pt x="24382413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1">
            <a:noAutofit/>
          </a:bodyPr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781F175-7E0F-A5F0-5EA8-84A15620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5FF143-6937-F4F3-E199-A5174D32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2CA7A7-D746-BE19-F148-7811E73C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0ACDC8D-FE47-7356-E580-965D01DB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3580743"/>
            <a:ext cx="23401337" cy="1277273"/>
          </a:xfrm>
        </p:spPr>
        <p:txBody>
          <a:bodyPr/>
          <a:lstStyle>
            <a:lvl1pPr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C820201-394A-F114-2B1F-6214C40DE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063" y="5150414"/>
            <a:ext cx="22618700" cy="969496"/>
          </a:xfrm>
        </p:spPr>
        <p:txBody>
          <a:bodyPr/>
          <a:lstStyle>
            <a:lvl1pPr>
              <a:defRPr sz="5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61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_Pictur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781F175-7E0F-A5F0-5EA8-84A15620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5FF143-6937-F4F3-E199-A5174D32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2CA7A7-D746-BE19-F148-7811E73C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0ACDC8D-FE47-7356-E580-965D01DB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3580743"/>
            <a:ext cx="23401337" cy="1277273"/>
          </a:xfrm>
        </p:spPr>
        <p:txBody>
          <a:bodyPr/>
          <a:lstStyle>
            <a:lvl1pPr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179A0BF-49E1-7C12-B83B-507FBE716A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C820201-394A-F114-2B1F-6214C40DE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063" y="5150414"/>
            <a:ext cx="22618700" cy="969496"/>
          </a:xfrm>
        </p:spPr>
        <p:txBody>
          <a:bodyPr/>
          <a:lstStyle>
            <a:lvl1pPr>
              <a:defRPr sz="5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393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72ED41C-BC63-CCC9-525D-2F7C1D56F627}"/>
              </a:ext>
            </a:extLst>
          </p:cNvPr>
          <p:cNvGrpSpPr/>
          <p:nvPr userDrawn="1"/>
        </p:nvGrpSpPr>
        <p:grpSpPr>
          <a:xfrm rot="16200000">
            <a:off x="5333209" y="-5333211"/>
            <a:ext cx="13715998" cy="24382417"/>
            <a:chOff x="3" y="-1"/>
            <a:chExt cx="24382416" cy="243824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1B524B-3D40-A964-AE67-36FE4D8385E0}"/>
                </a:ext>
              </a:extLst>
            </p:cNvPr>
            <p:cNvSpPr/>
            <p:nvPr/>
          </p:nvSpPr>
          <p:spPr>
            <a:xfrm rot="16200000">
              <a:off x="6096003" y="-6096000"/>
              <a:ext cx="12190416" cy="243824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511F6C9-8F96-B31B-E24E-C5A2B8D6DA99}"/>
                </a:ext>
              </a:extLst>
            </p:cNvPr>
            <p:cNvGrpSpPr/>
            <p:nvPr userDrawn="1"/>
          </p:nvGrpSpPr>
          <p:grpSpPr>
            <a:xfrm>
              <a:off x="3" y="12191209"/>
              <a:ext cx="24382416" cy="12191214"/>
              <a:chOff x="3" y="12879162"/>
              <a:chExt cx="24382416" cy="669074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9ECD7D-3D62-C3F0-8DC0-E6A2C72260EF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0852760" y="2026407"/>
                <a:ext cx="2676903" cy="2438241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F71AC1C-6861-88DE-0456-AB5F6C35D8CE}"/>
                  </a:ext>
                </a:extLst>
              </p:cNvPr>
              <p:cNvSpPr/>
              <p:nvPr/>
            </p:nvSpPr>
            <p:spPr>
              <a:xfrm rot="16200000">
                <a:off x="11067304" y="4488770"/>
                <a:ext cx="2247816" cy="2438241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7E037D4-079F-4C16-7B74-BDFEB31FD933}"/>
                  </a:ext>
                </a:extLst>
              </p:cNvPr>
              <p:cNvSpPr>
                <a:spLocks/>
              </p:cNvSpPr>
              <p:nvPr userDrawn="1"/>
            </p:nvSpPr>
            <p:spPr>
              <a:xfrm rot="16200000">
                <a:off x="11308201" y="6495688"/>
                <a:ext cx="1766018" cy="243824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7735E-7B8F-8BC8-4F7E-BCF621E9717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87D87-0237-95AC-CF2A-0A06A3DDEA1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CCE7D-722A-BE32-8704-7FDDF2102C3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7B900B3-DF3E-739D-34F9-3945912E3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5" name="Title 10">
            <a:extLst>
              <a:ext uri="{FF2B5EF4-FFF2-40B4-BE49-F238E27FC236}">
                <a16:creationId xmlns:a16="http://schemas.microsoft.com/office/drawing/2014/main" id="{38DFF472-AE3A-8C04-7682-CF821E204F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064" y="3568341"/>
            <a:ext cx="22618700" cy="1277273"/>
          </a:xfrm>
        </p:spPr>
        <p:txBody>
          <a:bodyPr/>
          <a:lstStyle>
            <a:lvl1pPr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EE1D423-C061-3CD7-1545-97D237C67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063" y="5150414"/>
            <a:ext cx="22618700" cy="969496"/>
          </a:xfrm>
        </p:spPr>
        <p:txBody>
          <a:bodyPr/>
          <a:lstStyle>
            <a:lvl1pPr>
              <a:defRPr sz="5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906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679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781F175-7E0F-A5F0-5EA8-84A15620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5FF143-6937-F4F3-E199-A5174D32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2CA7A7-D746-BE19-F148-7811E73C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8D62D3-1FFD-0ABC-8607-9778DF92B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063" y="5626851"/>
            <a:ext cx="6996845" cy="6565149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buClrTx/>
              <a:defRPr sz="32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4184F31-94DF-9F7A-09CB-A278E0B92C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6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5FA7D57-A765-5652-445E-CA88F064A1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896600" cy="13716000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B21DDDF-9F58-018D-7641-C0172BCA5EB2}"/>
              </a:ext>
            </a:extLst>
          </p:cNvPr>
          <p:cNvGrpSpPr/>
          <p:nvPr userDrawn="1"/>
        </p:nvGrpSpPr>
        <p:grpSpPr>
          <a:xfrm rot="16200000">
            <a:off x="10781509" y="115090"/>
            <a:ext cx="13715999" cy="13485815"/>
            <a:chOff x="2" y="-1"/>
            <a:chExt cx="24382416" cy="2438242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9DEC84-A7A7-B2CA-1C51-4FBF92CB5FBE}"/>
                </a:ext>
              </a:extLst>
            </p:cNvPr>
            <p:cNvSpPr/>
            <p:nvPr/>
          </p:nvSpPr>
          <p:spPr>
            <a:xfrm rot="16200000">
              <a:off x="10897452" y="-10897451"/>
              <a:ext cx="2587514" cy="243824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5F24DB5-D27A-BC9D-0F48-6EDD8F7767F1}"/>
                </a:ext>
              </a:extLst>
            </p:cNvPr>
            <p:cNvGrpSpPr/>
            <p:nvPr userDrawn="1"/>
          </p:nvGrpSpPr>
          <p:grpSpPr>
            <a:xfrm>
              <a:off x="2" y="2587514"/>
              <a:ext cx="24382416" cy="21794908"/>
              <a:chOff x="2" y="7608494"/>
              <a:chExt cx="24382416" cy="1196141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6336F52-5DF8-8E29-4B99-0C1EC481382F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1481174" y="-3872677"/>
                <a:ext cx="1420072" cy="2438241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FFF0EEE-E29C-9168-E755-B3B0FFB521D0}"/>
                  </a:ext>
                </a:extLst>
              </p:cNvPr>
              <p:cNvSpPr/>
              <p:nvPr/>
            </p:nvSpPr>
            <p:spPr>
              <a:xfrm rot="16200000">
                <a:off x="11570069" y="-2541498"/>
                <a:ext cx="1242286" cy="243824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5284B3E-6285-AEC4-D883-3D52839EFA8A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7541683" y="2729170"/>
                <a:ext cx="9299053" cy="2438241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781F175-7E0F-A5F0-5EA8-84A15620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5FF143-6937-F4F3-E199-A5174D32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2CA7A7-D746-BE19-F148-7811E73C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8D62D3-1FFD-0ABC-8607-9778DF92B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045864" y="5626851"/>
            <a:ext cx="7301548" cy="6565149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buClrTx/>
              <a:defRPr sz="32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4184F31-94DF-9F7A-09CB-A278E0B92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8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72ED41C-BC63-CCC9-525D-2F7C1D56F627}"/>
              </a:ext>
            </a:extLst>
          </p:cNvPr>
          <p:cNvGrpSpPr/>
          <p:nvPr userDrawn="1"/>
        </p:nvGrpSpPr>
        <p:grpSpPr>
          <a:xfrm rot="16200000">
            <a:off x="5333209" y="-5333211"/>
            <a:ext cx="13715998" cy="24382417"/>
            <a:chOff x="3" y="-1"/>
            <a:chExt cx="24382416" cy="2438242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1B524B-3D40-A964-AE67-36FE4D8385E0}"/>
                </a:ext>
              </a:extLst>
            </p:cNvPr>
            <p:cNvSpPr/>
            <p:nvPr/>
          </p:nvSpPr>
          <p:spPr>
            <a:xfrm rot="16200000">
              <a:off x="6096003" y="-6096000"/>
              <a:ext cx="12190416" cy="243824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511F6C9-8F96-B31B-E24E-C5A2B8D6DA99}"/>
                </a:ext>
              </a:extLst>
            </p:cNvPr>
            <p:cNvGrpSpPr/>
            <p:nvPr userDrawn="1"/>
          </p:nvGrpSpPr>
          <p:grpSpPr>
            <a:xfrm>
              <a:off x="3" y="12191209"/>
              <a:ext cx="24382416" cy="12191214"/>
              <a:chOff x="3" y="12879162"/>
              <a:chExt cx="24382416" cy="669074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9ECD7D-3D62-C3F0-8DC0-E6A2C72260EF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0852760" y="2026407"/>
                <a:ext cx="2676903" cy="2438241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F71AC1C-6861-88DE-0456-AB5F6C35D8CE}"/>
                  </a:ext>
                </a:extLst>
              </p:cNvPr>
              <p:cNvSpPr/>
              <p:nvPr/>
            </p:nvSpPr>
            <p:spPr>
              <a:xfrm rot="16200000">
                <a:off x="11067304" y="4488770"/>
                <a:ext cx="2247816" cy="2438241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7E037D4-079F-4C16-7B74-BDFEB31FD933}"/>
                  </a:ext>
                </a:extLst>
              </p:cNvPr>
              <p:cNvSpPr>
                <a:spLocks/>
              </p:cNvSpPr>
              <p:nvPr userDrawn="1"/>
            </p:nvSpPr>
            <p:spPr>
              <a:xfrm rot="16200000">
                <a:off x="11308201" y="6495688"/>
                <a:ext cx="1766018" cy="243824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E0493D-61A7-878A-76BD-FCC834E1786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81063" y="5931351"/>
            <a:ext cx="10415587" cy="842988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7735E-7B8F-8BC8-4F7E-BCF621E9717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87D87-0237-95AC-CF2A-0A06A3DDEA1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CCE7D-722A-BE32-8704-7FDDF2102C3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7B900B3-DF3E-739D-34F9-3945912E3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80988D1-2308-8A71-5492-5AE996641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063" y="7077239"/>
            <a:ext cx="10415587" cy="1838161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414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679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Message_Gray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781F175-7E0F-A5F0-5EA8-84A15620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A085-3330-4B00-A60A-515326445D30}" type="datetime1">
              <a:rPr lang="en-GB" smtClean="0"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5FF143-6937-F4F3-E199-A5174D32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2CA7A7-D746-BE19-F148-7811E73C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0ACDC8D-FE47-7356-E580-965D01DB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881063"/>
            <a:ext cx="16702087" cy="1071062"/>
          </a:xfrm>
        </p:spPr>
        <p:txBody>
          <a:bodyPr/>
          <a:lstStyle>
            <a:lvl1pPr>
              <a:lnSpc>
                <a:spcPct val="87000"/>
              </a:lnSpc>
              <a:defRPr sz="8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8D62D3-1FFD-0ABC-8607-9778DF92B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813538"/>
            <a:ext cx="5660668" cy="9407770"/>
          </a:xfrm>
        </p:spPr>
        <p:txBody>
          <a:bodyPr/>
          <a:lstStyle>
            <a:lvl1pPr>
              <a:defRPr sz="4400"/>
            </a:lvl1pPr>
            <a:lvl2pPr>
              <a:defRPr sz="4400"/>
            </a:lvl2pPr>
            <a:lvl3pPr>
              <a:defRPr sz="3200"/>
            </a:lvl3pPr>
            <a:lvl4pPr>
              <a:defRPr sz="32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49192E39-2111-9126-4383-08527C3F49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5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Message_Red Backgroun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781F175-7E0F-A5F0-5EA8-84A15620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5FF143-6937-F4F3-E199-A5174D32F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2CA7A7-D746-BE19-F148-7811E73C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80A9ED2-01FA-5ACA-5AFB-D2496B64DD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6" name="Title 10">
            <a:extLst>
              <a:ext uri="{FF2B5EF4-FFF2-40B4-BE49-F238E27FC236}">
                <a16:creationId xmlns:a16="http://schemas.microsoft.com/office/drawing/2014/main" id="{502632FA-F949-4C8E-853E-FCA0B7EE5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3" y="881063"/>
            <a:ext cx="16721137" cy="1071062"/>
          </a:xfrm>
        </p:spPr>
        <p:txBody>
          <a:bodyPr/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C6B3C30-83BE-ABFA-B443-F6A77F552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813538"/>
            <a:ext cx="5660668" cy="9407770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795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buClrTx/>
              <a:defRPr sz="32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CEADB6-F722-4B9F-A14D-58DDD1683164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AEF6063-5539-CDED-8ED3-B904B8687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062" y="3536950"/>
            <a:ext cx="10932143" cy="8758238"/>
          </a:xfrm>
        </p:spPr>
        <p:txBody>
          <a:bodyPr/>
          <a:lstStyle>
            <a:lvl1pPr>
              <a:defRPr sz="4400">
                <a:solidFill>
                  <a:schemeClr val="accent4"/>
                </a:solidFill>
              </a:defRPr>
            </a:lvl1pPr>
            <a:lvl2pPr>
              <a:defRPr sz="4400"/>
            </a:lvl2pPr>
            <a:lvl3pPr>
              <a:defRPr sz="3200"/>
            </a:lvl3pPr>
            <a:lvl4pPr>
              <a:buClr>
                <a:schemeClr val="accent4"/>
              </a:buClr>
              <a:defRPr sz="32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ADB6-F722-4B9F-A14D-58DDD1683164}" type="datetime1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54E90F-50F9-D450-21A3-1F26B493D0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69206" y="3536950"/>
            <a:ext cx="10930557" cy="8758238"/>
          </a:xfrm>
        </p:spPr>
        <p:txBody>
          <a:bodyPr/>
          <a:lstStyle>
            <a:lvl1pPr>
              <a:defRPr sz="4400">
                <a:solidFill>
                  <a:schemeClr val="accent4"/>
                </a:solidFill>
              </a:defRPr>
            </a:lvl1pPr>
            <a:lvl2pPr>
              <a:defRPr sz="4400"/>
            </a:lvl2pPr>
            <a:lvl3pPr>
              <a:defRPr sz="3200"/>
            </a:lvl3pPr>
            <a:lvl4pPr>
              <a:defRPr sz="32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3240DBB-AF57-9221-705F-3C7F495A8F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6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_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062" y="3536950"/>
            <a:ext cx="10932143" cy="875823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buClrTx/>
              <a:defRPr sz="32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CEADB6-F722-4B9F-A14D-58DDD1683164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54E90F-50F9-D450-21A3-1F26B493D0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69206" y="3536950"/>
            <a:ext cx="10930557" cy="875823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buClrTx/>
              <a:defRPr sz="32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928FC6B-84ED-7344-6D4C-8E10BB0BD6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063" y="3536950"/>
            <a:ext cx="7124577" cy="8758238"/>
          </a:xfrm>
        </p:spPr>
        <p:txBody>
          <a:bodyPr/>
          <a:lstStyle>
            <a:lvl1pPr>
              <a:defRPr sz="4400">
                <a:solidFill>
                  <a:schemeClr val="accent4"/>
                </a:solidFill>
              </a:defRPr>
            </a:lvl1pPr>
            <a:lvl2pPr>
              <a:defRPr sz="4400"/>
            </a:lvl2pPr>
            <a:lvl3pPr>
              <a:defRPr sz="3200"/>
            </a:lvl3pPr>
            <a:lvl4pPr>
              <a:buClr>
                <a:schemeClr val="accent4"/>
              </a:buClr>
              <a:defRPr sz="32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EADB6-F722-4B9F-A14D-58DDD1683164}" type="datetime1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3240DBB-AF57-9221-705F-3C7F495A8F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CFBB50-87E0-D806-5666-9B050DB8CBC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628918" y="3536950"/>
            <a:ext cx="7124577" cy="8758238"/>
          </a:xfrm>
        </p:spPr>
        <p:txBody>
          <a:bodyPr/>
          <a:lstStyle>
            <a:lvl1pPr>
              <a:defRPr sz="4400">
                <a:solidFill>
                  <a:schemeClr val="accent4"/>
                </a:solidFill>
              </a:defRPr>
            </a:lvl1pPr>
            <a:lvl2pPr>
              <a:defRPr sz="4400"/>
            </a:lvl2pPr>
            <a:lvl3pPr>
              <a:defRPr sz="3200"/>
            </a:lvl3pPr>
            <a:lvl4pPr>
              <a:buClr>
                <a:schemeClr val="accent4"/>
              </a:buClr>
              <a:defRPr sz="32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0B4A51-2A2C-566C-3CFC-3BEF1B68A01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373851" y="3536950"/>
            <a:ext cx="7124577" cy="8758238"/>
          </a:xfrm>
        </p:spPr>
        <p:txBody>
          <a:bodyPr/>
          <a:lstStyle>
            <a:lvl1pPr>
              <a:defRPr sz="4400">
                <a:solidFill>
                  <a:schemeClr val="accent4"/>
                </a:solidFill>
              </a:defRPr>
            </a:lvl1pPr>
            <a:lvl2pPr>
              <a:defRPr sz="4400"/>
            </a:lvl2pPr>
            <a:lvl3pPr>
              <a:defRPr sz="3200"/>
            </a:lvl3pPr>
            <a:lvl4pPr>
              <a:buClr>
                <a:schemeClr val="accent4"/>
              </a:buClr>
              <a:defRPr sz="32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001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_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063" y="3536950"/>
            <a:ext cx="7124577" cy="875823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CEADB6-F722-4B9F-A14D-58DDD1683164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3240DBB-AF57-9221-705F-3C7F495A8F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CFBB50-87E0-D806-5666-9B050DB8CBC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628918" y="3536950"/>
            <a:ext cx="7124577" cy="875823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 marL="648000" indent="-648000">
              <a:buClr>
                <a:schemeClr val="accent4"/>
              </a:buClr>
              <a:defRPr lang="en-US" sz="3200" kern="1200" spc="-1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0B4A51-2A2C-566C-3CFC-3BEF1B68A01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373851" y="3536950"/>
            <a:ext cx="7124577" cy="875823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  <a:lvl2pPr>
              <a:defRPr sz="44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 marL="648000" indent="-648000">
              <a:buClr>
                <a:schemeClr val="accent4"/>
              </a:buClr>
              <a:defRPr lang="en-US" sz="3200" kern="1200" spc="-13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920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931263-CF04-265D-F287-4D5ACD269E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007426" cy="13716000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4841FE-32C4-0298-142F-7A21E85D0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026640"/>
            <a:ext cx="5660668" cy="102685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8FB3E3C-747F-02C7-8E65-604605279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8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A_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931263-CF04-265D-F287-4D5ACD269E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007426" cy="13716000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4841FE-32C4-0298-142F-7A21E85D0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026640"/>
            <a:ext cx="5660668" cy="102685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AEB487A-C207-885A-8A9D-688F14E5C0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3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931263-CF04-265D-F287-4D5ACD269E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1063" y="881062"/>
            <a:ext cx="15126362" cy="11414125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4841FE-32C4-0298-142F-7A21E85D0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026640"/>
            <a:ext cx="5660668" cy="102685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12AE86A-C8E6-21B6-852A-D756DCEEDAE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E88A085-3330-4B00-A60A-515326445D30}" type="datetime1">
              <a:rPr lang="en-GB" smtClean="0"/>
              <a:t>30/01/2023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B0191E1-0EA8-2612-5330-63F3179276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407607C-CE0E-2DE4-7856-E46C106F27B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4D64EAF-C3F4-EBEE-D7D3-F4E432F2F5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4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B_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781F175-7E0F-A5F0-5EA8-84A156206C9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5FF143-6937-F4F3-E199-A5174D32FA8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F2CA7A7-D746-BE19-F148-7811E73C490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8D62D3-1FFD-0ABC-8607-9778DF92B0CB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7839095" y="2026640"/>
            <a:ext cx="5660668" cy="102685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3724C21E-4471-E2C2-F25E-15C7BC4D99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1063" y="1927489"/>
            <a:ext cx="15152394" cy="9196992"/>
          </a:xfrm>
          <a:custGeom>
            <a:avLst/>
            <a:gdLst>
              <a:gd name="connsiteX0" fmla="*/ 0 w 15152394"/>
              <a:gd name="connsiteY0" fmla="*/ 6895008 h 9196992"/>
              <a:gd name="connsiteX1" fmla="*/ 3524400 w 15152394"/>
              <a:gd name="connsiteY1" fmla="*/ 6895008 h 9196992"/>
              <a:gd name="connsiteX2" fmla="*/ 3524400 w 15152394"/>
              <a:gd name="connsiteY2" fmla="*/ 9194400 h 9196992"/>
              <a:gd name="connsiteX3" fmla="*/ 0 w 15152394"/>
              <a:gd name="connsiteY3" fmla="*/ 9194400 h 9196992"/>
              <a:gd name="connsiteX4" fmla="*/ 3876528 w 15152394"/>
              <a:gd name="connsiteY4" fmla="*/ 4599790 h 9196992"/>
              <a:gd name="connsiteX5" fmla="*/ 7400929 w 15152394"/>
              <a:gd name="connsiteY5" fmla="*/ 4599790 h 9196992"/>
              <a:gd name="connsiteX6" fmla="*/ 7400929 w 15152394"/>
              <a:gd name="connsiteY6" fmla="*/ 9196991 h 9196992"/>
              <a:gd name="connsiteX7" fmla="*/ 3876528 w 15152394"/>
              <a:gd name="connsiteY7" fmla="*/ 9196991 h 9196992"/>
              <a:gd name="connsiteX8" fmla="*/ 7753055 w 15152394"/>
              <a:gd name="connsiteY8" fmla="*/ 2299392 h 9196992"/>
              <a:gd name="connsiteX9" fmla="*/ 11277456 w 15152394"/>
              <a:gd name="connsiteY9" fmla="*/ 2299392 h 9196992"/>
              <a:gd name="connsiteX10" fmla="*/ 11277456 w 15152394"/>
              <a:gd name="connsiteY10" fmla="*/ 9196992 h 9196992"/>
              <a:gd name="connsiteX11" fmla="*/ 7753055 w 15152394"/>
              <a:gd name="connsiteY11" fmla="*/ 9196992 h 9196992"/>
              <a:gd name="connsiteX12" fmla="*/ 11627993 w 15152394"/>
              <a:gd name="connsiteY12" fmla="*/ 0 h 9196992"/>
              <a:gd name="connsiteX13" fmla="*/ 15152394 w 15152394"/>
              <a:gd name="connsiteY13" fmla="*/ 0 h 9196992"/>
              <a:gd name="connsiteX14" fmla="*/ 15152394 w 15152394"/>
              <a:gd name="connsiteY14" fmla="*/ 9194400 h 9196992"/>
              <a:gd name="connsiteX15" fmla="*/ 11627993 w 15152394"/>
              <a:gd name="connsiteY15" fmla="*/ 9194400 h 9196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52394" h="9196992">
                <a:moveTo>
                  <a:pt x="0" y="6895008"/>
                </a:moveTo>
                <a:lnTo>
                  <a:pt x="3524400" y="6895008"/>
                </a:lnTo>
                <a:lnTo>
                  <a:pt x="3524400" y="9194400"/>
                </a:lnTo>
                <a:lnTo>
                  <a:pt x="0" y="9194400"/>
                </a:lnTo>
                <a:close/>
                <a:moveTo>
                  <a:pt x="3876528" y="4599790"/>
                </a:moveTo>
                <a:lnTo>
                  <a:pt x="7400929" y="4599790"/>
                </a:lnTo>
                <a:lnTo>
                  <a:pt x="7400929" y="9196991"/>
                </a:lnTo>
                <a:lnTo>
                  <a:pt x="3876528" y="9196991"/>
                </a:lnTo>
                <a:close/>
                <a:moveTo>
                  <a:pt x="7753055" y="2299392"/>
                </a:moveTo>
                <a:lnTo>
                  <a:pt x="11277456" y="2299392"/>
                </a:lnTo>
                <a:lnTo>
                  <a:pt x="11277456" y="9196992"/>
                </a:lnTo>
                <a:lnTo>
                  <a:pt x="7753055" y="9196992"/>
                </a:lnTo>
                <a:close/>
                <a:moveTo>
                  <a:pt x="11627993" y="0"/>
                </a:moveTo>
                <a:lnTo>
                  <a:pt x="15152394" y="0"/>
                </a:lnTo>
                <a:lnTo>
                  <a:pt x="15152394" y="9194400"/>
                </a:lnTo>
                <a:lnTo>
                  <a:pt x="11627993" y="91944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1">
            <a:noAutofit/>
          </a:bodyPr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F3063AC-CFAA-6E28-1948-E7ADDEA6FB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7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931263-CF04-265D-F287-4D5ACD269E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1063" y="1819188"/>
            <a:ext cx="22618700" cy="10476000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4841FE-32C4-0298-142F-7A21E85D0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062" y="881063"/>
            <a:ext cx="8853487" cy="362034"/>
          </a:xfrm>
        </p:spPr>
        <p:txBody>
          <a:bodyPr wrap="square">
            <a:spAutoFit/>
          </a:bodyPr>
          <a:lstStyle>
            <a:lvl1pPr>
              <a:lnSpc>
                <a:spcPct val="95000"/>
              </a:lnSpc>
              <a:defRPr sz="2400" b="0" spc="-3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12AE86A-C8E6-21B6-852A-D756DCEEDAE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E88A085-3330-4B00-A60A-515326445D30}" type="datetime1">
              <a:rPr lang="en-GB" smtClean="0"/>
              <a:t>30/01/2023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B0191E1-0EA8-2612-5330-63F3179276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407607C-CE0E-2DE4-7856-E46C106F27B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CF08E3A-0E93-7115-F8FA-A5AD022967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6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Picture_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4841FE-32C4-0298-142F-7A21E85D0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026640"/>
            <a:ext cx="5660668" cy="102685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6FCBA-A490-2F94-0542-196A1D088CF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E88A085-3330-4B00-A60A-515326445D30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23AC10-DA36-8668-FC79-CED2494FB35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A2048E1-631B-804B-CE01-38E58D4F80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2653" y="887460"/>
            <a:ext cx="5660665" cy="5577864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86C63EE-228E-AE8B-0C6F-10BBE5D88F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429" y="6717324"/>
            <a:ext cx="7631776" cy="5577863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1C942F2F-C76A-4105-04E1-3174C6060D9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82653" y="6717324"/>
            <a:ext cx="7631107" cy="5577863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72238313-B7CE-B0D6-2883-63C1F2B02E9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95318" y="887460"/>
            <a:ext cx="9602887" cy="5577864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65B50D6-954C-BE41-5B3B-A63C8CA74D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Picture_and Content 0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4841FE-32C4-0298-142F-7A21E85D0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026640"/>
            <a:ext cx="5660668" cy="1026854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6FCBA-A490-2F94-0542-196A1D088CF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E88A085-3330-4B00-A60A-515326445D30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23AC10-DA36-8668-FC79-CED2494FB35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A2048E1-631B-804B-CE01-38E58D4F80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268415" cy="2883877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C86C63EE-228E-AE8B-0C6F-10BBE5D88F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28364" y="7044633"/>
            <a:ext cx="4662036" cy="3712267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1C942F2F-C76A-4105-04E1-3174C6060D9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7044633"/>
            <a:ext cx="7192108" cy="6671367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72238313-B7CE-B0D6-2883-63C1F2B02E9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487087" y="0"/>
            <a:ext cx="4722605" cy="6787662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65B50D6-954C-BE41-5B3B-A63C8CA74D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2DF14031-165E-B684-2564-3B08D391848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3135877"/>
            <a:ext cx="2268415" cy="3651785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0B8D5C2D-A510-F754-FD37-3F8E946B31A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28364" y="0"/>
            <a:ext cx="9589636" cy="6787662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281444C7-18A7-40F1-3EE0-0B10293F93C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355964" y="7044633"/>
            <a:ext cx="4662036" cy="5020367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DE4EFABD-EB8F-5F0B-93B7-8C847FF6511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28364" y="11015145"/>
            <a:ext cx="4662036" cy="2700855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BDBC280A-3074-AE3A-5A2D-01696D7CCEF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2355964" y="12321971"/>
            <a:ext cx="4662036" cy="1394029"/>
          </a:xfrm>
          <a:solidFill>
            <a:schemeClr val="bg1">
              <a:lumMod val="85000"/>
            </a:schemeClr>
          </a:solidFill>
        </p:spPr>
        <p:txBody>
          <a:bodyPr anchor="ctr" anchorCtr="1"/>
          <a:lstStyle>
            <a:lvl1pPr>
              <a:lnSpc>
                <a:spcPct val="88000"/>
              </a:lnSpc>
              <a:defRPr sz="4000" b="0"/>
            </a:lvl1pPr>
            <a:lvl3pPr algn="ctr">
              <a:defRPr/>
            </a:lvl3pPr>
          </a:lstStyle>
          <a:p>
            <a:pPr lvl="0"/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800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039E-3F48-4BF4-BC59-03AB40DD2DC0}" type="datetime1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BFC167-B716-A327-ECFD-AEC5D22B5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069D4443-6336-46DD-8E82-884AF33A4D8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81063" y="2819400"/>
            <a:ext cx="22618700" cy="7962900"/>
          </a:xfrm>
          <a:solidFill>
            <a:schemeClr val="bg2"/>
          </a:solidFill>
        </p:spPr>
        <p:txBody>
          <a:bodyPr anchor="ctr" anchorCtr="0"/>
          <a:lstStyle>
            <a:lvl1pPr algn="ctr">
              <a:defRPr sz="3200" b="0"/>
            </a:lvl1pPr>
          </a:lstStyle>
          <a:p>
            <a:r>
              <a:rPr lang="en-GB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117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9039E-3F48-4BF4-BC59-03AB40DD2DC0}" type="datetime1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BFC167-B716-A327-ECFD-AEC5D22B5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1E775B15-C19F-A275-AA12-D48FD7814F1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81062" y="2582160"/>
            <a:ext cx="16568737" cy="9525000"/>
          </a:xfrm>
          <a:solidFill>
            <a:schemeClr val="bg2"/>
          </a:solidFill>
        </p:spPr>
        <p:txBody>
          <a:bodyPr anchor="ctr" anchorCtr="0"/>
          <a:lstStyle>
            <a:lvl1pPr algn="ctr">
              <a:defRPr sz="3600" b="0"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AE34AEAC-C444-1EFA-6E88-59AFBBAD4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39095" y="2582160"/>
            <a:ext cx="5660668" cy="9525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083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C87D-9129-4EE7-962F-1305B8DAD3A1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2758138-419D-87A6-0DB7-D6D6767663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72ED41C-BC63-CCC9-525D-2F7C1D56F627}"/>
              </a:ext>
            </a:extLst>
          </p:cNvPr>
          <p:cNvGrpSpPr/>
          <p:nvPr userDrawn="1"/>
        </p:nvGrpSpPr>
        <p:grpSpPr>
          <a:xfrm>
            <a:off x="3" y="-1"/>
            <a:ext cx="24382415" cy="13715993"/>
            <a:chOff x="-2" y="0"/>
            <a:chExt cx="24382419" cy="137159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1B524B-3D40-A964-AE67-36FE4D8385E0}"/>
                </a:ext>
              </a:extLst>
            </p:cNvPr>
            <p:cNvSpPr/>
            <p:nvPr/>
          </p:nvSpPr>
          <p:spPr>
            <a:xfrm rot="16200000">
              <a:off x="6013123" y="-6013119"/>
              <a:ext cx="12356175" cy="243824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511F6C9-8F96-B31B-E24E-C5A2B8D6DA99}"/>
                </a:ext>
              </a:extLst>
            </p:cNvPr>
            <p:cNvGrpSpPr/>
            <p:nvPr userDrawn="1"/>
          </p:nvGrpSpPr>
          <p:grpSpPr>
            <a:xfrm>
              <a:off x="-2" y="11238272"/>
              <a:ext cx="24382419" cy="2477725"/>
              <a:chOff x="-2" y="12356176"/>
              <a:chExt cx="24382419" cy="135981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9ECD7D-3D62-C3F0-8DC0-E6A2C72260EF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1959907" y="396273"/>
                <a:ext cx="462607" cy="2438241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F71AC1C-6861-88DE-0456-AB5F6C35D8CE}"/>
                  </a:ext>
                </a:extLst>
              </p:cNvPr>
              <p:cNvSpPr/>
              <p:nvPr/>
            </p:nvSpPr>
            <p:spPr>
              <a:xfrm rot="16200000">
                <a:off x="11959907" y="844878"/>
                <a:ext cx="462607" cy="243824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7E037D4-079F-4C16-7B74-BDFEB31FD933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1959902" y="1293482"/>
                <a:ext cx="462607" cy="2438241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7735E-7B8F-8BC8-4F7E-BCF621E9717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87D87-0237-95AC-CF2A-0A06A3DDEA1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CCE7D-722A-BE32-8704-7FDDF2102C3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7B900B3-DF3E-739D-34F9-3945912E3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80988D1-2308-8A71-5492-5AE996641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29415" y="10511796"/>
            <a:ext cx="4539041" cy="656947"/>
          </a:xfrm>
        </p:spPr>
        <p:txBody>
          <a:bodyPr/>
          <a:lstStyle>
            <a:lvl1pPr algn="ctr">
              <a:defRPr sz="24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EA6A2F7-CA39-CC34-72FC-369FA3812C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87861" y="10511796"/>
            <a:ext cx="4501416" cy="656947"/>
          </a:xfrm>
        </p:spPr>
        <p:txBody>
          <a:bodyPr/>
          <a:lstStyle>
            <a:lvl1pPr algn="ctr">
              <a:defRPr sz="24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90A1014-F90D-E672-9816-2372FD212C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808682" y="10511796"/>
            <a:ext cx="4563482" cy="656947"/>
          </a:xfrm>
        </p:spPr>
        <p:txBody>
          <a:bodyPr/>
          <a:lstStyle>
            <a:lvl1pPr algn="ctr">
              <a:defRPr sz="24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2B790185-201F-47AF-7183-CE2CA54C24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87861" y="9933921"/>
            <a:ext cx="4501416" cy="465566"/>
          </a:xfrm>
        </p:spPr>
        <p:txBody>
          <a:bodyPr/>
          <a:lstStyle>
            <a:lvl1pPr algn="ctr" defTabSz="1828709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lang="en-GB" sz="3200" b="1" kern="1200" spc="-3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82E0977-BDCB-389D-25B7-32B8EE4836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846307" y="9933921"/>
            <a:ext cx="4501416" cy="465566"/>
          </a:xfrm>
        </p:spPr>
        <p:txBody>
          <a:bodyPr/>
          <a:lstStyle>
            <a:lvl1pPr algn="ctr">
              <a:defRPr lang="en-GB" sz="3200" b="1" kern="1200" spc="-3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ctr" defTabSz="1828709" rtl="0" eaLnBrk="1" latinLnBrk="0" hangingPunct="1">
              <a:lnSpc>
                <a:spcPct val="83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DA277695-E9F8-F057-7AA2-9AE78E846D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29415" y="9933921"/>
            <a:ext cx="4501416" cy="465566"/>
          </a:xfrm>
        </p:spPr>
        <p:txBody>
          <a:bodyPr/>
          <a:lstStyle>
            <a:lvl1pPr algn="ctr" defTabSz="1828709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lang="en-GB" sz="3200" b="1" kern="1200" spc="-3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69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679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72ED41C-BC63-CCC9-525D-2F7C1D56F627}"/>
              </a:ext>
            </a:extLst>
          </p:cNvPr>
          <p:cNvGrpSpPr/>
          <p:nvPr userDrawn="1"/>
        </p:nvGrpSpPr>
        <p:grpSpPr>
          <a:xfrm rot="16200000">
            <a:off x="5333207" y="-5333211"/>
            <a:ext cx="13716001" cy="24382419"/>
            <a:chOff x="-1" y="-1"/>
            <a:chExt cx="24382419" cy="2438242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1B524B-3D40-A964-AE67-36FE4D8385E0}"/>
                </a:ext>
              </a:extLst>
            </p:cNvPr>
            <p:cNvSpPr/>
            <p:nvPr/>
          </p:nvSpPr>
          <p:spPr>
            <a:xfrm rot="16200000">
              <a:off x="7934789" y="-7934787"/>
              <a:ext cx="8512841" cy="243824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511F6C9-8F96-B31B-E24E-C5A2B8D6DA99}"/>
                </a:ext>
              </a:extLst>
            </p:cNvPr>
            <p:cNvGrpSpPr/>
            <p:nvPr userDrawn="1"/>
          </p:nvGrpSpPr>
          <p:grpSpPr>
            <a:xfrm>
              <a:off x="-1" y="8391310"/>
              <a:ext cx="24382419" cy="15991115"/>
              <a:chOff x="-1" y="10793714"/>
              <a:chExt cx="24382419" cy="877619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89ECD7D-3D62-C3F0-8DC0-E6A2C72260EF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1959907" y="-1166189"/>
                <a:ext cx="462607" cy="2438241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F71AC1C-6861-88DE-0456-AB5F6C35D8CE}"/>
                  </a:ext>
                </a:extLst>
              </p:cNvPr>
              <p:cNvSpPr/>
              <p:nvPr/>
            </p:nvSpPr>
            <p:spPr>
              <a:xfrm rot="16200000">
                <a:off x="11959906" y="-717584"/>
                <a:ext cx="462607" cy="243824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7E037D4-079F-4C16-7B74-BDFEB31FD933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8251717" y="3439207"/>
                <a:ext cx="7878980" cy="2438241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E0493D-61A7-878A-76BD-FCC834E1786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0869033" y="5931351"/>
            <a:ext cx="12630730" cy="842988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7735E-7B8F-8BC8-4F7E-BCF621E9717A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88A085-3330-4B00-A60A-515326445D3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987D87-0237-95AC-CF2A-0A06A3DDEA1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CCE7D-722A-BE32-8704-7FDDF2102C3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7B900B3-DF3E-739D-34F9-3945912E3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80988D1-2308-8A71-5492-5AE996641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69033" y="7077239"/>
            <a:ext cx="12630730" cy="1838161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18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679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064" y="883874"/>
            <a:ext cx="22618700" cy="541687"/>
          </a:xfrm>
        </p:spPr>
        <p:txBody>
          <a:bodyPr/>
          <a:lstStyle>
            <a:lvl1pPr>
              <a:lnSpc>
                <a:spcPct val="88000"/>
              </a:lnSpc>
              <a:defRPr sz="4000" spc="-13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09039E-3F48-4BF4-BC59-03AB40DD2DC0}" type="datetime1">
              <a:rPr lang="en-GB" smtClean="0"/>
              <a:pPr/>
              <a:t>30/01/2023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1567FF-E9AA-49ED-9131-480141738D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72164" y="12871279"/>
            <a:ext cx="2127600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3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400" y="3536950"/>
            <a:ext cx="22617363" cy="87582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3286" y="12944834"/>
            <a:ext cx="3689552" cy="30777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2000" spc="-40" baseline="0">
                <a:solidFill>
                  <a:schemeClr val="tx1"/>
                </a:solidFill>
              </a:defRPr>
            </a:lvl1pPr>
          </a:lstStyle>
          <a:p>
            <a:fld id="{7E88A085-3330-4B00-A60A-515326445D30}" type="datetime1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1063" y="12944834"/>
            <a:ext cx="3689553" cy="30777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2000" spc="-4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© GSMA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599763" y="460011"/>
            <a:ext cx="900000" cy="3077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2000" spc="-40" baseline="0">
                <a:solidFill>
                  <a:schemeClr val="tx1"/>
                </a:solidFill>
              </a:defRPr>
            </a:lvl1pPr>
          </a:lstStyle>
          <a:p>
            <a:fld id="{B51C77D3-387C-4881-A960-1F7F91E3F80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1" r:id="rId3"/>
    <p:sldLayoutId id="2147483663" r:id="rId4"/>
    <p:sldLayoutId id="2147483689" r:id="rId5"/>
    <p:sldLayoutId id="2147483698" r:id="rId6"/>
    <p:sldLayoutId id="2147483675" r:id="rId7"/>
    <p:sldLayoutId id="2147483692" r:id="rId8"/>
    <p:sldLayoutId id="2147483696" r:id="rId9"/>
    <p:sldLayoutId id="2147483673" r:id="rId10"/>
    <p:sldLayoutId id="2147483674" r:id="rId11"/>
    <p:sldLayoutId id="2147483669" r:id="rId12"/>
    <p:sldLayoutId id="2147483680" r:id="rId13"/>
    <p:sldLayoutId id="2147483681" r:id="rId14"/>
    <p:sldLayoutId id="2147483682" r:id="rId15"/>
    <p:sldLayoutId id="2147483693" r:id="rId16"/>
    <p:sldLayoutId id="2147483670" r:id="rId17"/>
    <p:sldLayoutId id="2147483671" r:id="rId18"/>
    <p:sldLayoutId id="2147483672" r:id="rId19"/>
    <p:sldLayoutId id="2147483676" r:id="rId20"/>
    <p:sldLayoutId id="2147483679" r:id="rId21"/>
    <p:sldLayoutId id="2147483677" r:id="rId22"/>
    <p:sldLayoutId id="2147483697" r:id="rId23"/>
    <p:sldLayoutId id="2147483694" r:id="rId24"/>
    <p:sldLayoutId id="2147483695" r:id="rId25"/>
    <p:sldLayoutId id="2147483667" r:id="rId26"/>
    <p:sldLayoutId id="2147483690" r:id="rId27"/>
    <p:sldLayoutId id="2147483691" r:id="rId28"/>
    <p:sldLayoutId id="2147483678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828709" rtl="0" eaLnBrk="1" latinLnBrk="0" hangingPunct="1">
        <a:lnSpc>
          <a:spcPct val="83000"/>
        </a:lnSpc>
        <a:spcBef>
          <a:spcPct val="0"/>
        </a:spcBef>
        <a:buNone/>
        <a:defRPr sz="8000" b="1" kern="1200" spc="-3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709" rtl="0" eaLnBrk="1" latinLnBrk="0" hangingPunct="1">
        <a:lnSpc>
          <a:spcPct val="83000"/>
        </a:lnSpc>
        <a:spcBef>
          <a:spcPts val="0"/>
        </a:spcBef>
        <a:buFont typeface="Arial" panose="020B0604020202020204" pitchFamily="34" charset="0"/>
        <a:buNone/>
        <a:defRPr sz="4400" b="1" kern="1200" spc="-13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828709" rtl="0" eaLnBrk="1" latinLnBrk="0" hangingPunct="1">
        <a:lnSpc>
          <a:spcPct val="83000"/>
        </a:lnSpc>
        <a:spcBef>
          <a:spcPts val="0"/>
        </a:spcBef>
        <a:buFont typeface="Arial" panose="020B0604020202020204" pitchFamily="34" charset="0"/>
        <a:buNone/>
        <a:defRPr sz="4400" kern="1200" spc="-13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1828709" rtl="0" eaLnBrk="1" latinLnBrk="0" hangingPunct="1">
        <a:lnSpc>
          <a:spcPct val="88000"/>
        </a:lnSpc>
        <a:spcBef>
          <a:spcPts val="0"/>
        </a:spcBef>
        <a:spcAft>
          <a:spcPts val="1800"/>
        </a:spcAft>
        <a:buFont typeface="Arial" panose="020B0604020202020204" pitchFamily="34" charset="0"/>
        <a:buNone/>
        <a:defRPr sz="3200" kern="1200" spc="-130" baseline="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648000" algn="l" defTabSz="1828709" rtl="0" eaLnBrk="1" latinLnBrk="0" hangingPunct="1">
        <a:lnSpc>
          <a:spcPct val="88000"/>
        </a:lnSpc>
        <a:spcBef>
          <a:spcPts val="0"/>
        </a:spcBef>
        <a:spcAft>
          <a:spcPts val="1800"/>
        </a:spcAft>
        <a:buClr>
          <a:schemeClr val="accent4"/>
        </a:buClr>
        <a:buFont typeface="Arial" panose="020B0604020202020204" pitchFamily="34" charset="0"/>
        <a:buChar char="–"/>
        <a:defRPr sz="3200" kern="1200" spc="-130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828709" rtl="0" eaLnBrk="1" latinLnBrk="0" hangingPunct="1">
        <a:lnSpc>
          <a:spcPct val="95000"/>
        </a:lnSpc>
        <a:spcBef>
          <a:spcPts val="0"/>
        </a:spcBef>
        <a:buFont typeface="Arial" panose="020B0604020202020204" pitchFamily="34" charset="0"/>
        <a:buNone/>
        <a:defRPr sz="1800" kern="1200" spc="-30" baseline="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5359" userDrawn="1">
          <p15:clr>
            <a:srgbClr val="F26B43"/>
          </p15:clr>
        </p15:guide>
        <p15:guide id="3" pos="555" userDrawn="1">
          <p15:clr>
            <a:srgbClr val="F26B43"/>
          </p15:clr>
        </p15:guide>
        <p15:guide id="4" pos="14803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8640" userDrawn="1">
          <p15:clr>
            <a:srgbClr val="F26B43"/>
          </p15:clr>
        </p15:guide>
        <p15:guide id="7" orient="horz" pos="555" userDrawn="1">
          <p15:clr>
            <a:srgbClr val="F26B43"/>
          </p15:clr>
        </p15:guide>
        <p15:guide id="8" orient="horz" pos="80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A30E7-9D04-1A2D-E427-E3CB89A59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4" y="881063"/>
            <a:ext cx="22617364" cy="1021818"/>
          </a:xfrm>
        </p:spPr>
        <p:txBody>
          <a:bodyPr/>
          <a:lstStyle/>
          <a:p>
            <a:r>
              <a:rPr lang="en-GB" dirty="0"/>
              <a:t>Come and join the GSMA IoT Community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DF16D0-17D7-CC2B-5630-2B79C78E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GSMA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907101-0B87-D254-1059-AE16E6FC6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C77D3-387C-4881-A960-1F7F91E3F80B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49211-5960-D96F-D3AC-65A71304AF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13206" y="3536950"/>
            <a:ext cx="11686558" cy="8758238"/>
          </a:xfrm>
        </p:spPr>
        <p:txBody>
          <a:bodyPr/>
          <a:lstStyle/>
          <a:p>
            <a:r>
              <a:rPr lang="en-GB" dirty="0"/>
              <a:t>Our Focus in 2023 is Energy and Environment</a:t>
            </a:r>
          </a:p>
          <a:p>
            <a:endParaRPr lang="en-GB" dirty="0"/>
          </a:p>
          <a:p>
            <a:pPr marL="514350" lvl="2" indent="-514350">
              <a:buFont typeface="Wingdings" pitchFamily="2" charset="2"/>
              <a:buChar char="Ø"/>
            </a:pPr>
            <a:r>
              <a:rPr lang="en-GB" b="1" dirty="0"/>
              <a:t>Energy</a:t>
            </a:r>
            <a:r>
              <a:rPr lang="en-GB" dirty="0"/>
              <a:t> and the </a:t>
            </a:r>
            <a:r>
              <a:rPr lang="en-GB" b="1" dirty="0"/>
              <a:t>Environment</a:t>
            </a:r>
            <a:r>
              <a:rPr lang="en-GB" dirty="0"/>
              <a:t> are the biggest topics affecting everyone on the planet right now </a:t>
            </a:r>
          </a:p>
          <a:p>
            <a:pPr marL="514350" lvl="2" indent="-514350">
              <a:buFont typeface="Wingdings" pitchFamily="2" charset="2"/>
              <a:buChar char="Ø"/>
            </a:pPr>
            <a:r>
              <a:rPr lang="en-GB" dirty="0"/>
              <a:t>We have </a:t>
            </a:r>
            <a:r>
              <a:rPr lang="en-GB" b="1" dirty="0"/>
              <a:t>ready-made solutions </a:t>
            </a:r>
            <a:r>
              <a:rPr lang="en-GB" dirty="0"/>
              <a:t>that will automate how we deal with connected energy and environmental devices. We need to maximise the use of connectivity and data.</a:t>
            </a:r>
          </a:p>
          <a:p>
            <a:pPr marL="514350" lvl="2" indent="-514350">
              <a:buFont typeface="Wingdings" pitchFamily="2" charset="2"/>
              <a:buChar char="Ø"/>
            </a:pPr>
            <a:r>
              <a:rPr lang="en-GB" b="1" dirty="0"/>
              <a:t>5G IoT (Massive, LTE-M, NB-IoT) </a:t>
            </a:r>
            <a:r>
              <a:rPr lang="en-GB" dirty="0"/>
              <a:t>is the best placed connectivity today for solutions</a:t>
            </a:r>
          </a:p>
          <a:p>
            <a:pPr marL="514350" lvl="2" indent="-514350">
              <a:buFont typeface="Wingdings" pitchFamily="2" charset="2"/>
              <a:buChar char="Ø"/>
            </a:pPr>
            <a:r>
              <a:rPr lang="en-GB" dirty="0"/>
              <a:t>We have the infrastructure that is ideally suited but don’t have the recognition of the role the Telco industry plays</a:t>
            </a:r>
          </a:p>
          <a:p>
            <a:pPr marL="514350" lvl="2" indent="-514350">
              <a:buFont typeface="Wingdings" pitchFamily="2" charset="2"/>
              <a:buChar char="Ø"/>
            </a:pPr>
            <a:r>
              <a:rPr lang="en-GB" dirty="0"/>
              <a:t>Come and join the </a:t>
            </a:r>
            <a:r>
              <a:rPr lang="en-GB" b="1" dirty="0"/>
              <a:t>5G IoT Forum </a:t>
            </a:r>
            <a:r>
              <a:rPr lang="en-GB" dirty="0"/>
              <a:t>if you are a GSMA member </a:t>
            </a:r>
            <a:r>
              <a:rPr lang="en-GB" b="1" dirty="0" err="1"/>
              <a:t>gsma.com</a:t>
            </a:r>
            <a:r>
              <a:rPr lang="en-GB" b="1" dirty="0"/>
              <a:t>/</a:t>
            </a:r>
            <a:r>
              <a:rPr lang="en-GB" b="1" dirty="0" err="1"/>
              <a:t>iot</a:t>
            </a:r>
            <a:r>
              <a:rPr lang="en-GB" b="1" dirty="0"/>
              <a:t>/5g-iot-forum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6D65F69-3257-0128-7774-7C531ECE37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616553"/>
              </p:ext>
            </p:extLst>
          </p:nvPr>
        </p:nvGraphicFramePr>
        <p:xfrm>
          <a:off x="881062" y="3536950"/>
          <a:ext cx="10932143" cy="875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475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SMA">
  <a:themeElements>
    <a:clrScheme name="GSMA">
      <a:dk1>
        <a:sysClr val="windowText" lastClr="000000"/>
      </a:dk1>
      <a:lt1>
        <a:sysClr val="window" lastClr="FFFFFF"/>
      </a:lt1>
      <a:dk2>
        <a:srgbClr val="878787"/>
      </a:dk2>
      <a:lt2>
        <a:srgbClr val="F0F0F0"/>
      </a:lt2>
      <a:accent1>
        <a:srgbClr val="750A22"/>
      </a:accent1>
      <a:accent2>
        <a:srgbClr val="970725"/>
      </a:accent2>
      <a:accent3>
        <a:srgbClr val="BA0328"/>
      </a:accent3>
      <a:accent4>
        <a:srgbClr val="DC002B"/>
      </a:accent4>
      <a:accent5>
        <a:srgbClr val="CF3944"/>
      </a:accent5>
      <a:accent6>
        <a:srgbClr val="DF4C62"/>
      </a:accent6>
      <a:hlink>
        <a:srgbClr val="000000"/>
      </a:hlink>
      <a:folHlink>
        <a:srgbClr val="878787"/>
      </a:folHlink>
    </a:clrScheme>
    <a:fontScheme name="GS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SMA-Master template_vJul22  -  Read-Only" id="{C5FF2EF9-48CD-BF43-BE3A-B2E306158E98}" vid="{07675542-5F40-8E4D-B27B-AE4B22FF95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48040d-ca98-4791-8a64-eae4c296a8e9" xsi:nil="true"/>
    <lcf76f155ced4ddcb4097134ff3c332f xmlns="ed36606b-ca35-43ff-9ea7-b6a67108e046">
      <Terms xmlns="http://schemas.microsoft.com/office/infopath/2007/PartnerControls"/>
    </lcf76f155ced4ddcb4097134ff3c332f>
    <SharedWithUsers xmlns="ff48040d-ca98-4791-8a64-eae4c296a8e9">
      <UserInfo>
        <DisplayName>Emma O'Toole</DisplayName>
        <AccountId>729</AccountId>
        <AccountType/>
      </UserInfo>
      <UserInfo>
        <DisplayName>Ruta Lynikaite</DisplayName>
        <AccountId>227</AccountId>
        <AccountType/>
      </UserInfo>
      <UserInfo>
        <DisplayName>Michael Loch</DisplayName>
        <AccountId>741</AccountId>
        <AccountType/>
      </UserInfo>
      <UserInfo>
        <DisplayName>Mark Baring</DisplayName>
        <AccountId>905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F79496064905439FA41F1BCC31B4D2" ma:contentTypeVersion="15" ma:contentTypeDescription="Create a new document." ma:contentTypeScope="" ma:versionID="944d6227a0f6d56e3bda82e85524f613">
  <xsd:schema xmlns:xsd="http://www.w3.org/2001/XMLSchema" xmlns:xs="http://www.w3.org/2001/XMLSchema" xmlns:p="http://schemas.microsoft.com/office/2006/metadata/properties" xmlns:ns2="ff48040d-ca98-4791-8a64-eae4c296a8e9" xmlns:ns3="ed36606b-ca35-43ff-9ea7-b6a67108e046" targetNamespace="http://schemas.microsoft.com/office/2006/metadata/properties" ma:root="true" ma:fieldsID="567851d2b03d7db71845d8984c1266ee" ns2:_="" ns3:_="">
    <xsd:import namespace="ff48040d-ca98-4791-8a64-eae4c296a8e9"/>
    <xsd:import namespace="ed36606b-ca35-43ff-9ea7-b6a67108e04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8040d-ca98-4791-8a64-eae4c296a8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575f69a1-3aa7-404e-80cd-e12d6c313da5}" ma:internalName="TaxCatchAll" ma:showField="CatchAllData" ma:web="ff48040d-ca98-4791-8a64-eae4c296a8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36606b-ca35-43ff-9ea7-b6a67108e04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5753fd0-9459-4d0f-88c0-ca0a903db4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09F605-0FEE-4E12-9D87-BEC97714E8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1146E1-6583-4CC3-82DF-7B4B79B5D114}">
  <ds:schemaRefs>
    <ds:schemaRef ds:uri="ed36606b-ca35-43ff-9ea7-b6a67108e046"/>
    <ds:schemaRef ds:uri="ff48040d-ca98-4791-8a64-eae4c296a8e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623D4EB-4CB7-46B8-92BE-4D061C6D9E11}">
  <ds:schemaRefs>
    <ds:schemaRef ds:uri="ed36606b-ca35-43ff-9ea7-b6a67108e046"/>
    <ds:schemaRef ds:uri="ff48040d-ca98-4791-8a64-eae4c296a8e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GSMA</Template>
  <TotalTime>0</TotalTime>
  <Words>128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Wingdings</vt:lpstr>
      <vt:lpstr>GSMA</vt:lpstr>
      <vt:lpstr>Come and join the GSMA IoT Community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GSMA PowerPoint template vJuly22</dc:title>
  <dc:creator>Shane Rooney</dc:creator>
  <cp:lastModifiedBy>Shantal Wilson</cp:lastModifiedBy>
  <cp:revision>7</cp:revision>
  <dcterms:created xsi:type="dcterms:W3CDTF">2022-11-09T11:45:20Z</dcterms:created>
  <dcterms:modified xsi:type="dcterms:W3CDTF">2023-01-30T14:20:36Z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0x010100E9F79496064905439FA41F1BCC31B4D2</vt:lpwstr>
  </property>
  <property fmtid="{D5CDD505-2E9C-101B-9397-08002B2CF9AE}" pid="3" name="MediaServiceImageTags">
    <vt:lpwstr/>
  </property>
</Properties>
</file>