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7.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8.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4" r:id="rId1"/>
    <p:sldMasterId id="2147483808" r:id="rId2"/>
    <p:sldMasterId id="2147483819" r:id="rId3"/>
    <p:sldMasterId id="2147483826" r:id="rId4"/>
    <p:sldMasterId id="2147483840" r:id="rId5"/>
    <p:sldMasterId id="2147483859" r:id="rId6"/>
    <p:sldMasterId id="2147483862" r:id="rId7"/>
    <p:sldMasterId id="2147483866" r:id="rId8"/>
    <p:sldMasterId id="2147483870" r:id="rId9"/>
  </p:sldMasterIdLst>
  <p:notesMasterIdLst>
    <p:notesMasterId r:id="rId53"/>
  </p:notesMasterIdLst>
  <p:handoutMasterIdLst>
    <p:handoutMasterId r:id="rId54"/>
  </p:handoutMasterIdLst>
  <p:sldIdLst>
    <p:sldId id="287" r:id="rId10"/>
    <p:sldId id="348" r:id="rId11"/>
    <p:sldId id="349" r:id="rId12"/>
    <p:sldId id="350" r:id="rId13"/>
    <p:sldId id="352" r:id="rId14"/>
    <p:sldId id="351" r:id="rId15"/>
    <p:sldId id="353" r:id="rId16"/>
    <p:sldId id="372" r:id="rId17"/>
    <p:sldId id="373" r:id="rId18"/>
    <p:sldId id="374" r:id="rId19"/>
    <p:sldId id="375" r:id="rId20"/>
    <p:sldId id="376" r:id="rId21"/>
    <p:sldId id="377" r:id="rId22"/>
    <p:sldId id="354" r:id="rId23"/>
    <p:sldId id="378" r:id="rId24"/>
    <p:sldId id="379" r:id="rId25"/>
    <p:sldId id="380" r:id="rId26"/>
    <p:sldId id="381" r:id="rId27"/>
    <p:sldId id="382" r:id="rId28"/>
    <p:sldId id="383" r:id="rId29"/>
    <p:sldId id="384" r:id="rId30"/>
    <p:sldId id="385" r:id="rId31"/>
    <p:sldId id="386" r:id="rId32"/>
    <p:sldId id="387" r:id="rId33"/>
    <p:sldId id="388" r:id="rId34"/>
    <p:sldId id="389" r:id="rId35"/>
    <p:sldId id="355" r:id="rId36"/>
    <p:sldId id="365" r:id="rId37"/>
    <p:sldId id="390" r:id="rId38"/>
    <p:sldId id="366" r:id="rId39"/>
    <p:sldId id="367" r:id="rId40"/>
    <p:sldId id="368" r:id="rId41"/>
    <p:sldId id="369" r:id="rId42"/>
    <p:sldId id="370" r:id="rId43"/>
    <p:sldId id="371" r:id="rId44"/>
    <p:sldId id="356" r:id="rId45"/>
    <p:sldId id="360" r:id="rId46"/>
    <p:sldId id="361" r:id="rId47"/>
    <p:sldId id="362" r:id="rId48"/>
    <p:sldId id="363" r:id="rId49"/>
    <p:sldId id="364" r:id="rId50"/>
    <p:sldId id="357" r:id="rId51"/>
    <p:sldId id="358" r:id="rId5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39">
          <p15:clr>
            <a:srgbClr val="A4A3A4"/>
          </p15:clr>
        </p15:guide>
        <p15:guide id="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6722"/>
    <a:srgbClr val="FFB933"/>
    <a:srgbClr val="F57575"/>
    <a:srgbClr val="94BFBD"/>
    <a:srgbClr val="E30613"/>
    <a:srgbClr val="575756"/>
    <a:srgbClr val="E21E25"/>
    <a:srgbClr val="960000"/>
    <a:srgbClr val="B10F0F"/>
    <a:srgbClr val="7A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05" autoAdjust="0"/>
    <p:restoredTop sz="93407" autoAdjust="0"/>
  </p:normalViewPr>
  <p:slideViewPr>
    <p:cSldViewPr showGuides="1">
      <p:cViewPr>
        <p:scale>
          <a:sx n="55" d="100"/>
          <a:sy n="55" d="100"/>
        </p:scale>
        <p:origin x="2103" y="957"/>
      </p:cViewPr>
      <p:guideLst>
        <p:guide orient="horz" pos="3239"/>
        <p:guide/>
      </p:guideLst>
    </p:cSldViewPr>
  </p:slideViewPr>
  <p:notesTextViewPr>
    <p:cViewPr>
      <p:scale>
        <a:sx n="1" d="1"/>
        <a:sy n="1" d="1"/>
      </p:scale>
      <p:origin x="0" y="0"/>
    </p:cViewPr>
  </p:notesTextViewPr>
  <p:sorterViewPr>
    <p:cViewPr varScale="1">
      <p:scale>
        <a:sx n="100" d="100"/>
        <a:sy n="100" d="100"/>
      </p:scale>
      <p:origin x="0" y="-552"/>
    </p:cViewPr>
  </p:sorterViewPr>
  <p:notesViewPr>
    <p:cSldViewPr>
      <p:cViewPr varScale="1">
        <p:scale>
          <a:sx n="67" d="100"/>
          <a:sy n="67" d="100"/>
        </p:scale>
        <p:origin x="-3120" y="-77"/>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5.xml"/><Relationship Id="rId19" Type="http://schemas.openxmlformats.org/officeDocument/2006/relationships/slide" Target="slides/slide1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theme" Target="theme/theme1.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B0E4090-F07B-473B-B97D-EE7D61C6B9EE}" type="datetimeFigureOut">
              <a:rPr lang="en-ZA" smtClean="0"/>
              <a:t>2017/02/26</a:t>
            </a:fld>
            <a:endParaRPr lang="en-ZA"/>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ZA"/>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952DB23-E148-4DA9-B1BF-0C0C81E86E0A}" type="slidenum">
              <a:rPr lang="en-ZA" smtClean="0"/>
              <a:t>‹#›</a:t>
            </a:fld>
            <a:endParaRPr lang="en-ZA"/>
          </a:p>
        </p:txBody>
      </p:sp>
    </p:spTree>
    <p:extLst>
      <p:ext uri="{BB962C8B-B14F-4D97-AF65-F5344CB8AC3E}">
        <p14:creationId xmlns:p14="http://schemas.microsoft.com/office/powerpoint/2010/main" val="86466607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42508D-DFC3-4959-A3B8-CF01D06227B5}" type="datetimeFigureOut">
              <a:rPr lang="en-ZA" smtClean="0"/>
              <a:t>2017/02/26</a:t>
            </a:fld>
            <a:endParaRPr lang="en-ZA"/>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D026F95-6645-4D84-B47C-E7B4E1A6F545}" type="slidenum">
              <a:rPr lang="en-ZA" smtClean="0"/>
              <a:t>‹#›</a:t>
            </a:fld>
            <a:endParaRPr lang="en-ZA"/>
          </a:p>
        </p:txBody>
      </p:sp>
    </p:spTree>
    <p:extLst>
      <p:ext uri="{BB962C8B-B14F-4D97-AF65-F5344CB8AC3E}">
        <p14:creationId xmlns:p14="http://schemas.microsoft.com/office/powerpoint/2010/main" val="31513132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D026F95-6645-4D84-B47C-E7B4E1A6F545}" type="slidenum">
              <a:rPr lang="en-ZA" smtClean="0"/>
              <a:t>1</a:t>
            </a:fld>
            <a:endParaRPr lang="en-ZA" dirty="0"/>
          </a:p>
        </p:txBody>
      </p:sp>
    </p:spTree>
    <p:extLst>
      <p:ext uri="{BB962C8B-B14F-4D97-AF65-F5344CB8AC3E}">
        <p14:creationId xmlns:p14="http://schemas.microsoft.com/office/powerpoint/2010/main" val="34273415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6310848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0481806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1003684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sz="1200" dirty="0" smtClean="0">
                <a:solidFill>
                  <a:schemeClr val="tx2">
                    <a:lumMod val="20000"/>
                    <a:lumOff val="80000"/>
                  </a:schemeClr>
                </a:solidFill>
              </a:rPr>
              <a:t>Multiple network operators</a:t>
            </a:r>
          </a:p>
          <a:p>
            <a:pPr marL="285750" indent="-285750">
              <a:buFont typeface="Arial" panose="020B0604020202020204" pitchFamily="34" charset="0"/>
              <a:buChar char="•"/>
            </a:pPr>
            <a:r>
              <a:rPr lang="en-GB" sz="1200" dirty="0" smtClean="0">
                <a:solidFill>
                  <a:schemeClr val="tx2">
                    <a:lumMod val="20000"/>
                    <a:lumOff val="80000"/>
                  </a:schemeClr>
                </a:solidFill>
              </a:rPr>
              <a:t>Varying interfaces</a:t>
            </a:r>
          </a:p>
          <a:p>
            <a:pPr marL="285750" indent="-285750">
              <a:buFont typeface="Arial" panose="020B0604020202020204" pitchFamily="34" charset="0"/>
              <a:buChar char="•"/>
            </a:pPr>
            <a:r>
              <a:rPr lang="en-GB" sz="1200" dirty="0" smtClean="0">
                <a:solidFill>
                  <a:schemeClr val="tx2">
                    <a:lumMod val="20000"/>
                    <a:lumOff val="80000"/>
                  </a:schemeClr>
                </a:solidFill>
              </a:rPr>
              <a:t>Few common approaches</a:t>
            </a:r>
          </a:p>
          <a:p>
            <a:pPr marL="285750" indent="-285750">
              <a:buFont typeface="Arial" panose="020B0604020202020204" pitchFamily="34" charset="0"/>
              <a:buChar char="•"/>
            </a:pPr>
            <a:r>
              <a:rPr lang="en-GB" sz="1200" dirty="0" smtClean="0">
                <a:solidFill>
                  <a:schemeClr val="tx2">
                    <a:lumMod val="20000"/>
                    <a:lumOff val="80000"/>
                  </a:schemeClr>
                </a:solidFill>
              </a:rPr>
              <a:t>‘First come, first served’ data service</a:t>
            </a:r>
          </a:p>
          <a:p>
            <a:endParaRPr lang="en-GB" dirty="0"/>
          </a:p>
        </p:txBody>
      </p:sp>
      <p:sp>
        <p:nvSpPr>
          <p:cNvPr id="4" name="Slide Number Placeholder 3"/>
          <p:cNvSpPr>
            <a:spLocks noGrp="1"/>
          </p:cNvSpPr>
          <p:nvPr>
            <p:ph type="sldNum" sz="quarter" idx="10"/>
          </p:nvPr>
        </p:nvSpPr>
        <p:spPr/>
        <p:txBody>
          <a:bodyPr/>
          <a:lstStyle/>
          <a:p>
            <a:fld id="{A72DA5E9-8E0A-471F-B141-C0F2518D2DBB}" type="slidenum">
              <a:rPr lang="en-GB" smtClean="0">
                <a:solidFill>
                  <a:prstClr val="black"/>
                </a:solidFill>
              </a:rPr>
              <a:pPr/>
              <a:t>33</a:t>
            </a:fld>
            <a:endParaRPr lang="en-GB" dirty="0">
              <a:solidFill>
                <a:prstClr val="black"/>
              </a:solidFill>
            </a:endParaRPr>
          </a:p>
        </p:txBody>
      </p:sp>
    </p:spTree>
    <p:extLst>
      <p:ext uri="{BB962C8B-B14F-4D97-AF65-F5344CB8AC3E}">
        <p14:creationId xmlns:p14="http://schemas.microsoft.com/office/powerpoint/2010/main" val="5324012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026F95-6645-4D84-B47C-E7B4E1A6F545}" type="slidenum">
              <a:rPr lang="en-ZA" smtClean="0"/>
              <a:t>36</a:t>
            </a:fld>
            <a:endParaRPr lang="en-ZA"/>
          </a:p>
        </p:txBody>
      </p:sp>
    </p:spTree>
    <p:extLst>
      <p:ext uri="{BB962C8B-B14F-4D97-AF65-F5344CB8AC3E}">
        <p14:creationId xmlns:p14="http://schemas.microsoft.com/office/powerpoint/2010/main" val="11518934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026F95-6645-4D84-B47C-E7B4E1A6F545}" type="slidenum">
              <a:rPr lang="en-ZA" smtClean="0"/>
              <a:t>42</a:t>
            </a:fld>
            <a:endParaRPr lang="en-ZA"/>
          </a:p>
        </p:txBody>
      </p:sp>
    </p:spTree>
    <p:extLst>
      <p:ext uri="{BB962C8B-B14F-4D97-AF65-F5344CB8AC3E}">
        <p14:creationId xmlns:p14="http://schemas.microsoft.com/office/powerpoint/2010/main" val="9859313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026F95-6645-4D84-B47C-E7B4E1A6F545}" type="slidenum">
              <a:rPr lang="en-ZA" smtClean="0"/>
              <a:t>43</a:t>
            </a:fld>
            <a:endParaRPr lang="en-ZA"/>
          </a:p>
        </p:txBody>
      </p:sp>
    </p:spTree>
    <p:extLst>
      <p:ext uri="{BB962C8B-B14F-4D97-AF65-F5344CB8AC3E}">
        <p14:creationId xmlns:p14="http://schemas.microsoft.com/office/powerpoint/2010/main" val="10011910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026F95-6645-4D84-B47C-E7B4E1A6F545}" type="slidenum">
              <a:rPr lang="en-ZA" smtClean="0"/>
              <a:t>2</a:t>
            </a:fld>
            <a:endParaRPr lang="en-ZA"/>
          </a:p>
        </p:txBody>
      </p:sp>
    </p:spTree>
    <p:extLst>
      <p:ext uri="{BB962C8B-B14F-4D97-AF65-F5344CB8AC3E}">
        <p14:creationId xmlns:p14="http://schemas.microsoft.com/office/powerpoint/2010/main" val="2244655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026F95-6645-4D84-B47C-E7B4E1A6F545}" type="slidenum">
              <a:rPr lang="en-ZA" smtClean="0"/>
              <a:t>3</a:t>
            </a:fld>
            <a:endParaRPr lang="en-ZA"/>
          </a:p>
        </p:txBody>
      </p:sp>
    </p:spTree>
    <p:extLst>
      <p:ext uri="{BB962C8B-B14F-4D97-AF65-F5344CB8AC3E}">
        <p14:creationId xmlns:p14="http://schemas.microsoft.com/office/powerpoint/2010/main" val="2177939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STAY</a:t>
            </a:r>
            <a:r>
              <a:rPr lang="en-US" baseline="0" dirty="0" smtClean="0"/>
              <a:t> on this slide (Bruno doesn’t have slide for his presentation)</a:t>
            </a:r>
            <a:endParaRPr lang="en-US" dirty="0"/>
          </a:p>
        </p:txBody>
      </p:sp>
      <p:sp>
        <p:nvSpPr>
          <p:cNvPr id="4" name="Slide Number Placeholder 3"/>
          <p:cNvSpPr>
            <a:spLocks noGrp="1"/>
          </p:cNvSpPr>
          <p:nvPr>
            <p:ph type="sldNum" sz="quarter" idx="10"/>
          </p:nvPr>
        </p:nvSpPr>
        <p:spPr/>
        <p:txBody>
          <a:bodyPr/>
          <a:lstStyle/>
          <a:p>
            <a:fld id="{5D026F95-6645-4D84-B47C-E7B4E1A6F545}" type="slidenum">
              <a:rPr lang="en-ZA" smtClean="0"/>
              <a:t>4</a:t>
            </a:fld>
            <a:endParaRPr lang="en-ZA"/>
          </a:p>
        </p:txBody>
      </p:sp>
    </p:spTree>
    <p:extLst>
      <p:ext uri="{BB962C8B-B14F-4D97-AF65-F5344CB8AC3E}">
        <p14:creationId xmlns:p14="http://schemas.microsoft.com/office/powerpoint/2010/main" val="166153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026F95-6645-4D84-B47C-E7B4E1A6F545}" type="slidenum">
              <a:rPr lang="en-ZA" smtClean="0"/>
              <a:t>5</a:t>
            </a:fld>
            <a:endParaRPr lang="en-ZA"/>
          </a:p>
        </p:txBody>
      </p:sp>
    </p:spTree>
    <p:extLst>
      <p:ext uri="{BB962C8B-B14F-4D97-AF65-F5344CB8AC3E}">
        <p14:creationId xmlns:p14="http://schemas.microsoft.com/office/powerpoint/2010/main" val="22819443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Called to stage in reverse order – so Adam joins last but</a:t>
            </a:r>
            <a:r>
              <a:rPr lang="en-GB" baseline="0" dirty="0" smtClean="0"/>
              <a:t> is first to present.</a:t>
            </a:r>
            <a:endParaRPr lang="en-GB" dirty="0"/>
          </a:p>
        </p:txBody>
      </p:sp>
      <p:sp>
        <p:nvSpPr>
          <p:cNvPr id="4" name="Slide Number Placeholder 3"/>
          <p:cNvSpPr>
            <a:spLocks noGrp="1"/>
          </p:cNvSpPr>
          <p:nvPr>
            <p:ph type="sldNum" sz="quarter" idx="10"/>
          </p:nvPr>
        </p:nvSpPr>
        <p:spPr/>
        <p:txBody>
          <a:bodyPr/>
          <a:lstStyle/>
          <a:p>
            <a:fld id="{5D026F95-6645-4D84-B47C-E7B4E1A6F545}" type="slidenum">
              <a:rPr lang="en-ZA" smtClean="0"/>
              <a:t>6</a:t>
            </a:fld>
            <a:endParaRPr lang="en-ZA"/>
          </a:p>
        </p:txBody>
      </p:sp>
    </p:spTree>
    <p:extLst>
      <p:ext uri="{BB962C8B-B14F-4D97-AF65-F5344CB8AC3E}">
        <p14:creationId xmlns:p14="http://schemas.microsoft.com/office/powerpoint/2010/main" val="3939930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026F95-6645-4D84-B47C-E7B4E1A6F545}" type="slidenum">
              <a:rPr lang="en-ZA" smtClean="0"/>
              <a:t>7</a:t>
            </a:fld>
            <a:endParaRPr lang="en-ZA"/>
          </a:p>
        </p:txBody>
      </p:sp>
    </p:spTree>
    <p:extLst>
      <p:ext uri="{BB962C8B-B14F-4D97-AF65-F5344CB8AC3E}">
        <p14:creationId xmlns:p14="http://schemas.microsoft.com/office/powerpoint/2010/main" val="18310291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026F95-6645-4D84-B47C-E7B4E1A6F545}" type="slidenum">
              <a:rPr lang="en-ZA" smtClean="0"/>
              <a:t>14</a:t>
            </a:fld>
            <a:endParaRPr lang="en-ZA"/>
          </a:p>
        </p:txBody>
      </p:sp>
    </p:spTree>
    <p:extLst>
      <p:ext uri="{BB962C8B-B14F-4D97-AF65-F5344CB8AC3E}">
        <p14:creationId xmlns:p14="http://schemas.microsoft.com/office/powerpoint/2010/main" val="26705587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026F95-6645-4D84-B47C-E7B4E1A6F545}" type="slidenum">
              <a:rPr lang="en-ZA" smtClean="0"/>
              <a:t>27</a:t>
            </a:fld>
            <a:endParaRPr lang="en-ZA"/>
          </a:p>
        </p:txBody>
      </p:sp>
    </p:spTree>
    <p:extLst>
      <p:ext uri="{BB962C8B-B14F-4D97-AF65-F5344CB8AC3E}">
        <p14:creationId xmlns:p14="http://schemas.microsoft.com/office/powerpoint/2010/main" val="27696575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8.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jp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SMA Content slide">
    <p:spTree>
      <p:nvGrpSpPr>
        <p:cNvPr id="1" name=""/>
        <p:cNvGrpSpPr/>
        <p:nvPr/>
      </p:nvGrpSpPr>
      <p:grpSpPr>
        <a:xfrm>
          <a:off x="0" y="0"/>
          <a:ext cx="0" cy="0"/>
          <a:chOff x="0" y="0"/>
          <a:chExt cx="0" cy="0"/>
        </a:xfrm>
      </p:grpSpPr>
      <p:sp>
        <p:nvSpPr>
          <p:cNvPr id="6" name="Content Placeholder 13"/>
          <p:cNvSpPr>
            <a:spLocks noGrp="1"/>
          </p:cNvSpPr>
          <p:nvPr>
            <p:ph sz="quarter" idx="14"/>
          </p:nvPr>
        </p:nvSpPr>
        <p:spPr>
          <a:xfrm>
            <a:off x="1205136" y="1347614"/>
            <a:ext cx="7399312" cy="3168352"/>
          </a:xfrm>
          <a:prstGeom prst="rect">
            <a:avLst/>
          </a:prstGeom>
        </p:spPr>
        <p:txBody>
          <a:bodyPr>
            <a:normAutofit/>
          </a:bodyPr>
          <a:lstStyle>
            <a:lvl1pPr algn="l">
              <a:buNone/>
              <a:defRPr sz="1400" b="0" i="0">
                <a:solidFill>
                  <a:schemeClr val="tx2"/>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8" name="Title 1"/>
          <p:cNvSpPr txBox="1">
            <a:spLocks/>
          </p:cNvSpPr>
          <p:nvPr userDrawn="1"/>
        </p:nvSpPr>
        <p:spPr>
          <a:xfrm>
            <a:off x="2436063" y="323317"/>
            <a:ext cx="6064992" cy="69600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kern="1200">
                <a:solidFill>
                  <a:schemeClr val="tx1">
                    <a:lumMod val="75000"/>
                    <a:lumOff val="25000"/>
                  </a:schemeClr>
                </a:solidFill>
                <a:latin typeface="+mj-lt"/>
                <a:ea typeface="+mj-ea"/>
                <a:cs typeface="+mj-cs"/>
              </a:defRPr>
            </a:lvl1pPr>
          </a:lstStyle>
          <a:p>
            <a:endParaRPr lang="en-GB" sz="1500" b="1" dirty="0">
              <a:solidFill>
                <a:schemeClr val="tx1">
                  <a:lumMod val="60000"/>
                  <a:lumOff val="40000"/>
                </a:schemeClr>
              </a:solidFill>
            </a:endParaRPr>
          </a:p>
        </p:txBody>
      </p:sp>
    </p:spTree>
    <p:extLst>
      <p:ext uri="{BB962C8B-B14F-4D97-AF65-F5344CB8AC3E}">
        <p14:creationId xmlns:p14="http://schemas.microsoft.com/office/powerpoint/2010/main" val="1654643679"/>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Full Page RED Imag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9144000" cy="5143500"/>
          </a:xfrm>
          <a:prstGeom prst="rect">
            <a:avLst/>
          </a:prstGeom>
        </p:spPr>
        <p:txBody>
          <a:bodyPr vert="horz"/>
          <a:lstStyle/>
          <a:p>
            <a:endParaRPr lang="en-US"/>
          </a:p>
        </p:txBody>
      </p:sp>
      <p:sp>
        <p:nvSpPr>
          <p:cNvPr id="8" name="Title 1"/>
          <p:cNvSpPr>
            <a:spLocks noGrp="1"/>
          </p:cNvSpPr>
          <p:nvPr>
            <p:ph type="ctrTitle"/>
          </p:nvPr>
        </p:nvSpPr>
        <p:spPr>
          <a:xfrm>
            <a:off x="2392680" y="2210400"/>
            <a:ext cx="6243320" cy="636587"/>
          </a:xfrm>
          <a:prstGeom prst="rect">
            <a:avLst/>
          </a:prstGeom>
        </p:spPr>
        <p:txBody>
          <a:bodyPr/>
          <a:lstStyle>
            <a:lvl1pPr algn="l">
              <a:defRPr sz="3200">
                <a:solidFill>
                  <a:srgbClr val="FFFFFF"/>
                </a:solidFill>
              </a:defRPr>
            </a:lvl1pPr>
          </a:lstStyle>
          <a:p>
            <a:r>
              <a:rPr lang="en-GB" dirty="0"/>
              <a:t>Click to edit Master title style</a:t>
            </a:r>
            <a:endParaRPr lang="en-US" dirty="0"/>
          </a:p>
        </p:txBody>
      </p:sp>
      <p:sp>
        <p:nvSpPr>
          <p:cNvPr id="9" name="Subtitle 2"/>
          <p:cNvSpPr>
            <a:spLocks noGrp="1"/>
          </p:cNvSpPr>
          <p:nvPr>
            <p:ph type="subTitle" idx="1"/>
          </p:nvPr>
        </p:nvSpPr>
        <p:spPr>
          <a:xfrm>
            <a:off x="2394000" y="2847600"/>
            <a:ext cx="6233160" cy="1314450"/>
          </a:xfrm>
          <a:prstGeom prst="rect">
            <a:avLst/>
          </a:prstGeom>
        </p:spPr>
        <p:txBody>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endParaRPr lang="en-US" dirty="0"/>
          </a:p>
        </p:txBody>
      </p:sp>
      <p:sp>
        <p:nvSpPr>
          <p:cNvPr id="3" name="Content Placeholder 2"/>
          <p:cNvSpPr>
            <a:spLocks noGrp="1"/>
          </p:cNvSpPr>
          <p:nvPr>
            <p:ph sz="quarter" idx="11"/>
          </p:nvPr>
        </p:nvSpPr>
        <p:spPr>
          <a:xfrm>
            <a:off x="611188" y="700088"/>
            <a:ext cx="914400" cy="914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824272813"/>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SMA Content slide">
    <p:spTree>
      <p:nvGrpSpPr>
        <p:cNvPr id="1" name=""/>
        <p:cNvGrpSpPr/>
        <p:nvPr/>
      </p:nvGrpSpPr>
      <p:grpSpPr>
        <a:xfrm>
          <a:off x="0" y="0"/>
          <a:ext cx="0" cy="0"/>
          <a:chOff x="0" y="0"/>
          <a:chExt cx="0" cy="0"/>
        </a:xfrm>
      </p:grpSpPr>
      <p:sp>
        <p:nvSpPr>
          <p:cNvPr id="6" name="Content Placeholder 13"/>
          <p:cNvSpPr>
            <a:spLocks noGrp="1"/>
          </p:cNvSpPr>
          <p:nvPr>
            <p:ph sz="quarter" idx="14"/>
          </p:nvPr>
        </p:nvSpPr>
        <p:spPr>
          <a:xfrm>
            <a:off x="1205136" y="1347614"/>
            <a:ext cx="7399312" cy="3168352"/>
          </a:xfrm>
          <a:prstGeom prst="rect">
            <a:avLst/>
          </a:prstGeom>
        </p:spPr>
        <p:txBody>
          <a:bodyPr>
            <a:normAutofit/>
          </a:bodyPr>
          <a:lstStyle>
            <a:lvl1pPr algn="l">
              <a:buNone/>
              <a:defRPr sz="1400" b="0" i="0">
                <a:solidFill>
                  <a:schemeClr val="tx2"/>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7" name="Title Placeholder 1"/>
          <p:cNvSpPr>
            <a:spLocks noGrp="1"/>
          </p:cNvSpPr>
          <p:nvPr>
            <p:ph type="title"/>
          </p:nvPr>
        </p:nvSpPr>
        <p:spPr>
          <a:xfrm>
            <a:off x="1197114" y="396000"/>
            <a:ext cx="7399312" cy="857250"/>
          </a:xfrm>
          <a:prstGeom prst="rect">
            <a:avLst/>
          </a:prstGeom>
        </p:spPr>
        <p:txBody>
          <a:bodyPr vert="horz" lIns="91440" tIns="45720" rIns="91440" bIns="45720" rtlCol="0" anchor="t" anchorCtr="0">
            <a:normAutofit/>
          </a:bodyPr>
          <a:lstStyle>
            <a:lvl1pPr>
              <a:defRPr sz="2400">
                <a:solidFill>
                  <a:srgbClr val="575756"/>
                </a:solidFill>
              </a:defRPr>
            </a:lvl1pPr>
          </a:lstStyle>
          <a:p>
            <a:r>
              <a:rPr lang="en-US" dirty="0"/>
              <a:t>Click to edit Master title style</a:t>
            </a:r>
            <a:endParaRPr lang="en-ZA" dirty="0"/>
          </a:p>
        </p:txBody>
      </p:sp>
    </p:spTree>
    <p:extLst>
      <p:ext uri="{BB962C8B-B14F-4D97-AF65-F5344CB8AC3E}">
        <p14:creationId xmlns:p14="http://schemas.microsoft.com/office/powerpoint/2010/main" val="2500725467"/>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SMA Title and Bullete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197114" y="1347614"/>
            <a:ext cx="7399312" cy="3185146"/>
          </a:xfrm>
          <a:prstGeom prst="rect">
            <a:avLst/>
          </a:prstGeom>
        </p:spPr>
        <p:txBody>
          <a:bodyPr/>
          <a:lstStyle>
            <a:lvl1pPr marL="342900" indent="-342900">
              <a:buClr>
                <a:srgbClr val="E30613"/>
              </a:buClr>
              <a:buSzPct val="90000"/>
              <a:buFont typeface="Wingdings" charset="2"/>
              <a:buChar char="§"/>
              <a:defRPr>
                <a:solidFill>
                  <a:schemeClr val="tx2"/>
                </a:solidFill>
              </a:defRPr>
            </a:lvl1pPr>
            <a:lvl2pPr marL="742950" indent="-285750">
              <a:buClr>
                <a:srgbClr val="E30613"/>
              </a:buClr>
              <a:buSzPct val="90000"/>
              <a:buFont typeface="Wingdings" charset="2"/>
              <a:buChar char="§"/>
              <a:defRPr>
                <a:solidFill>
                  <a:schemeClr val="tx2"/>
                </a:solidFill>
              </a:defRPr>
            </a:lvl2pPr>
            <a:lvl3pPr marL="1143000" indent="-228600">
              <a:buClr>
                <a:srgbClr val="E30613"/>
              </a:buClr>
              <a:buSzPct val="90000"/>
              <a:buFont typeface="Wingdings" charset="2"/>
              <a:buChar char="§"/>
              <a:defRPr>
                <a:solidFill>
                  <a:schemeClr val="tx2"/>
                </a:solidFill>
              </a:defRPr>
            </a:lvl3pPr>
            <a:lvl4pPr marL="1600200" indent="-228600">
              <a:buClr>
                <a:srgbClr val="E30613"/>
              </a:buClr>
              <a:buSzPct val="90000"/>
              <a:buFont typeface="Wingdings" charset="2"/>
              <a:buChar char="§"/>
              <a:defRPr>
                <a:solidFill>
                  <a:schemeClr val="tx2"/>
                </a:solidFill>
              </a:defRPr>
            </a:lvl4pPr>
            <a:lvl5pPr marL="2057400" indent="-228600">
              <a:buClr>
                <a:srgbClr val="E30613"/>
              </a:buClr>
              <a:buSzPct val="90000"/>
              <a:buFont typeface="Wingdings" charset="2"/>
              <a:buChar char="§"/>
              <a:defRPr>
                <a:solidFill>
                  <a:schemeClr val="tx2"/>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Placeholder 1"/>
          <p:cNvSpPr>
            <a:spLocks noGrp="1"/>
          </p:cNvSpPr>
          <p:nvPr>
            <p:ph type="title"/>
          </p:nvPr>
        </p:nvSpPr>
        <p:spPr>
          <a:xfrm>
            <a:off x="1197114" y="396000"/>
            <a:ext cx="7399312" cy="857250"/>
          </a:xfrm>
          <a:prstGeom prst="rect">
            <a:avLst/>
          </a:prstGeom>
        </p:spPr>
        <p:txBody>
          <a:bodyPr vert="horz" lIns="91440" tIns="45720" rIns="91440" bIns="45720" rtlCol="0" anchor="t" anchorCtr="0">
            <a:normAutofit/>
          </a:bodyPr>
          <a:lstStyle>
            <a:lvl1pPr>
              <a:defRPr sz="2400">
                <a:solidFill>
                  <a:srgbClr val="575756"/>
                </a:solidFill>
              </a:defRPr>
            </a:lvl1pPr>
          </a:lstStyle>
          <a:p>
            <a:r>
              <a:rPr lang="en-US" dirty="0"/>
              <a:t>Click to edit Master title style</a:t>
            </a:r>
            <a:endParaRPr lang="en-ZA" dirty="0"/>
          </a:p>
        </p:txBody>
      </p:sp>
    </p:spTree>
    <p:extLst>
      <p:ext uri="{BB962C8B-B14F-4D97-AF65-F5344CB8AC3E}">
        <p14:creationId xmlns:p14="http://schemas.microsoft.com/office/powerpoint/2010/main" val="4227718"/>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SMA Title and Two Column slide">
    <p:spTree>
      <p:nvGrpSpPr>
        <p:cNvPr id="1" name=""/>
        <p:cNvGrpSpPr/>
        <p:nvPr/>
      </p:nvGrpSpPr>
      <p:grpSpPr>
        <a:xfrm>
          <a:off x="0" y="0"/>
          <a:ext cx="0" cy="0"/>
          <a:chOff x="0" y="0"/>
          <a:chExt cx="0" cy="0"/>
        </a:xfrm>
      </p:grpSpPr>
      <p:sp>
        <p:nvSpPr>
          <p:cNvPr id="9" name="Text Placeholder 2"/>
          <p:cNvSpPr>
            <a:spLocks noGrp="1"/>
          </p:cNvSpPr>
          <p:nvPr>
            <p:ph type="body" idx="1"/>
          </p:nvPr>
        </p:nvSpPr>
        <p:spPr>
          <a:xfrm>
            <a:off x="414586" y="1424111"/>
            <a:ext cx="4040188" cy="355551"/>
          </a:xfrm>
          <a:prstGeom prst="rect">
            <a:avLst/>
          </a:prstGeom>
        </p:spPr>
        <p:txBody>
          <a:bodyPr anchor="t" anchorCtr="0">
            <a:normAutofit/>
          </a:bodyPr>
          <a:lstStyle>
            <a:lvl1pPr marL="0" indent="0">
              <a:buNone/>
              <a:defRPr sz="1400" b="1">
                <a:solidFill>
                  <a:srgbClr val="57575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Content Placeholder 3"/>
          <p:cNvSpPr>
            <a:spLocks noGrp="1"/>
          </p:cNvSpPr>
          <p:nvPr>
            <p:ph sz="half" idx="2"/>
          </p:nvPr>
        </p:nvSpPr>
        <p:spPr>
          <a:xfrm>
            <a:off x="414586" y="1779662"/>
            <a:ext cx="4040188" cy="2814960"/>
          </a:xfrm>
          <a:prstGeom prst="rect">
            <a:avLst/>
          </a:prstGeom>
        </p:spPr>
        <p:txBody>
          <a:bodyPr/>
          <a:lstStyle>
            <a:lvl1pPr marL="342900" indent="-342900">
              <a:buClr>
                <a:srgbClr val="E30613"/>
              </a:buClr>
              <a:buSzPct val="90000"/>
              <a:buFont typeface="Wingdings" charset="2"/>
              <a:buChar char="§"/>
              <a:defRPr sz="1400">
                <a:solidFill>
                  <a:schemeClr val="tx1"/>
                </a:solidFill>
              </a:defRPr>
            </a:lvl1pPr>
            <a:lvl2pPr marL="742950" indent="-285750">
              <a:buClr>
                <a:srgbClr val="E30613"/>
              </a:buClr>
              <a:buSzPct val="90000"/>
              <a:buFont typeface="Wingdings" charset="2"/>
              <a:buChar char="§"/>
              <a:defRPr sz="1400">
                <a:solidFill>
                  <a:schemeClr val="tx1"/>
                </a:solidFill>
              </a:defRPr>
            </a:lvl2pPr>
            <a:lvl3pPr marL="1143000" indent="-228600">
              <a:buClr>
                <a:srgbClr val="E30613"/>
              </a:buClr>
              <a:buSzPct val="90000"/>
              <a:buFont typeface="Wingdings" charset="2"/>
              <a:buChar char="§"/>
              <a:defRPr sz="1400">
                <a:solidFill>
                  <a:schemeClr val="tx1"/>
                </a:solidFill>
              </a:defRPr>
            </a:lvl3pPr>
            <a:lvl4pPr marL="1600200" indent="-228600">
              <a:buClr>
                <a:srgbClr val="E30613"/>
              </a:buClr>
              <a:buSzPct val="90000"/>
              <a:buFont typeface="Wingdings" charset="2"/>
              <a:buChar char="§"/>
              <a:defRPr sz="1200">
                <a:solidFill>
                  <a:schemeClr val="tx1"/>
                </a:solidFill>
              </a:defRPr>
            </a:lvl4pPr>
            <a:lvl5pPr marL="2057400" indent="-228600">
              <a:buClr>
                <a:srgbClr val="E30613"/>
              </a:buClr>
              <a:buSzPct val="90000"/>
              <a:buFont typeface="Wingdings" charset="2"/>
              <a:buChar char="§"/>
              <a:defRPr sz="12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Text Placeholder 4"/>
          <p:cNvSpPr>
            <a:spLocks noGrp="1"/>
          </p:cNvSpPr>
          <p:nvPr>
            <p:ph type="body" sz="quarter" idx="3"/>
          </p:nvPr>
        </p:nvSpPr>
        <p:spPr>
          <a:xfrm>
            <a:off x="4645026" y="1424111"/>
            <a:ext cx="4041775" cy="355551"/>
          </a:xfrm>
          <a:prstGeom prst="rect">
            <a:avLst/>
          </a:prstGeom>
        </p:spPr>
        <p:txBody>
          <a:bodyPr anchor="t" anchorCtr="0">
            <a:normAutofit/>
          </a:bodyPr>
          <a:lstStyle>
            <a:lvl1pPr marL="0" indent="0">
              <a:buNone/>
              <a:defRPr sz="1400" b="1">
                <a:solidFill>
                  <a:srgbClr val="57575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5"/>
          <p:cNvSpPr>
            <a:spLocks noGrp="1"/>
          </p:cNvSpPr>
          <p:nvPr>
            <p:ph sz="quarter" idx="4"/>
          </p:nvPr>
        </p:nvSpPr>
        <p:spPr>
          <a:xfrm>
            <a:off x="4645026" y="1779662"/>
            <a:ext cx="4041775" cy="2814960"/>
          </a:xfrm>
          <a:prstGeom prst="rect">
            <a:avLst/>
          </a:prstGeom>
        </p:spPr>
        <p:txBody>
          <a:bodyPr/>
          <a:lstStyle>
            <a:lvl1pPr marL="342900" indent="-342900">
              <a:buClr>
                <a:srgbClr val="E30613"/>
              </a:buClr>
              <a:buSzPct val="90000"/>
              <a:buFont typeface="Wingdings" charset="2"/>
              <a:buChar char="§"/>
              <a:defRPr sz="1400">
                <a:solidFill>
                  <a:schemeClr val="tx1"/>
                </a:solidFill>
              </a:defRPr>
            </a:lvl1pPr>
            <a:lvl2pPr marL="742950" indent="-285750">
              <a:buClr>
                <a:srgbClr val="E30613"/>
              </a:buClr>
              <a:buSzPct val="90000"/>
              <a:buFont typeface="Wingdings" charset="2"/>
              <a:buChar char="§"/>
              <a:defRPr sz="1400">
                <a:solidFill>
                  <a:schemeClr val="tx1"/>
                </a:solidFill>
              </a:defRPr>
            </a:lvl2pPr>
            <a:lvl3pPr marL="1143000" indent="-228600">
              <a:buClr>
                <a:srgbClr val="E30613"/>
              </a:buClr>
              <a:buSzPct val="90000"/>
              <a:buFont typeface="Wingdings" charset="2"/>
              <a:buChar char="§"/>
              <a:defRPr sz="1400">
                <a:solidFill>
                  <a:schemeClr val="tx1"/>
                </a:solidFill>
              </a:defRPr>
            </a:lvl3pPr>
            <a:lvl4pPr marL="1600200" indent="-228600">
              <a:buClr>
                <a:srgbClr val="E30613"/>
              </a:buClr>
              <a:buSzPct val="90000"/>
              <a:buFont typeface="Wingdings" charset="2"/>
              <a:buChar char="§"/>
              <a:defRPr sz="1200">
                <a:solidFill>
                  <a:schemeClr val="tx1"/>
                </a:solidFill>
              </a:defRPr>
            </a:lvl4pPr>
            <a:lvl5pPr marL="2057400" indent="-228600">
              <a:buClr>
                <a:srgbClr val="E30613"/>
              </a:buClr>
              <a:buSzPct val="90000"/>
              <a:buFont typeface="Wingdings" charset="2"/>
              <a:buChar char="§"/>
              <a:defRPr sz="12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8" name="Title Placeholder 1"/>
          <p:cNvSpPr>
            <a:spLocks noGrp="1"/>
          </p:cNvSpPr>
          <p:nvPr>
            <p:ph type="title"/>
          </p:nvPr>
        </p:nvSpPr>
        <p:spPr>
          <a:xfrm>
            <a:off x="1197114" y="396000"/>
            <a:ext cx="7399312" cy="857250"/>
          </a:xfrm>
          <a:prstGeom prst="rect">
            <a:avLst/>
          </a:prstGeom>
        </p:spPr>
        <p:txBody>
          <a:bodyPr vert="horz" lIns="91440" tIns="45720" rIns="91440" bIns="45720" rtlCol="0" anchor="t" anchorCtr="0">
            <a:normAutofit/>
          </a:bodyPr>
          <a:lstStyle>
            <a:lvl1pPr>
              <a:defRPr sz="2400">
                <a:solidFill>
                  <a:srgbClr val="575756"/>
                </a:solidFill>
              </a:defRPr>
            </a:lvl1pPr>
          </a:lstStyle>
          <a:p>
            <a:r>
              <a:rPr lang="en-US" dirty="0"/>
              <a:t>Click to edit Master title style</a:t>
            </a:r>
            <a:endParaRPr lang="en-ZA" dirty="0"/>
          </a:p>
        </p:txBody>
      </p:sp>
    </p:spTree>
    <p:extLst>
      <p:ext uri="{BB962C8B-B14F-4D97-AF65-F5344CB8AC3E}">
        <p14:creationId xmlns:p14="http://schemas.microsoft.com/office/powerpoint/2010/main" val="810882337"/>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SMA Title and three column slide">
    <p:spTree>
      <p:nvGrpSpPr>
        <p:cNvPr id="1" name=""/>
        <p:cNvGrpSpPr/>
        <p:nvPr/>
      </p:nvGrpSpPr>
      <p:grpSpPr>
        <a:xfrm>
          <a:off x="0" y="0"/>
          <a:ext cx="0" cy="0"/>
          <a:chOff x="0" y="0"/>
          <a:chExt cx="0" cy="0"/>
        </a:xfrm>
      </p:grpSpPr>
      <p:sp>
        <p:nvSpPr>
          <p:cNvPr id="4" name="Content Placeholder 13"/>
          <p:cNvSpPr>
            <a:spLocks noGrp="1"/>
          </p:cNvSpPr>
          <p:nvPr>
            <p:ph sz="quarter" idx="13"/>
          </p:nvPr>
        </p:nvSpPr>
        <p:spPr>
          <a:xfrm>
            <a:off x="433136" y="1747865"/>
            <a:ext cx="2482680" cy="2912117"/>
          </a:xfrm>
          <a:prstGeom prst="rect">
            <a:avLst/>
          </a:prstGeom>
        </p:spPr>
        <p:txBody>
          <a:bodyPr>
            <a:normAutofit/>
          </a:bodyPr>
          <a:lstStyle>
            <a:lvl1pPr marL="0" indent="0" algn="l">
              <a:buFont typeface="Arial" panose="020B0604020202020204" pitchFamily="34" charset="0"/>
              <a:buNone/>
              <a:defRPr sz="1400" b="0" i="0">
                <a:solidFill>
                  <a:schemeClr val="tx2"/>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6" name="Content Placeholder 13"/>
          <p:cNvSpPr>
            <a:spLocks noGrp="1"/>
          </p:cNvSpPr>
          <p:nvPr>
            <p:ph sz="quarter" idx="14"/>
          </p:nvPr>
        </p:nvSpPr>
        <p:spPr>
          <a:xfrm>
            <a:off x="3312694" y="1739844"/>
            <a:ext cx="2482680" cy="2912117"/>
          </a:xfrm>
          <a:prstGeom prst="rect">
            <a:avLst/>
          </a:prstGeom>
        </p:spPr>
        <p:txBody>
          <a:bodyPr>
            <a:normAutofit/>
          </a:bodyPr>
          <a:lstStyle>
            <a:lvl1pPr marL="0" indent="0" algn="l">
              <a:buFont typeface="Arial" panose="020B0604020202020204" pitchFamily="34" charset="0"/>
              <a:buNone/>
              <a:defRPr sz="1400" b="0" i="0">
                <a:solidFill>
                  <a:schemeClr val="tx2"/>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7" name="Content Placeholder 13"/>
          <p:cNvSpPr>
            <a:spLocks noGrp="1"/>
          </p:cNvSpPr>
          <p:nvPr>
            <p:ph sz="quarter" idx="15"/>
          </p:nvPr>
        </p:nvSpPr>
        <p:spPr>
          <a:xfrm>
            <a:off x="6216315" y="1747865"/>
            <a:ext cx="2482680" cy="2904096"/>
          </a:xfrm>
          <a:prstGeom prst="rect">
            <a:avLst/>
          </a:prstGeom>
        </p:spPr>
        <p:txBody>
          <a:bodyPr>
            <a:normAutofit/>
          </a:bodyPr>
          <a:lstStyle>
            <a:lvl1pPr marL="0" indent="0" algn="l">
              <a:buFont typeface="Arial" panose="020B0604020202020204" pitchFamily="34" charset="0"/>
              <a:buNone/>
              <a:defRPr sz="1400" b="0" i="0">
                <a:solidFill>
                  <a:schemeClr val="tx2"/>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8" name="Text Placeholder 4"/>
          <p:cNvSpPr>
            <a:spLocks noGrp="1"/>
          </p:cNvSpPr>
          <p:nvPr>
            <p:ph type="body" sz="quarter" idx="3" hasCustomPrompt="1"/>
          </p:nvPr>
        </p:nvSpPr>
        <p:spPr>
          <a:xfrm>
            <a:off x="443336" y="1450982"/>
            <a:ext cx="2472480" cy="288032"/>
          </a:xfrm>
          <a:prstGeom prst="rect">
            <a:avLst/>
          </a:prstGeom>
        </p:spPr>
        <p:txBody>
          <a:bodyPr anchor="t" anchorCtr="0">
            <a:noAutofit/>
          </a:bodyPr>
          <a:lstStyle>
            <a:lvl1pPr marL="0" indent="0">
              <a:buNone/>
              <a:defRPr sz="1400" b="1">
                <a:solidFill>
                  <a:srgbClr val="57575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 styles</a:t>
            </a:r>
          </a:p>
        </p:txBody>
      </p:sp>
      <p:sp>
        <p:nvSpPr>
          <p:cNvPr id="9" name="Text Placeholder 4"/>
          <p:cNvSpPr>
            <a:spLocks noGrp="1"/>
          </p:cNvSpPr>
          <p:nvPr>
            <p:ph type="body" sz="quarter" idx="16" hasCustomPrompt="1"/>
          </p:nvPr>
        </p:nvSpPr>
        <p:spPr>
          <a:xfrm>
            <a:off x="3322894" y="1450983"/>
            <a:ext cx="2472480" cy="288032"/>
          </a:xfrm>
          <a:prstGeom prst="rect">
            <a:avLst/>
          </a:prstGeom>
        </p:spPr>
        <p:txBody>
          <a:bodyPr anchor="t" anchorCtr="0">
            <a:noAutofit/>
          </a:bodyPr>
          <a:lstStyle>
            <a:lvl1pPr marL="0" indent="0">
              <a:buNone/>
              <a:defRPr sz="1400" b="1">
                <a:solidFill>
                  <a:srgbClr val="57575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 styles</a:t>
            </a:r>
          </a:p>
        </p:txBody>
      </p:sp>
      <p:sp>
        <p:nvSpPr>
          <p:cNvPr id="10" name="Text Placeholder 4"/>
          <p:cNvSpPr>
            <a:spLocks noGrp="1"/>
          </p:cNvSpPr>
          <p:nvPr>
            <p:ph type="body" sz="quarter" idx="17" hasCustomPrompt="1"/>
          </p:nvPr>
        </p:nvSpPr>
        <p:spPr>
          <a:xfrm>
            <a:off x="6226515" y="1450982"/>
            <a:ext cx="2472480" cy="288032"/>
          </a:xfrm>
          <a:prstGeom prst="rect">
            <a:avLst/>
          </a:prstGeom>
        </p:spPr>
        <p:txBody>
          <a:bodyPr anchor="t" anchorCtr="0">
            <a:noAutofit/>
          </a:bodyPr>
          <a:lstStyle>
            <a:lvl1pPr marL="0" indent="0">
              <a:buNone/>
              <a:defRPr sz="1400" b="1" baseline="0">
                <a:solidFill>
                  <a:srgbClr val="57575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 styles</a:t>
            </a:r>
          </a:p>
        </p:txBody>
      </p:sp>
      <p:sp>
        <p:nvSpPr>
          <p:cNvPr id="12" name="Title Placeholder 1"/>
          <p:cNvSpPr>
            <a:spLocks noGrp="1"/>
          </p:cNvSpPr>
          <p:nvPr>
            <p:ph type="title"/>
          </p:nvPr>
        </p:nvSpPr>
        <p:spPr>
          <a:xfrm>
            <a:off x="1197114" y="396000"/>
            <a:ext cx="7399312" cy="857250"/>
          </a:xfrm>
          <a:prstGeom prst="rect">
            <a:avLst/>
          </a:prstGeom>
        </p:spPr>
        <p:txBody>
          <a:bodyPr vert="horz" lIns="91440" tIns="45720" rIns="91440" bIns="45720" rtlCol="0" anchor="t" anchorCtr="0">
            <a:normAutofit/>
          </a:bodyPr>
          <a:lstStyle>
            <a:lvl1pPr>
              <a:defRPr sz="2400">
                <a:solidFill>
                  <a:srgbClr val="575756"/>
                </a:solidFill>
              </a:defRPr>
            </a:lvl1pPr>
          </a:lstStyle>
          <a:p>
            <a:r>
              <a:rPr lang="en-US" dirty="0"/>
              <a:t>Click to edit Master title style</a:t>
            </a:r>
            <a:endParaRPr lang="en-ZA" dirty="0"/>
          </a:p>
        </p:txBody>
      </p:sp>
    </p:spTree>
    <p:extLst>
      <p:ext uri="{BB962C8B-B14F-4D97-AF65-F5344CB8AC3E}">
        <p14:creationId xmlns:p14="http://schemas.microsoft.com/office/powerpoint/2010/main" val="2130231631"/>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GSMA Image and Content 01 slide">
    <p:spTree>
      <p:nvGrpSpPr>
        <p:cNvPr id="1" name=""/>
        <p:cNvGrpSpPr/>
        <p:nvPr/>
      </p:nvGrpSpPr>
      <p:grpSpPr>
        <a:xfrm>
          <a:off x="0" y="0"/>
          <a:ext cx="0" cy="0"/>
          <a:chOff x="0" y="0"/>
          <a:chExt cx="0" cy="0"/>
        </a:xfrm>
      </p:grpSpPr>
      <p:sp>
        <p:nvSpPr>
          <p:cNvPr id="3" name="Picture Placeholder 24"/>
          <p:cNvSpPr>
            <a:spLocks noGrp="1"/>
          </p:cNvSpPr>
          <p:nvPr>
            <p:ph type="pic" sz="quarter" idx="14"/>
          </p:nvPr>
        </p:nvSpPr>
        <p:spPr>
          <a:xfrm>
            <a:off x="0" y="0"/>
            <a:ext cx="3039979" cy="1563637"/>
          </a:xfrm>
          <a:prstGeom prst="rect">
            <a:avLst/>
          </a:prstGeom>
        </p:spPr>
        <p:txBody>
          <a:bodyPr>
            <a:normAutofit/>
          </a:bodyPr>
          <a:lstStyle>
            <a:lvl1pPr marL="0" indent="0">
              <a:buFontTx/>
              <a:buNone/>
              <a:defRPr sz="1600">
                <a:solidFill>
                  <a:schemeClr val="bg1">
                    <a:lumMod val="65000"/>
                  </a:schemeClr>
                </a:solidFill>
              </a:defRPr>
            </a:lvl1pPr>
          </a:lstStyle>
          <a:p>
            <a:r>
              <a:rPr lang="en-US" dirty="0"/>
              <a:t>Click icon to add picture</a:t>
            </a:r>
            <a:endParaRPr lang="en-JM" dirty="0"/>
          </a:p>
        </p:txBody>
      </p:sp>
      <p:sp>
        <p:nvSpPr>
          <p:cNvPr id="8" name="Text Placeholder 5"/>
          <p:cNvSpPr>
            <a:spLocks noGrp="1"/>
          </p:cNvSpPr>
          <p:nvPr>
            <p:ph type="body" sz="quarter" idx="13"/>
          </p:nvPr>
        </p:nvSpPr>
        <p:spPr>
          <a:xfrm>
            <a:off x="427038" y="1851670"/>
            <a:ext cx="2322854" cy="2736304"/>
          </a:xfrm>
          <a:prstGeom prst="rect">
            <a:avLst/>
          </a:prstGeom>
        </p:spPr>
        <p:txBody>
          <a:bodyPr>
            <a:normAutofit/>
          </a:bodyPr>
          <a:lstStyle>
            <a:lvl1pPr marL="0" indent="0">
              <a:lnSpc>
                <a:spcPct val="120000"/>
              </a:lnSpc>
              <a:buFontTx/>
              <a:buNone/>
              <a:defRPr sz="1400" b="0" i="0">
                <a:solidFill>
                  <a:schemeClr val="tx2"/>
                </a:solidFill>
                <a:latin typeface="Arial" panose="020B0604020202020204" pitchFamily="34" charset="0"/>
                <a:cs typeface="Arial" panose="020B0604020202020204" pitchFamily="34" charset="0"/>
              </a:defRPr>
            </a:lvl1pPr>
            <a:lvl2pPr marL="742950" indent="-285750">
              <a:buFont typeface="Sketch Rockwell" pitchFamily="2" charset="0"/>
              <a:buChar char="o"/>
              <a:defRPr>
                <a:solidFill>
                  <a:schemeClr val="tx1">
                    <a:lumMod val="65000"/>
                    <a:lumOff val="35000"/>
                  </a:schemeClr>
                </a:solidFill>
                <a:latin typeface="Futura LT Book" pitchFamily="2" charset="0"/>
              </a:defRPr>
            </a:lvl2pPr>
            <a:lvl3pPr marL="1143000" indent="-228600">
              <a:buFont typeface="Sketch Rockwell" pitchFamily="2" charset="0"/>
              <a:buChar char="o"/>
              <a:defRPr>
                <a:solidFill>
                  <a:schemeClr val="tx1">
                    <a:lumMod val="65000"/>
                    <a:lumOff val="35000"/>
                  </a:schemeClr>
                </a:solidFill>
                <a:latin typeface="Futura LT Book" pitchFamily="2" charset="0"/>
              </a:defRPr>
            </a:lvl3pPr>
            <a:lvl4pPr marL="1600200" indent="-228600">
              <a:buFont typeface="Sketch Rockwell" pitchFamily="2" charset="0"/>
              <a:buChar char="o"/>
              <a:defRPr>
                <a:solidFill>
                  <a:schemeClr val="tx1">
                    <a:lumMod val="65000"/>
                    <a:lumOff val="35000"/>
                  </a:schemeClr>
                </a:solidFill>
                <a:latin typeface="Futura LT Book" pitchFamily="2" charset="0"/>
              </a:defRPr>
            </a:lvl4pPr>
            <a:lvl5pPr marL="2057400" indent="-228600">
              <a:buFont typeface="Sketch Rockwell" pitchFamily="2" charset="0"/>
              <a:buChar char="o"/>
              <a:defRPr>
                <a:solidFill>
                  <a:schemeClr val="tx1">
                    <a:lumMod val="65000"/>
                    <a:lumOff val="35000"/>
                  </a:schemeClr>
                </a:solidFill>
                <a:latin typeface="Futura LT Book" pitchFamily="2" charset="0"/>
              </a:defRPr>
            </a:lvl5pPr>
          </a:lstStyle>
          <a:p>
            <a:pPr lvl="0"/>
            <a:r>
              <a:rPr lang="en-US" dirty="0"/>
              <a:t>Click to edit Master text styles</a:t>
            </a:r>
          </a:p>
        </p:txBody>
      </p:sp>
      <p:sp>
        <p:nvSpPr>
          <p:cNvPr id="17" name="Picture Placeholder 24"/>
          <p:cNvSpPr>
            <a:spLocks noGrp="1"/>
          </p:cNvSpPr>
          <p:nvPr>
            <p:ph type="pic" sz="quarter" idx="19"/>
          </p:nvPr>
        </p:nvSpPr>
        <p:spPr>
          <a:xfrm>
            <a:off x="3039979" y="0"/>
            <a:ext cx="3072063" cy="1563637"/>
          </a:xfrm>
          <a:prstGeom prst="rect">
            <a:avLst/>
          </a:prstGeom>
        </p:spPr>
        <p:txBody>
          <a:bodyPr>
            <a:normAutofit/>
          </a:bodyPr>
          <a:lstStyle>
            <a:lvl1pPr marL="0" indent="0">
              <a:buFontTx/>
              <a:buNone/>
              <a:defRPr sz="1600">
                <a:solidFill>
                  <a:schemeClr val="bg1">
                    <a:lumMod val="65000"/>
                  </a:schemeClr>
                </a:solidFill>
              </a:defRPr>
            </a:lvl1pPr>
          </a:lstStyle>
          <a:p>
            <a:r>
              <a:rPr lang="en-US" dirty="0"/>
              <a:t>Click icon to add picture</a:t>
            </a:r>
            <a:endParaRPr lang="en-JM" dirty="0"/>
          </a:p>
        </p:txBody>
      </p:sp>
      <p:sp>
        <p:nvSpPr>
          <p:cNvPr id="18" name="Picture Placeholder 24"/>
          <p:cNvSpPr>
            <a:spLocks noGrp="1"/>
          </p:cNvSpPr>
          <p:nvPr>
            <p:ph type="pic" sz="quarter" idx="20"/>
          </p:nvPr>
        </p:nvSpPr>
        <p:spPr>
          <a:xfrm>
            <a:off x="6107868" y="0"/>
            <a:ext cx="3039979" cy="1563637"/>
          </a:xfrm>
          <a:prstGeom prst="rect">
            <a:avLst/>
          </a:prstGeom>
        </p:spPr>
        <p:txBody>
          <a:bodyPr>
            <a:normAutofit/>
          </a:bodyPr>
          <a:lstStyle>
            <a:lvl1pPr marL="0" indent="0">
              <a:buFontTx/>
              <a:buNone/>
              <a:defRPr sz="1600">
                <a:solidFill>
                  <a:schemeClr val="bg1">
                    <a:lumMod val="65000"/>
                  </a:schemeClr>
                </a:solidFill>
              </a:defRPr>
            </a:lvl1pPr>
          </a:lstStyle>
          <a:p>
            <a:r>
              <a:rPr lang="en-US" dirty="0"/>
              <a:t>Click icon to add picture</a:t>
            </a:r>
            <a:endParaRPr lang="en-JM" dirty="0"/>
          </a:p>
        </p:txBody>
      </p:sp>
      <p:sp>
        <p:nvSpPr>
          <p:cNvPr id="11" name="Text Placeholder 5"/>
          <p:cNvSpPr>
            <a:spLocks noGrp="1"/>
          </p:cNvSpPr>
          <p:nvPr>
            <p:ph type="body" sz="quarter" idx="22"/>
          </p:nvPr>
        </p:nvSpPr>
        <p:spPr>
          <a:xfrm>
            <a:off x="3419872" y="1851670"/>
            <a:ext cx="2322854" cy="2736304"/>
          </a:xfrm>
          <a:prstGeom prst="rect">
            <a:avLst/>
          </a:prstGeom>
        </p:spPr>
        <p:txBody>
          <a:bodyPr>
            <a:normAutofit/>
          </a:bodyPr>
          <a:lstStyle>
            <a:lvl1pPr marL="0" indent="0">
              <a:lnSpc>
                <a:spcPct val="120000"/>
              </a:lnSpc>
              <a:buFontTx/>
              <a:buNone/>
              <a:defRPr sz="1400" b="0" i="0">
                <a:solidFill>
                  <a:schemeClr val="tx2"/>
                </a:solidFill>
                <a:latin typeface="Arial" panose="020B0604020202020204" pitchFamily="34" charset="0"/>
                <a:cs typeface="Arial" panose="020B0604020202020204" pitchFamily="34" charset="0"/>
              </a:defRPr>
            </a:lvl1pPr>
            <a:lvl2pPr marL="742950" indent="-285750">
              <a:buFont typeface="Sketch Rockwell" pitchFamily="2" charset="0"/>
              <a:buChar char="o"/>
              <a:defRPr>
                <a:solidFill>
                  <a:schemeClr val="tx1">
                    <a:lumMod val="65000"/>
                    <a:lumOff val="35000"/>
                  </a:schemeClr>
                </a:solidFill>
                <a:latin typeface="Futura LT Book" pitchFamily="2" charset="0"/>
              </a:defRPr>
            </a:lvl2pPr>
            <a:lvl3pPr marL="1143000" indent="-228600">
              <a:buFont typeface="Sketch Rockwell" pitchFamily="2" charset="0"/>
              <a:buChar char="o"/>
              <a:defRPr>
                <a:solidFill>
                  <a:schemeClr val="tx1">
                    <a:lumMod val="65000"/>
                    <a:lumOff val="35000"/>
                  </a:schemeClr>
                </a:solidFill>
                <a:latin typeface="Futura LT Book" pitchFamily="2" charset="0"/>
              </a:defRPr>
            </a:lvl3pPr>
            <a:lvl4pPr marL="1600200" indent="-228600">
              <a:buFont typeface="Sketch Rockwell" pitchFamily="2" charset="0"/>
              <a:buChar char="o"/>
              <a:defRPr>
                <a:solidFill>
                  <a:schemeClr val="tx1">
                    <a:lumMod val="65000"/>
                    <a:lumOff val="35000"/>
                  </a:schemeClr>
                </a:solidFill>
                <a:latin typeface="Futura LT Book" pitchFamily="2" charset="0"/>
              </a:defRPr>
            </a:lvl4pPr>
            <a:lvl5pPr marL="2057400" indent="-228600">
              <a:buFont typeface="Sketch Rockwell" pitchFamily="2" charset="0"/>
              <a:buChar char="o"/>
              <a:defRPr>
                <a:solidFill>
                  <a:schemeClr val="tx1">
                    <a:lumMod val="65000"/>
                    <a:lumOff val="35000"/>
                  </a:schemeClr>
                </a:solidFill>
                <a:latin typeface="Futura LT Book" pitchFamily="2" charset="0"/>
              </a:defRPr>
            </a:lvl5pPr>
          </a:lstStyle>
          <a:p>
            <a:pPr lvl="0"/>
            <a:r>
              <a:rPr lang="en-US"/>
              <a:t>Click to edit Master text styles</a:t>
            </a:r>
          </a:p>
        </p:txBody>
      </p:sp>
      <p:sp>
        <p:nvSpPr>
          <p:cNvPr id="12" name="Text Placeholder 5"/>
          <p:cNvSpPr>
            <a:spLocks noGrp="1"/>
          </p:cNvSpPr>
          <p:nvPr>
            <p:ph type="body" sz="quarter" idx="23"/>
          </p:nvPr>
        </p:nvSpPr>
        <p:spPr>
          <a:xfrm>
            <a:off x="6444208" y="1851670"/>
            <a:ext cx="2261642" cy="2736304"/>
          </a:xfrm>
          <a:prstGeom prst="rect">
            <a:avLst/>
          </a:prstGeom>
        </p:spPr>
        <p:txBody>
          <a:bodyPr>
            <a:normAutofit/>
          </a:bodyPr>
          <a:lstStyle>
            <a:lvl1pPr marL="0" indent="0">
              <a:lnSpc>
                <a:spcPct val="120000"/>
              </a:lnSpc>
              <a:buFontTx/>
              <a:buNone/>
              <a:defRPr sz="1400" b="0" i="0">
                <a:solidFill>
                  <a:schemeClr val="tx2"/>
                </a:solidFill>
                <a:latin typeface="Arial" panose="020B0604020202020204" pitchFamily="34" charset="0"/>
                <a:cs typeface="Arial" panose="020B0604020202020204" pitchFamily="34" charset="0"/>
              </a:defRPr>
            </a:lvl1pPr>
            <a:lvl2pPr marL="742950" indent="-285750">
              <a:buFont typeface="Sketch Rockwell" pitchFamily="2" charset="0"/>
              <a:buChar char="o"/>
              <a:defRPr>
                <a:solidFill>
                  <a:schemeClr val="tx1">
                    <a:lumMod val="65000"/>
                    <a:lumOff val="35000"/>
                  </a:schemeClr>
                </a:solidFill>
                <a:latin typeface="Futura LT Book" pitchFamily="2" charset="0"/>
              </a:defRPr>
            </a:lvl2pPr>
            <a:lvl3pPr marL="1143000" indent="-228600">
              <a:buFont typeface="Sketch Rockwell" pitchFamily="2" charset="0"/>
              <a:buChar char="o"/>
              <a:defRPr>
                <a:solidFill>
                  <a:schemeClr val="tx1">
                    <a:lumMod val="65000"/>
                    <a:lumOff val="35000"/>
                  </a:schemeClr>
                </a:solidFill>
                <a:latin typeface="Futura LT Book" pitchFamily="2" charset="0"/>
              </a:defRPr>
            </a:lvl3pPr>
            <a:lvl4pPr marL="1600200" indent="-228600">
              <a:buFont typeface="Sketch Rockwell" pitchFamily="2" charset="0"/>
              <a:buChar char="o"/>
              <a:defRPr>
                <a:solidFill>
                  <a:schemeClr val="tx1">
                    <a:lumMod val="65000"/>
                    <a:lumOff val="35000"/>
                  </a:schemeClr>
                </a:solidFill>
                <a:latin typeface="Futura LT Book" pitchFamily="2" charset="0"/>
              </a:defRPr>
            </a:lvl4pPr>
            <a:lvl5pPr marL="2057400" indent="-228600">
              <a:buFont typeface="Sketch Rockwell" pitchFamily="2" charset="0"/>
              <a:buChar char="o"/>
              <a:defRPr>
                <a:solidFill>
                  <a:schemeClr val="tx1">
                    <a:lumMod val="65000"/>
                    <a:lumOff val="35000"/>
                  </a:schemeClr>
                </a:solidFill>
                <a:latin typeface="Futura LT Book" pitchFamily="2" charset="0"/>
              </a:defRPr>
            </a:lvl5pPr>
          </a:lstStyle>
          <a:p>
            <a:pPr lvl="0"/>
            <a:r>
              <a:rPr lang="en-US"/>
              <a:t>Click to edit Master text styles</a:t>
            </a:r>
          </a:p>
        </p:txBody>
      </p:sp>
    </p:spTree>
    <p:extLst>
      <p:ext uri="{BB962C8B-B14F-4D97-AF65-F5344CB8AC3E}">
        <p14:creationId xmlns:p14="http://schemas.microsoft.com/office/powerpoint/2010/main" val="1778540118"/>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SMA Image and Content 02 slide">
    <p:spTree>
      <p:nvGrpSpPr>
        <p:cNvPr id="1" name=""/>
        <p:cNvGrpSpPr/>
        <p:nvPr/>
      </p:nvGrpSpPr>
      <p:grpSpPr>
        <a:xfrm>
          <a:off x="0" y="0"/>
          <a:ext cx="0" cy="0"/>
          <a:chOff x="0" y="0"/>
          <a:chExt cx="0" cy="0"/>
        </a:xfrm>
      </p:grpSpPr>
      <p:sp>
        <p:nvSpPr>
          <p:cNvPr id="3" name="Picture Placeholder 24"/>
          <p:cNvSpPr>
            <a:spLocks noGrp="1"/>
          </p:cNvSpPr>
          <p:nvPr>
            <p:ph type="pic" sz="quarter" idx="14"/>
          </p:nvPr>
        </p:nvSpPr>
        <p:spPr>
          <a:xfrm>
            <a:off x="0" y="0"/>
            <a:ext cx="3505200" cy="5143499"/>
          </a:xfrm>
          <a:prstGeom prst="rect">
            <a:avLst/>
          </a:prstGeom>
        </p:spPr>
        <p:txBody>
          <a:bodyPr>
            <a:normAutofit/>
          </a:bodyPr>
          <a:lstStyle>
            <a:lvl1pPr marL="0" indent="0">
              <a:buFontTx/>
              <a:buNone/>
              <a:tabLst>
                <a:tab pos="2959100" algn="l"/>
              </a:tabLst>
              <a:defRPr sz="1600">
                <a:solidFill>
                  <a:schemeClr val="bg1">
                    <a:lumMod val="65000"/>
                  </a:schemeClr>
                </a:solidFill>
              </a:defRPr>
            </a:lvl1pPr>
          </a:lstStyle>
          <a:p>
            <a:r>
              <a:rPr lang="en-US" dirty="0"/>
              <a:t>Click icon to add picture</a:t>
            </a:r>
            <a:endParaRPr lang="en-JM" dirty="0"/>
          </a:p>
        </p:txBody>
      </p:sp>
      <p:sp>
        <p:nvSpPr>
          <p:cNvPr id="4" name="Text Placeholder 5"/>
          <p:cNvSpPr>
            <a:spLocks noGrp="1"/>
          </p:cNvSpPr>
          <p:nvPr>
            <p:ph type="body" sz="quarter" idx="13"/>
          </p:nvPr>
        </p:nvSpPr>
        <p:spPr>
          <a:xfrm>
            <a:off x="4067944" y="843558"/>
            <a:ext cx="4618855" cy="3048000"/>
          </a:xfrm>
          <a:prstGeom prst="rect">
            <a:avLst/>
          </a:prstGeom>
        </p:spPr>
        <p:txBody>
          <a:bodyPr>
            <a:normAutofit/>
          </a:bodyPr>
          <a:lstStyle>
            <a:lvl1pPr marL="342900" indent="-342900">
              <a:lnSpc>
                <a:spcPct val="120000"/>
              </a:lnSpc>
              <a:buClr>
                <a:srgbClr val="E30613"/>
              </a:buClr>
              <a:buSzPct val="90000"/>
              <a:buFont typeface="Wingdings" charset="2"/>
              <a:buChar char="§"/>
              <a:defRPr sz="1400" b="0" i="0">
                <a:solidFill>
                  <a:schemeClr val="tx2"/>
                </a:solidFill>
                <a:latin typeface="Arial" panose="020B0604020202020204" pitchFamily="34" charset="0"/>
                <a:cs typeface="Arial" panose="020B0604020202020204" pitchFamily="34" charset="0"/>
              </a:defRPr>
            </a:lvl1pPr>
            <a:lvl2pPr marL="742950" indent="-285750">
              <a:buFont typeface="Sketch Rockwell" pitchFamily="2" charset="0"/>
              <a:buChar char="o"/>
              <a:defRPr>
                <a:solidFill>
                  <a:schemeClr val="tx1">
                    <a:lumMod val="65000"/>
                    <a:lumOff val="35000"/>
                  </a:schemeClr>
                </a:solidFill>
                <a:latin typeface="Futura LT Book" pitchFamily="2" charset="0"/>
              </a:defRPr>
            </a:lvl2pPr>
            <a:lvl3pPr marL="1143000" indent="-228600">
              <a:buFont typeface="Sketch Rockwell" pitchFamily="2" charset="0"/>
              <a:buChar char="o"/>
              <a:defRPr>
                <a:solidFill>
                  <a:schemeClr val="tx1">
                    <a:lumMod val="65000"/>
                    <a:lumOff val="35000"/>
                  </a:schemeClr>
                </a:solidFill>
                <a:latin typeface="Futura LT Book" pitchFamily="2" charset="0"/>
              </a:defRPr>
            </a:lvl3pPr>
            <a:lvl4pPr marL="1600200" indent="-228600">
              <a:buFont typeface="Sketch Rockwell" pitchFamily="2" charset="0"/>
              <a:buChar char="o"/>
              <a:defRPr>
                <a:solidFill>
                  <a:schemeClr val="tx1">
                    <a:lumMod val="65000"/>
                    <a:lumOff val="35000"/>
                  </a:schemeClr>
                </a:solidFill>
                <a:latin typeface="Futura LT Book" pitchFamily="2" charset="0"/>
              </a:defRPr>
            </a:lvl4pPr>
            <a:lvl5pPr marL="2057400" indent="-228600">
              <a:buFont typeface="Sketch Rockwell" pitchFamily="2" charset="0"/>
              <a:buChar char="o"/>
              <a:defRPr>
                <a:solidFill>
                  <a:schemeClr val="tx1">
                    <a:lumMod val="65000"/>
                    <a:lumOff val="35000"/>
                  </a:schemeClr>
                </a:solidFill>
                <a:latin typeface="Futura LT Book" pitchFamily="2" charset="0"/>
              </a:defRPr>
            </a:lvl5pPr>
          </a:lstStyle>
          <a:p>
            <a:pPr lvl="0"/>
            <a:r>
              <a:rPr lang="en-US" dirty="0"/>
              <a:t>Click to edit Master text styles</a:t>
            </a:r>
          </a:p>
        </p:txBody>
      </p:sp>
      <p:sp>
        <p:nvSpPr>
          <p:cNvPr id="2" name="Rectangle 1"/>
          <p:cNvSpPr/>
          <p:nvPr userDrawn="1"/>
        </p:nvSpPr>
        <p:spPr>
          <a:xfrm>
            <a:off x="395536" y="4659982"/>
            <a:ext cx="8352928"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rgbClr val="FFFFFF"/>
              </a:solidFill>
            </a:endParaRPr>
          </a:p>
        </p:txBody>
      </p:sp>
      <p:sp>
        <p:nvSpPr>
          <p:cNvPr id="5" name="Rectangle 4"/>
          <p:cNvSpPr/>
          <p:nvPr userDrawn="1"/>
        </p:nvSpPr>
        <p:spPr>
          <a:xfrm>
            <a:off x="4067174" y="4711700"/>
            <a:ext cx="1512887" cy="714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rgbClr val="FFFFFF"/>
              </a:solidFill>
            </a:endParaRPr>
          </a:p>
        </p:txBody>
      </p:sp>
      <p:sp>
        <p:nvSpPr>
          <p:cNvPr id="6" name="Rectangle 5"/>
          <p:cNvSpPr/>
          <p:nvPr userDrawn="1"/>
        </p:nvSpPr>
        <p:spPr>
          <a:xfrm>
            <a:off x="5580062" y="4711700"/>
            <a:ext cx="1595437" cy="71438"/>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rgbClr val="FFFFFF"/>
              </a:solidFill>
            </a:endParaRPr>
          </a:p>
        </p:txBody>
      </p:sp>
      <p:sp>
        <p:nvSpPr>
          <p:cNvPr id="7" name="Rectangle 6"/>
          <p:cNvSpPr/>
          <p:nvPr userDrawn="1"/>
        </p:nvSpPr>
        <p:spPr>
          <a:xfrm>
            <a:off x="7164387" y="4711700"/>
            <a:ext cx="1600423" cy="71438"/>
          </a:xfrm>
          <a:prstGeom prst="rect">
            <a:avLst/>
          </a:prstGeom>
          <a:solidFill>
            <a:srgbClr val="94B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rgbClr val="FFFFFF"/>
              </a:solidFill>
            </a:endParaRPr>
          </a:p>
        </p:txBody>
      </p:sp>
    </p:spTree>
    <p:extLst>
      <p:ext uri="{BB962C8B-B14F-4D97-AF65-F5344CB8AC3E}">
        <p14:creationId xmlns:p14="http://schemas.microsoft.com/office/powerpoint/2010/main" val="746798406"/>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SMA Image 01 slide">
    <p:spTree>
      <p:nvGrpSpPr>
        <p:cNvPr id="1" name=""/>
        <p:cNvGrpSpPr/>
        <p:nvPr/>
      </p:nvGrpSpPr>
      <p:grpSpPr>
        <a:xfrm>
          <a:off x="0" y="0"/>
          <a:ext cx="0" cy="0"/>
          <a:chOff x="0" y="0"/>
          <a:chExt cx="0" cy="0"/>
        </a:xfrm>
      </p:grpSpPr>
      <p:sp>
        <p:nvSpPr>
          <p:cNvPr id="6" name="Picture Placeholder 16"/>
          <p:cNvSpPr>
            <a:spLocks noGrp="1"/>
          </p:cNvSpPr>
          <p:nvPr>
            <p:ph type="pic" sz="quarter" idx="59"/>
          </p:nvPr>
        </p:nvSpPr>
        <p:spPr>
          <a:xfrm>
            <a:off x="0" y="1253250"/>
            <a:ext cx="9144000" cy="3890249"/>
          </a:xfrm>
          <a:prstGeom prst="rect">
            <a:avLst/>
          </a:prstGeom>
        </p:spPr>
        <p:txBody>
          <a:bodyPr/>
          <a:lstStyle/>
          <a:p>
            <a:r>
              <a:rPr lang="en-US" dirty="0"/>
              <a:t>Click icon to add picture</a:t>
            </a:r>
            <a:endParaRPr lang="en-JM" dirty="0"/>
          </a:p>
        </p:txBody>
      </p:sp>
      <p:sp>
        <p:nvSpPr>
          <p:cNvPr id="7" name="Title Placeholder 1"/>
          <p:cNvSpPr>
            <a:spLocks noGrp="1"/>
          </p:cNvSpPr>
          <p:nvPr>
            <p:ph type="title"/>
          </p:nvPr>
        </p:nvSpPr>
        <p:spPr>
          <a:xfrm>
            <a:off x="1197114" y="396000"/>
            <a:ext cx="7399312" cy="857250"/>
          </a:xfrm>
          <a:prstGeom prst="rect">
            <a:avLst/>
          </a:prstGeom>
        </p:spPr>
        <p:txBody>
          <a:bodyPr vert="horz" lIns="91440" tIns="45720" rIns="91440" bIns="45720" rtlCol="0" anchor="t" anchorCtr="0">
            <a:normAutofit/>
          </a:bodyPr>
          <a:lstStyle>
            <a:lvl1pPr>
              <a:defRPr sz="2400">
                <a:solidFill>
                  <a:srgbClr val="575756"/>
                </a:solidFill>
              </a:defRPr>
            </a:lvl1pPr>
          </a:lstStyle>
          <a:p>
            <a:r>
              <a:rPr lang="en-US" dirty="0"/>
              <a:t>Click to edit Master title style</a:t>
            </a:r>
            <a:endParaRPr lang="en-ZA" dirty="0"/>
          </a:p>
        </p:txBody>
      </p:sp>
    </p:spTree>
    <p:extLst>
      <p:ext uri="{BB962C8B-B14F-4D97-AF65-F5344CB8AC3E}">
        <p14:creationId xmlns:p14="http://schemas.microsoft.com/office/powerpoint/2010/main" val="2925213988"/>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SMA Image 02 slide">
    <p:spTree>
      <p:nvGrpSpPr>
        <p:cNvPr id="1" name=""/>
        <p:cNvGrpSpPr/>
        <p:nvPr/>
      </p:nvGrpSpPr>
      <p:grpSpPr>
        <a:xfrm>
          <a:off x="0" y="0"/>
          <a:ext cx="0" cy="0"/>
          <a:chOff x="0" y="0"/>
          <a:chExt cx="0" cy="0"/>
        </a:xfrm>
      </p:grpSpPr>
      <p:sp>
        <p:nvSpPr>
          <p:cNvPr id="9" name="Picture Placeholder 16"/>
          <p:cNvSpPr>
            <a:spLocks noGrp="1"/>
          </p:cNvSpPr>
          <p:nvPr>
            <p:ph type="pic" sz="quarter" idx="59"/>
          </p:nvPr>
        </p:nvSpPr>
        <p:spPr>
          <a:xfrm>
            <a:off x="0" y="1347614"/>
            <a:ext cx="4644008" cy="3795886"/>
          </a:xfrm>
          <a:prstGeom prst="rect">
            <a:avLst/>
          </a:prstGeom>
        </p:spPr>
        <p:txBody>
          <a:bodyPr/>
          <a:lstStyle/>
          <a:p>
            <a:r>
              <a:rPr lang="en-US" dirty="0"/>
              <a:t>Click icon to add picture</a:t>
            </a:r>
            <a:endParaRPr lang="en-JM" dirty="0"/>
          </a:p>
        </p:txBody>
      </p:sp>
      <p:sp>
        <p:nvSpPr>
          <p:cNvPr id="10" name="Picture Placeholder 16"/>
          <p:cNvSpPr>
            <a:spLocks noGrp="1"/>
          </p:cNvSpPr>
          <p:nvPr>
            <p:ph type="pic" sz="quarter" idx="60"/>
          </p:nvPr>
        </p:nvSpPr>
        <p:spPr>
          <a:xfrm>
            <a:off x="4572000" y="1347614"/>
            <a:ext cx="4644008" cy="3795886"/>
          </a:xfrm>
          <a:prstGeom prst="rect">
            <a:avLst/>
          </a:prstGeom>
        </p:spPr>
        <p:txBody>
          <a:bodyPr/>
          <a:lstStyle/>
          <a:p>
            <a:r>
              <a:rPr lang="en-US" dirty="0"/>
              <a:t>Click icon to add picture</a:t>
            </a:r>
            <a:endParaRPr lang="en-JM" dirty="0"/>
          </a:p>
        </p:txBody>
      </p:sp>
      <p:sp>
        <p:nvSpPr>
          <p:cNvPr id="7" name="Title Placeholder 1"/>
          <p:cNvSpPr>
            <a:spLocks noGrp="1"/>
          </p:cNvSpPr>
          <p:nvPr>
            <p:ph type="title"/>
          </p:nvPr>
        </p:nvSpPr>
        <p:spPr>
          <a:xfrm>
            <a:off x="1197114" y="396000"/>
            <a:ext cx="7399312" cy="857250"/>
          </a:xfrm>
          <a:prstGeom prst="rect">
            <a:avLst/>
          </a:prstGeom>
        </p:spPr>
        <p:txBody>
          <a:bodyPr vert="horz" lIns="91440" tIns="45720" rIns="91440" bIns="45720" rtlCol="0" anchor="t" anchorCtr="0">
            <a:normAutofit/>
          </a:bodyPr>
          <a:lstStyle>
            <a:lvl1pPr>
              <a:defRPr sz="2400">
                <a:solidFill>
                  <a:srgbClr val="575756"/>
                </a:solidFill>
              </a:defRPr>
            </a:lvl1pPr>
          </a:lstStyle>
          <a:p>
            <a:r>
              <a:rPr lang="en-US" dirty="0"/>
              <a:t>Click to edit Master title style</a:t>
            </a:r>
            <a:endParaRPr lang="en-ZA" dirty="0"/>
          </a:p>
        </p:txBody>
      </p:sp>
    </p:spTree>
    <p:extLst>
      <p:ext uri="{BB962C8B-B14F-4D97-AF65-F5344CB8AC3E}">
        <p14:creationId xmlns:p14="http://schemas.microsoft.com/office/powerpoint/2010/main" val="1187731775"/>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GSMA Image 03 slide">
    <p:spTree>
      <p:nvGrpSpPr>
        <p:cNvPr id="1" name=""/>
        <p:cNvGrpSpPr/>
        <p:nvPr/>
      </p:nvGrpSpPr>
      <p:grpSpPr>
        <a:xfrm>
          <a:off x="0" y="0"/>
          <a:ext cx="0" cy="0"/>
          <a:chOff x="0" y="0"/>
          <a:chExt cx="0" cy="0"/>
        </a:xfrm>
      </p:grpSpPr>
      <p:sp>
        <p:nvSpPr>
          <p:cNvPr id="3" name="Picture Placeholder 16"/>
          <p:cNvSpPr>
            <a:spLocks noGrp="1"/>
          </p:cNvSpPr>
          <p:nvPr>
            <p:ph type="pic" sz="quarter" idx="59"/>
          </p:nvPr>
        </p:nvSpPr>
        <p:spPr>
          <a:xfrm>
            <a:off x="155631" y="123478"/>
            <a:ext cx="3330575" cy="2088232"/>
          </a:xfrm>
          <a:prstGeom prst="rect">
            <a:avLst/>
          </a:prstGeom>
        </p:spPr>
        <p:txBody>
          <a:bodyPr/>
          <a:lstStyle/>
          <a:p>
            <a:r>
              <a:rPr lang="en-US" dirty="0"/>
              <a:t>Click icon to add picture</a:t>
            </a:r>
            <a:endParaRPr lang="en-JM" dirty="0"/>
          </a:p>
        </p:txBody>
      </p:sp>
      <p:sp>
        <p:nvSpPr>
          <p:cNvPr id="4" name="Picture Placeholder 16"/>
          <p:cNvSpPr>
            <a:spLocks noGrp="1"/>
          </p:cNvSpPr>
          <p:nvPr>
            <p:ph type="pic" sz="quarter" idx="60"/>
          </p:nvPr>
        </p:nvSpPr>
        <p:spPr>
          <a:xfrm>
            <a:off x="155631" y="2355726"/>
            <a:ext cx="3330575" cy="2232248"/>
          </a:xfrm>
          <a:prstGeom prst="rect">
            <a:avLst/>
          </a:prstGeom>
        </p:spPr>
        <p:txBody>
          <a:bodyPr/>
          <a:lstStyle/>
          <a:p>
            <a:r>
              <a:rPr lang="en-US" dirty="0"/>
              <a:t>Click icon to add picture</a:t>
            </a:r>
            <a:endParaRPr lang="en-JM" dirty="0"/>
          </a:p>
        </p:txBody>
      </p:sp>
      <p:sp>
        <p:nvSpPr>
          <p:cNvPr id="5" name="Picture Placeholder 16"/>
          <p:cNvSpPr>
            <a:spLocks noGrp="1"/>
          </p:cNvSpPr>
          <p:nvPr>
            <p:ph type="pic" sz="quarter" idx="61"/>
          </p:nvPr>
        </p:nvSpPr>
        <p:spPr>
          <a:xfrm>
            <a:off x="3633538" y="123478"/>
            <a:ext cx="2714782" cy="4464496"/>
          </a:xfrm>
          <a:prstGeom prst="rect">
            <a:avLst/>
          </a:prstGeom>
        </p:spPr>
        <p:txBody>
          <a:bodyPr/>
          <a:lstStyle/>
          <a:p>
            <a:r>
              <a:rPr lang="en-US" dirty="0"/>
              <a:t>Click icon to add picture</a:t>
            </a:r>
            <a:endParaRPr lang="en-JM" dirty="0"/>
          </a:p>
        </p:txBody>
      </p:sp>
      <p:sp>
        <p:nvSpPr>
          <p:cNvPr id="6" name="Picture Placeholder 16"/>
          <p:cNvSpPr>
            <a:spLocks noGrp="1"/>
          </p:cNvSpPr>
          <p:nvPr>
            <p:ph type="pic" sz="quarter" idx="62"/>
          </p:nvPr>
        </p:nvSpPr>
        <p:spPr>
          <a:xfrm>
            <a:off x="6492335" y="123478"/>
            <a:ext cx="2538487" cy="1368152"/>
          </a:xfrm>
          <a:prstGeom prst="rect">
            <a:avLst/>
          </a:prstGeom>
        </p:spPr>
        <p:txBody>
          <a:bodyPr/>
          <a:lstStyle/>
          <a:p>
            <a:r>
              <a:rPr lang="en-US" dirty="0"/>
              <a:t>Click icon to add picture</a:t>
            </a:r>
            <a:endParaRPr lang="en-JM" dirty="0"/>
          </a:p>
        </p:txBody>
      </p:sp>
      <p:sp>
        <p:nvSpPr>
          <p:cNvPr id="7" name="Picture Placeholder 16"/>
          <p:cNvSpPr>
            <a:spLocks noGrp="1"/>
          </p:cNvSpPr>
          <p:nvPr>
            <p:ph type="pic" sz="quarter" idx="63"/>
          </p:nvPr>
        </p:nvSpPr>
        <p:spPr>
          <a:xfrm>
            <a:off x="6492335" y="1635646"/>
            <a:ext cx="2538487" cy="1440160"/>
          </a:xfrm>
          <a:prstGeom prst="rect">
            <a:avLst/>
          </a:prstGeom>
        </p:spPr>
        <p:txBody>
          <a:bodyPr/>
          <a:lstStyle/>
          <a:p>
            <a:r>
              <a:rPr lang="en-US" dirty="0"/>
              <a:t>Click icon to add picture</a:t>
            </a:r>
            <a:endParaRPr lang="en-JM" dirty="0"/>
          </a:p>
        </p:txBody>
      </p:sp>
      <p:sp>
        <p:nvSpPr>
          <p:cNvPr id="8" name="Picture Placeholder 16"/>
          <p:cNvSpPr>
            <a:spLocks noGrp="1"/>
          </p:cNvSpPr>
          <p:nvPr>
            <p:ph type="pic" sz="quarter" idx="64"/>
          </p:nvPr>
        </p:nvSpPr>
        <p:spPr>
          <a:xfrm>
            <a:off x="6492335" y="3219822"/>
            <a:ext cx="2538487" cy="1368152"/>
          </a:xfrm>
          <a:prstGeom prst="rect">
            <a:avLst/>
          </a:prstGeom>
        </p:spPr>
        <p:txBody>
          <a:bodyPr/>
          <a:lstStyle/>
          <a:p>
            <a:r>
              <a:rPr lang="en-US" dirty="0"/>
              <a:t>Click icon to add picture</a:t>
            </a:r>
            <a:endParaRPr lang="en-JM" dirty="0"/>
          </a:p>
        </p:txBody>
      </p:sp>
    </p:spTree>
    <p:extLst>
      <p:ext uri="{BB962C8B-B14F-4D97-AF65-F5344CB8AC3E}">
        <p14:creationId xmlns:p14="http://schemas.microsoft.com/office/powerpoint/2010/main" val="3539064036"/>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SMA Title and Bullete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197114" y="1347614"/>
            <a:ext cx="7399312" cy="3185146"/>
          </a:xfrm>
          <a:prstGeom prst="rect">
            <a:avLst/>
          </a:prstGeom>
        </p:spPr>
        <p:txBody>
          <a:bodyPr/>
          <a:lstStyle>
            <a:lvl1pPr marL="342900" indent="-342900">
              <a:buClr>
                <a:srgbClr val="E30613"/>
              </a:buClr>
              <a:buSzPct val="90000"/>
              <a:buFont typeface="Wingdings" charset="2"/>
              <a:buChar char="§"/>
              <a:defRPr>
                <a:solidFill>
                  <a:schemeClr val="tx2"/>
                </a:solidFill>
              </a:defRPr>
            </a:lvl1pPr>
            <a:lvl2pPr marL="742950" indent="-285750">
              <a:buClr>
                <a:srgbClr val="E30613"/>
              </a:buClr>
              <a:buSzPct val="90000"/>
              <a:buFont typeface="Wingdings" charset="2"/>
              <a:buChar char="§"/>
              <a:defRPr>
                <a:solidFill>
                  <a:schemeClr val="tx2"/>
                </a:solidFill>
              </a:defRPr>
            </a:lvl2pPr>
            <a:lvl3pPr marL="1143000" indent="-228600">
              <a:buClr>
                <a:srgbClr val="E30613"/>
              </a:buClr>
              <a:buSzPct val="90000"/>
              <a:buFont typeface="Wingdings" charset="2"/>
              <a:buChar char="§"/>
              <a:defRPr>
                <a:solidFill>
                  <a:schemeClr val="tx2"/>
                </a:solidFill>
              </a:defRPr>
            </a:lvl3pPr>
            <a:lvl4pPr marL="1600200" indent="-228600">
              <a:buClr>
                <a:srgbClr val="E30613"/>
              </a:buClr>
              <a:buSzPct val="90000"/>
              <a:buFont typeface="Wingdings" charset="2"/>
              <a:buChar char="§"/>
              <a:defRPr>
                <a:solidFill>
                  <a:schemeClr val="tx2"/>
                </a:solidFill>
              </a:defRPr>
            </a:lvl4pPr>
            <a:lvl5pPr marL="2057400" indent="-228600">
              <a:buClr>
                <a:srgbClr val="E30613"/>
              </a:buClr>
              <a:buSzPct val="90000"/>
              <a:buFont typeface="Wingdings" charset="2"/>
              <a:buChar char="§"/>
              <a:defRPr>
                <a:solidFill>
                  <a:schemeClr val="tx2"/>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1"/>
          <p:cNvSpPr txBox="1">
            <a:spLocks/>
          </p:cNvSpPr>
          <p:nvPr userDrawn="1"/>
        </p:nvSpPr>
        <p:spPr>
          <a:xfrm>
            <a:off x="2436063" y="323317"/>
            <a:ext cx="6064992" cy="69600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kern="1200">
                <a:solidFill>
                  <a:schemeClr val="tx1">
                    <a:lumMod val="75000"/>
                    <a:lumOff val="25000"/>
                  </a:schemeClr>
                </a:solidFill>
                <a:latin typeface="+mj-lt"/>
                <a:ea typeface="+mj-ea"/>
                <a:cs typeface="+mj-cs"/>
              </a:defRPr>
            </a:lvl1pPr>
          </a:lstStyle>
          <a:p>
            <a:endParaRPr lang="en-GB" sz="1500" b="1" dirty="0">
              <a:solidFill>
                <a:schemeClr val="tx1">
                  <a:lumMod val="60000"/>
                  <a:lumOff val="40000"/>
                </a:schemeClr>
              </a:solidFill>
            </a:endParaRPr>
          </a:p>
        </p:txBody>
      </p:sp>
      <p:cxnSp>
        <p:nvCxnSpPr>
          <p:cNvPr id="10" name="Straight Connector 9"/>
          <p:cNvCxnSpPr/>
          <p:nvPr userDrawn="1"/>
        </p:nvCxnSpPr>
        <p:spPr>
          <a:xfrm>
            <a:off x="2187494" y="436197"/>
            <a:ext cx="0" cy="437754"/>
          </a:xfrm>
          <a:prstGeom prst="line">
            <a:avLst/>
          </a:prstGeom>
          <a:ln w="127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45563291"/>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Full Page RED Imag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2878373" y="1836751"/>
            <a:ext cx="9144000" cy="5143500"/>
          </a:xfrm>
          <a:prstGeom prst="rect">
            <a:avLst/>
          </a:prstGeom>
        </p:spPr>
        <p:txBody>
          <a:bodyPr vert="horz"/>
          <a:lstStyle/>
          <a:p>
            <a:endParaRPr lang="en-US" dirty="0"/>
          </a:p>
        </p:txBody>
      </p:sp>
      <p:sp>
        <p:nvSpPr>
          <p:cNvPr id="8" name="Title 1"/>
          <p:cNvSpPr>
            <a:spLocks noGrp="1"/>
          </p:cNvSpPr>
          <p:nvPr>
            <p:ph type="ctrTitle"/>
          </p:nvPr>
        </p:nvSpPr>
        <p:spPr>
          <a:xfrm>
            <a:off x="2392680" y="2210400"/>
            <a:ext cx="6243320" cy="636587"/>
          </a:xfrm>
          <a:prstGeom prst="rect">
            <a:avLst/>
          </a:prstGeom>
        </p:spPr>
        <p:txBody>
          <a:bodyPr/>
          <a:lstStyle>
            <a:lvl1pPr algn="l">
              <a:defRPr sz="3200">
                <a:solidFill>
                  <a:srgbClr val="FFFFFF"/>
                </a:solidFill>
              </a:defRPr>
            </a:lvl1pPr>
          </a:lstStyle>
          <a:p>
            <a:r>
              <a:rPr lang="en-GB" dirty="0"/>
              <a:t>Click to edit Master title style</a:t>
            </a:r>
            <a:endParaRPr lang="en-US" dirty="0"/>
          </a:p>
        </p:txBody>
      </p:sp>
      <p:sp>
        <p:nvSpPr>
          <p:cNvPr id="9" name="Subtitle 2"/>
          <p:cNvSpPr>
            <a:spLocks noGrp="1"/>
          </p:cNvSpPr>
          <p:nvPr>
            <p:ph type="subTitle" idx="1"/>
          </p:nvPr>
        </p:nvSpPr>
        <p:spPr>
          <a:xfrm>
            <a:off x="2394000" y="2847600"/>
            <a:ext cx="6233160" cy="1314450"/>
          </a:xfrm>
          <a:prstGeom prst="rect">
            <a:avLst/>
          </a:prstGeom>
        </p:spPr>
        <p:txBody>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endParaRPr lang="en-US" dirty="0"/>
          </a:p>
        </p:txBody>
      </p:sp>
    </p:spTree>
    <p:extLst>
      <p:ext uri="{BB962C8B-B14F-4D97-AF65-F5344CB8AC3E}">
        <p14:creationId xmlns:p14="http://schemas.microsoft.com/office/powerpoint/2010/main" val="376525016"/>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그림 3"/>
          <p:cNvPicPr>
            <a:picLocks noChangeAspect="1"/>
          </p:cNvPicPr>
          <p:nvPr userDrawn="1"/>
        </p:nvPicPr>
        <p:blipFill rotWithShape="1">
          <a:blip r:embed="rId3" cstate="print">
            <a:extLst>
              <a:ext uri="{28A0092B-C50C-407E-A947-70E740481C1C}">
                <a14:useLocalDpi xmlns:a14="http://schemas.microsoft.com/office/drawing/2010/main" val="0"/>
              </a:ext>
            </a:extLst>
          </a:blip>
          <a:srcRect l="54588" t="6819" b="15722"/>
          <a:stretch/>
        </p:blipFill>
        <p:spPr>
          <a:xfrm>
            <a:off x="4991100" y="350520"/>
            <a:ext cx="4152474" cy="3985260"/>
          </a:xfrm>
          <a:prstGeom prst="rect">
            <a:avLst/>
          </a:prstGeom>
          <a:noFill/>
          <a:ln>
            <a:noFill/>
          </a:ln>
        </p:spPr>
      </p:pic>
      <p:pic>
        <p:nvPicPr>
          <p:cNvPr id="5" name="그림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376" y="3599404"/>
            <a:ext cx="9191625" cy="1553345"/>
          </a:xfrm>
          <a:prstGeom prst="rect">
            <a:avLst/>
          </a:prstGeom>
        </p:spPr>
      </p:pic>
      <p:pic>
        <p:nvPicPr>
          <p:cNvPr id="6" name="그림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21397" y="304323"/>
            <a:ext cx="856490" cy="131064"/>
          </a:xfrm>
          <a:prstGeom prst="rect">
            <a:avLst/>
          </a:prstGeom>
        </p:spPr>
      </p:pic>
    </p:spTree>
    <p:extLst>
      <p:ext uri="{BB962C8B-B14F-4D97-AF65-F5344CB8AC3E}">
        <p14:creationId xmlns:p14="http://schemas.microsoft.com/office/powerpoint/2010/main" val="2740176656"/>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그림 9"/>
          <p:cNvPicPr>
            <a:picLocks noChangeAspect="1"/>
          </p:cNvPicPr>
          <p:nvPr userDrawn="1"/>
        </p:nvPicPr>
        <p:blipFill rotWithShape="1">
          <a:blip r:embed="rId3" cstate="print">
            <a:extLst>
              <a:ext uri="{28A0092B-C50C-407E-A947-70E740481C1C}">
                <a14:useLocalDpi xmlns:a14="http://schemas.microsoft.com/office/drawing/2010/main" val="0"/>
              </a:ext>
            </a:extLst>
          </a:blip>
          <a:srcRect t="31852" r="56148"/>
          <a:stretch/>
        </p:blipFill>
        <p:spPr>
          <a:xfrm>
            <a:off x="1354" y="1638300"/>
            <a:ext cx="4008671" cy="3505200"/>
          </a:xfrm>
          <a:prstGeom prst="rect">
            <a:avLst/>
          </a:prstGeom>
        </p:spPr>
      </p:pic>
      <p:pic>
        <p:nvPicPr>
          <p:cNvPr id="9" name="그림 8"/>
          <p:cNvPicPr>
            <a:picLocks noChangeAspect="1"/>
          </p:cNvPicPr>
          <p:nvPr userDrawn="1"/>
        </p:nvPicPr>
        <p:blipFill rotWithShape="1">
          <a:blip r:embed="rId4" cstate="print">
            <a:extLst>
              <a:ext uri="{28A0092B-C50C-407E-A947-70E740481C1C}">
                <a14:useLocalDpi xmlns:a14="http://schemas.microsoft.com/office/drawing/2010/main" val="0"/>
              </a:ext>
            </a:extLst>
          </a:blip>
          <a:srcRect b="29061"/>
          <a:stretch/>
        </p:blipFill>
        <p:spPr>
          <a:xfrm>
            <a:off x="1676875" y="4185856"/>
            <a:ext cx="518161" cy="960025"/>
          </a:xfrm>
          <a:prstGeom prst="rect">
            <a:avLst/>
          </a:prstGeom>
        </p:spPr>
      </p:pic>
      <p:cxnSp>
        <p:nvCxnSpPr>
          <p:cNvPr id="12" name="직선 연결선 11"/>
          <p:cNvCxnSpPr/>
          <p:nvPr userDrawn="1"/>
        </p:nvCxnSpPr>
        <p:spPr>
          <a:xfrm>
            <a:off x="1354" y="1281112"/>
            <a:ext cx="2679934" cy="0"/>
          </a:xfrm>
          <a:prstGeom prst="line">
            <a:avLst/>
          </a:prstGeom>
          <a:ln>
            <a:solidFill>
              <a:srgbClr val="3BFFFF">
                <a:alpha val="50000"/>
              </a:srgbClr>
            </a:solidFill>
          </a:ln>
        </p:spPr>
        <p:style>
          <a:lnRef idx="1">
            <a:schemeClr val="accent1"/>
          </a:lnRef>
          <a:fillRef idx="0">
            <a:schemeClr val="accent1"/>
          </a:fillRef>
          <a:effectRef idx="0">
            <a:schemeClr val="accent1"/>
          </a:effectRef>
          <a:fontRef idx="minor">
            <a:schemeClr val="tx1"/>
          </a:fontRef>
        </p:style>
      </p:cxnSp>
      <p:pic>
        <p:nvPicPr>
          <p:cNvPr id="11" name="그림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049957" y="411003"/>
            <a:ext cx="856490" cy="131064"/>
          </a:xfrm>
          <a:prstGeom prst="rect">
            <a:avLst/>
          </a:prstGeom>
        </p:spPr>
      </p:pic>
    </p:spTree>
    <p:extLst>
      <p:ext uri="{BB962C8B-B14F-4D97-AF65-F5344CB8AC3E}">
        <p14:creationId xmlns:p14="http://schemas.microsoft.com/office/powerpoint/2010/main" val="1914901952"/>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제목 슬라이드">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텍스트 개체 틀 2"/>
          <p:cNvSpPr>
            <a:spLocks noGrp="1"/>
          </p:cNvSpPr>
          <p:nvPr>
            <p:ph type="body" sz="quarter" idx="10" hasCustomPrompt="1"/>
          </p:nvPr>
        </p:nvSpPr>
        <p:spPr>
          <a:xfrm>
            <a:off x="230757" y="267327"/>
            <a:ext cx="8085137" cy="403058"/>
          </a:xfrm>
          <a:prstGeom prst="rect">
            <a:avLst/>
          </a:prstGeom>
        </p:spPr>
        <p:txBody>
          <a:bodyPr anchor="ctr"/>
          <a:lstStyle>
            <a:lvl1pPr marL="0" indent="0">
              <a:buFont typeface="Arial" panose="020B0604020202020204" pitchFamily="34" charset="0"/>
              <a:buNone/>
              <a:defRPr sz="2500" b="1">
                <a:solidFill>
                  <a:schemeClr val="bg1"/>
                </a:solidFill>
                <a:latin typeface="Arial" panose="020B0604020202020204" pitchFamily="34" charset="0"/>
                <a:cs typeface="Arial" panose="020B0604020202020204" pitchFamily="34" charset="0"/>
              </a:defRPr>
            </a:lvl1pPr>
          </a:lstStyle>
          <a:p>
            <a:r>
              <a:rPr lang="en-US" altLang="ko-KR" dirty="0" smtClean="0"/>
              <a:t>Insert your main title</a:t>
            </a:r>
            <a:endParaRPr lang="ko-KR" altLang="en-US" dirty="0"/>
          </a:p>
        </p:txBody>
      </p:sp>
      <p:sp>
        <p:nvSpPr>
          <p:cNvPr id="6" name="슬라이드 번호 개체 틀 5"/>
          <p:cNvSpPr>
            <a:spLocks noGrp="1"/>
          </p:cNvSpPr>
          <p:nvPr>
            <p:ph type="sldNum" sz="quarter" idx="12"/>
          </p:nvPr>
        </p:nvSpPr>
        <p:spPr>
          <a:xfrm>
            <a:off x="4305300" y="4907079"/>
            <a:ext cx="533400" cy="175202"/>
          </a:xfrm>
          <a:prstGeom prst="rect">
            <a:avLst/>
          </a:prstGeom>
        </p:spPr>
        <p:txBody>
          <a:bodyPr/>
          <a:lstStyle>
            <a:lvl1pPr algn="r">
              <a:defRPr sz="900">
                <a:solidFill>
                  <a:srgbClr val="666666"/>
                </a:solidFill>
                <a:latin typeface="Arial" panose="020B0604020202020204" pitchFamily="34" charset="0"/>
                <a:ea typeface="+mn-ea"/>
                <a:cs typeface="Arial" panose="020B0604020202020204" pitchFamily="34" charset="0"/>
              </a:defRPr>
            </a:lvl1pPr>
          </a:lstStyle>
          <a:p>
            <a:pPr defTabSz="685800" latinLnBrk="1"/>
            <a:fld id="{41CB6D96-E065-46D7-BFC0-473F3D5B23B3}" type="slidenum">
              <a:rPr lang="ko-KR" altLang="en-US" smtClean="0"/>
              <a:pPr defTabSz="685800" latinLnBrk="1"/>
              <a:t>‹#›</a:t>
            </a:fld>
            <a:r>
              <a:rPr lang="en-US" altLang="ko-KR" dirty="0" smtClean="0"/>
              <a:t>/14</a:t>
            </a:r>
            <a:endParaRPr lang="ko-KR" altLang="en-US" dirty="0"/>
          </a:p>
        </p:txBody>
      </p:sp>
      <p:pic>
        <p:nvPicPr>
          <p:cNvPr id="9" name="그림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49957" y="411003"/>
            <a:ext cx="856490" cy="131064"/>
          </a:xfrm>
          <a:prstGeom prst="rect">
            <a:avLst/>
          </a:prstGeom>
        </p:spPr>
      </p:pic>
    </p:spTree>
    <p:extLst>
      <p:ext uri="{BB962C8B-B14F-4D97-AF65-F5344CB8AC3E}">
        <p14:creationId xmlns:p14="http://schemas.microsoft.com/office/powerpoint/2010/main" val="3708973505"/>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가이드">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텍스트 개체 틀 2"/>
          <p:cNvSpPr>
            <a:spLocks noGrp="1"/>
          </p:cNvSpPr>
          <p:nvPr>
            <p:ph type="body" sz="quarter" idx="10" hasCustomPrompt="1"/>
          </p:nvPr>
        </p:nvSpPr>
        <p:spPr>
          <a:xfrm>
            <a:off x="230757" y="267327"/>
            <a:ext cx="8085137" cy="403058"/>
          </a:xfrm>
          <a:prstGeom prst="rect">
            <a:avLst/>
          </a:prstGeom>
        </p:spPr>
        <p:txBody>
          <a:bodyPr anchor="ctr"/>
          <a:lstStyle>
            <a:lvl1pPr marL="0" indent="0">
              <a:buFont typeface="Arial" panose="020B0604020202020204" pitchFamily="34" charset="0"/>
              <a:buNone/>
              <a:defRPr sz="2500" b="1">
                <a:solidFill>
                  <a:schemeClr val="bg1"/>
                </a:solidFill>
                <a:latin typeface="Arial" panose="020B0604020202020204" pitchFamily="34" charset="0"/>
                <a:cs typeface="Arial" panose="020B0604020202020204" pitchFamily="34" charset="0"/>
              </a:defRPr>
            </a:lvl1pPr>
          </a:lstStyle>
          <a:p>
            <a:r>
              <a:rPr lang="en-US" altLang="ko-KR" dirty="0" smtClean="0"/>
              <a:t>Insert your main title</a:t>
            </a:r>
            <a:endParaRPr lang="ko-KR" altLang="en-US" dirty="0"/>
          </a:p>
        </p:txBody>
      </p:sp>
      <p:sp>
        <p:nvSpPr>
          <p:cNvPr id="8" name="슬라이드 번호 개체 틀 5"/>
          <p:cNvSpPr>
            <a:spLocks noGrp="1"/>
          </p:cNvSpPr>
          <p:nvPr>
            <p:ph type="sldNum" sz="quarter" idx="12"/>
          </p:nvPr>
        </p:nvSpPr>
        <p:spPr>
          <a:xfrm>
            <a:off x="4305300" y="4907079"/>
            <a:ext cx="533400" cy="175202"/>
          </a:xfrm>
          <a:prstGeom prst="rect">
            <a:avLst/>
          </a:prstGeom>
        </p:spPr>
        <p:txBody>
          <a:bodyPr/>
          <a:lstStyle>
            <a:lvl1pPr algn="r">
              <a:defRPr sz="900">
                <a:solidFill>
                  <a:srgbClr val="666666"/>
                </a:solidFill>
                <a:latin typeface="Arial" panose="020B0604020202020204" pitchFamily="34" charset="0"/>
                <a:ea typeface="+mn-ea"/>
                <a:cs typeface="Arial" panose="020B0604020202020204" pitchFamily="34" charset="0"/>
              </a:defRPr>
            </a:lvl1pPr>
          </a:lstStyle>
          <a:p>
            <a:pPr defTabSz="685800" latinLnBrk="1"/>
            <a:fld id="{41CB6D96-E065-46D7-BFC0-473F3D5B23B3}" type="slidenum">
              <a:rPr lang="ko-KR" altLang="en-US" smtClean="0"/>
              <a:pPr defTabSz="685800" latinLnBrk="1"/>
              <a:t>‹#›</a:t>
            </a:fld>
            <a:r>
              <a:rPr lang="en-US" altLang="ko-KR" dirty="0" smtClean="0"/>
              <a:t>/14</a:t>
            </a:r>
            <a:endParaRPr lang="ko-KR" altLang="en-US" dirty="0"/>
          </a:p>
        </p:txBody>
      </p:sp>
      <p:sp>
        <p:nvSpPr>
          <p:cNvPr id="6" name="직사각형 5"/>
          <p:cNvSpPr/>
          <p:nvPr userDrawn="1"/>
        </p:nvSpPr>
        <p:spPr>
          <a:xfrm>
            <a:off x="457200" y="942975"/>
            <a:ext cx="8229600" cy="3750945"/>
          </a:xfrm>
          <a:prstGeom prst="rect">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latinLnBrk="1"/>
            <a:endParaRPr lang="ko-KR" altLang="en-US" sz="1350">
              <a:solidFill>
                <a:prstClr val="white"/>
              </a:solidFill>
            </a:endParaRPr>
          </a:p>
        </p:txBody>
      </p:sp>
      <p:pic>
        <p:nvPicPr>
          <p:cNvPr id="11" name="그림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49957" y="411003"/>
            <a:ext cx="856490" cy="131064"/>
          </a:xfrm>
          <a:prstGeom prst="rect">
            <a:avLst/>
          </a:prstGeom>
        </p:spPr>
      </p:pic>
    </p:spTree>
    <p:extLst>
      <p:ext uri="{BB962C8B-B14F-4D97-AF65-F5344CB8AC3E}">
        <p14:creationId xmlns:p14="http://schemas.microsoft.com/office/powerpoint/2010/main" val="1128275348"/>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그림 3"/>
          <p:cNvPicPr>
            <a:picLocks noChangeAspect="1"/>
          </p:cNvPicPr>
          <p:nvPr userDrawn="1"/>
        </p:nvPicPr>
        <p:blipFill rotWithShape="1">
          <a:blip r:embed="rId3" cstate="print">
            <a:extLst>
              <a:ext uri="{28A0092B-C50C-407E-A947-70E740481C1C}">
                <a14:useLocalDpi xmlns:a14="http://schemas.microsoft.com/office/drawing/2010/main" val="0"/>
              </a:ext>
            </a:extLst>
          </a:blip>
          <a:srcRect t="16482"/>
          <a:stretch/>
        </p:blipFill>
        <p:spPr>
          <a:xfrm>
            <a:off x="1354" y="847724"/>
            <a:ext cx="9141291" cy="4295775"/>
          </a:xfrm>
          <a:prstGeom prst="rect">
            <a:avLst/>
          </a:prstGeom>
        </p:spPr>
      </p:pic>
      <p:sp>
        <p:nvSpPr>
          <p:cNvPr id="3" name="TextBox 2"/>
          <p:cNvSpPr txBox="1"/>
          <p:nvPr userDrawn="1"/>
        </p:nvSpPr>
        <p:spPr>
          <a:xfrm>
            <a:off x="2661670" y="1695450"/>
            <a:ext cx="3820661" cy="1015663"/>
          </a:xfrm>
          <a:prstGeom prst="rect">
            <a:avLst/>
          </a:prstGeom>
          <a:noFill/>
        </p:spPr>
        <p:txBody>
          <a:bodyPr wrap="none" rtlCol="0">
            <a:spAutoFit/>
          </a:bodyPr>
          <a:lstStyle/>
          <a:p>
            <a:pPr defTabSz="685800" latinLnBrk="1"/>
            <a:r>
              <a:rPr lang="en-US" altLang="ko-KR" sz="6000" dirty="0" smtClean="0">
                <a:solidFill>
                  <a:prstClr val="white"/>
                </a:solidFill>
                <a:latin typeface="Arial" panose="020B0604020202020204" pitchFamily="34" charset="0"/>
                <a:cs typeface="Arial" panose="020B0604020202020204" pitchFamily="34" charset="0"/>
              </a:rPr>
              <a:t>Thank You</a:t>
            </a:r>
            <a:endParaRPr lang="ko-KR" altLang="en-US" sz="6000" dirty="0">
              <a:solidFill>
                <a:prstClr val="white"/>
              </a:solidFill>
              <a:latin typeface="Arial" panose="020B0604020202020204" pitchFamily="34" charset="0"/>
              <a:cs typeface="Arial" panose="020B0604020202020204" pitchFamily="34" charset="0"/>
            </a:endParaRPr>
          </a:p>
        </p:txBody>
      </p:sp>
      <p:pic>
        <p:nvPicPr>
          <p:cNvPr id="7" name="그림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301272" y="4750326"/>
            <a:ext cx="785078" cy="120136"/>
          </a:xfrm>
          <a:prstGeom prst="rect">
            <a:avLst/>
          </a:prstGeom>
        </p:spPr>
      </p:pic>
    </p:spTree>
    <p:extLst>
      <p:ext uri="{BB962C8B-B14F-4D97-AF65-F5344CB8AC3E}">
        <p14:creationId xmlns:p14="http://schemas.microsoft.com/office/powerpoint/2010/main" val="3671546832"/>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사용자 지정 레이아웃">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3510762"/>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223837" y="3615537"/>
            <a:ext cx="8696325" cy="341986"/>
          </a:xfrm>
        </p:spPr>
        <p:txBody>
          <a:bodyPr/>
          <a:lstStyle>
            <a:lvl1pPr marL="0" indent="0">
              <a:buNone/>
              <a:defRPr sz="2000" b="1" i="0" cap="all" spc="0" baseline="0">
                <a:solidFill>
                  <a:schemeClr val="tx1"/>
                </a:solidFill>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223837" y="3916081"/>
            <a:ext cx="8696325" cy="285129"/>
          </a:xfrm>
        </p:spPr>
        <p:txBody>
          <a:bodyPr/>
          <a:lstStyle>
            <a:lvl1pPr marL="176213" indent="-176213" algn="l">
              <a:buFont typeface="Arial" panose="020B0604020202020204" pitchFamily="34" charset="0"/>
              <a:buChar char="–"/>
              <a:defRPr sz="1600" cap="all" spc="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
        <p:nvSpPr>
          <p:cNvPr id="9" name="Text Placeholder 8"/>
          <p:cNvSpPr>
            <a:spLocks noGrp="1"/>
          </p:cNvSpPr>
          <p:nvPr>
            <p:ph type="body" sz="quarter" idx="10"/>
          </p:nvPr>
        </p:nvSpPr>
        <p:spPr>
          <a:xfrm>
            <a:off x="223838" y="4470259"/>
            <a:ext cx="2203450" cy="599173"/>
          </a:xfrm>
        </p:spPr>
        <p:txBody>
          <a:bodyPr/>
          <a:lstStyle>
            <a:lvl1pPr>
              <a:spcBef>
                <a:spcPts val="0"/>
              </a:spcBef>
              <a:defRPr sz="1100">
                <a:solidFill>
                  <a:schemeClr val="tx1"/>
                </a:solidFill>
              </a:defRPr>
            </a:lvl1pPr>
            <a:lvl2pPr>
              <a:defRPr sz="1100"/>
            </a:lvl2pPr>
            <a:lvl3pPr>
              <a:defRPr sz="1100"/>
            </a:lvl3pPr>
            <a:lvl4pPr>
              <a:defRPr sz="1100"/>
            </a:lvl4pPr>
            <a:lvl5pPr>
              <a:defRPr sz="1100"/>
            </a:lvl5pPr>
          </a:lstStyle>
          <a:p>
            <a:pPr lvl="0"/>
            <a:r>
              <a:rPr lang="en-US" dirty="0" smtClean="0"/>
              <a:t>Click to edit Master text styles</a:t>
            </a:r>
            <a:endParaRPr lang="en-GB" dirty="0"/>
          </a:p>
        </p:txBody>
      </p:sp>
      <p:sp>
        <p:nvSpPr>
          <p:cNvPr id="10" name="TextBox 9"/>
          <p:cNvSpPr txBox="1"/>
          <p:nvPr userDrawn="1"/>
        </p:nvSpPr>
        <p:spPr>
          <a:xfrm>
            <a:off x="7589047" y="4819146"/>
            <a:ext cx="1328738" cy="138499"/>
          </a:xfrm>
          <a:prstGeom prst="rect">
            <a:avLst/>
          </a:prstGeom>
          <a:noFill/>
        </p:spPr>
        <p:txBody>
          <a:bodyPr wrap="square" lIns="0" tIns="0" rIns="0" bIns="0" rtlCol="0" anchor="b" anchorCtr="0">
            <a:spAutoFit/>
          </a:bodyPr>
          <a:lstStyle/>
          <a:p>
            <a:pPr algn="r"/>
            <a:r>
              <a:rPr lang="en-GB" sz="900" dirty="0" smtClean="0">
                <a:solidFill>
                  <a:srgbClr val="1E1E1E"/>
                </a:solidFill>
              </a:rPr>
              <a:t>Confidential ©2015</a:t>
            </a:r>
            <a:endParaRPr lang="en-GB" sz="900" dirty="0">
              <a:solidFill>
                <a:srgbClr val="1E1E1E"/>
              </a:solidFill>
            </a:endParaRPr>
          </a:p>
        </p:txBody>
      </p:sp>
      <p:sp>
        <p:nvSpPr>
          <p:cNvPr id="12" name="Picture Placeholder 11"/>
          <p:cNvSpPr>
            <a:spLocks noGrp="1"/>
          </p:cNvSpPr>
          <p:nvPr>
            <p:ph type="pic" sz="quarter" idx="11"/>
          </p:nvPr>
        </p:nvSpPr>
        <p:spPr>
          <a:xfrm>
            <a:off x="0" y="820738"/>
            <a:ext cx="9144000" cy="2635250"/>
          </a:xfrm>
          <a:solidFill>
            <a:schemeClr val="bg2"/>
          </a:solidFill>
        </p:spPr>
        <p:txBody>
          <a:bodyPr/>
          <a:lstStyle/>
          <a:p>
            <a:endParaRPr lang="en-GB"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8623" y="210089"/>
            <a:ext cx="1621540" cy="402337"/>
          </a:xfrm>
          <a:prstGeom prst="rect">
            <a:avLst/>
          </a:prstGeom>
        </p:spPr>
      </p:pic>
    </p:spTree>
    <p:extLst>
      <p:ext uri="{BB962C8B-B14F-4D97-AF65-F5344CB8AC3E}">
        <p14:creationId xmlns:p14="http://schemas.microsoft.com/office/powerpoint/2010/main" val="17904526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Footer Placeholder 4"/>
          <p:cNvSpPr>
            <a:spLocks noGrp="1"/>
          </p:cNvSpPr>
          <p:nvPr>
            <p:ph type="ftr" sz="quarter" idx="11"/>
          </p:nvPr>
        </p:nvSpPr>
        <p:spPr>
          <a:xfrm>
            <a:off x="223836" y="209551"/>
            <a:ext cx="6629401" cy="295197"/>
          </a:xfrm>
        </p:spPr>
        <p:txBody>
          <a:bodyPr/>
          <a:lstStyle>
            <a:lvl1pPr>
              <a:defRPr b="1">
                <a:solidFill>
                  <a:schemeClr val="tx1"/>
                </a:solidFill>
              </a:defRPr>
            </a:lvl1pPr>
          </a:lstStyle>
          <a:p>
            <a:r>
              <a:rPr lang="en-GB" dirty="0" smtClean="0">
                <a:solidFill>
                  <a:srgbClr val="1E1E1E"/>
                </a:solidFill>
              </a:rPr>
              <a:t>RUNNING TITLE ARIAL16PT BOLD (EDIT IN SLIDE FOOTER)</a:t>
            </a:r>
            <a:endParaRPr lang="en-GB" dirty="0">
              <a:solidFill>
                <a:srgbClr val="1E1E1E"/>
              </a:solidFill>
            </a:endParaRP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C554A706-D19D-4C79-97F9-BC489483F7EF}" type="slidenum">
              <a:rPr lang="en-GB" smtClean="0">
                <a:solidFill>
                  <a:srgbClr val="1E1E1E"/>
                </a:solidFill>
              </a:rPr>
              <a:pPr/>
              <a:t>‹#›</a:t>
            </a:fld>
            <a:endParaRPr lang="en-GB" dirty="0">
              <a:solidFill>
                <a:srgbClr val="1E1E1E"/>
              </a:solidFill>
            </a:endParaRPr>
          </a:p>
        </p:txBody>
      </p:sp>
      <p:sp>
        <p:nvSpPr>
          <p:cNvPr id="4" name="Title 3"/>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10516692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3838" y="3994098"/>
            <a:ext cx="6629400" cy="650927"/>
          </a:xfrm>
        </p:spPr>
        <p:txBody>
          <a:bodyPr anchor="t"/>
          <a:lstStyle>
            <a:lvl1pPr marL="222250" indent="-222250" algn="l">
              <a:lnSpc>
                <a:spcPts val="2000"/>
              </a:lnSpc>
              <a:defRPr sz="1800" b="0" cap="all"/>
            </a:lvl1pPr>
          </a:lstStyle>
          <a:p>
            <a:r>
              <a:rPr lang="en-US" dirty="0" smtClean="0"/>
              <a:t>Click to edit Master title style</a:t>
            </a:r>
            <a:endParaRPr lang="en-GB" dirty="0"/>
          </a:p>
        </p:txBody>
      </p:sp>
      <p:sp>
        <p:nvSpPr>
          <p:cNvPr id="5" name="Footer Placeholder 4"/>
          <p:cNvSpPr>
            <a:spLocks noGrp="1"/>
          </p:cNvSpPr>
          <p:nvPr>
            <p:ph type="ftr" sz="quarter" idx="11"/>
          </p:nvPr>
        </p:nvSpPr>
        <p:spPr>
          <a:xfrm>
            <a:off x="223837" y="3682204"/>
            <a:ext cx="6629402" cy="304579"/>
          </a:xfrm>
        </p:spPr>
        <p:txBody>
          <a:bodyPr/>
          <a:lstStyle>
            <a:lvl1pPr>
              <a:defRPr sz="1800"/>
            </a:lvl1pPr>
          </a:lstStyle>
          <a:p>
            <a:r>
              <a:rPr lang="en-GB" smtClean="0">
                <a:solidFill>
                  <a:prstClr val="white"/>
                </a:solidFill>
              </a:rPr>
              <a:t>RUNNING TITLE ARIAL16PT BOLD (EDIT IN SLIDE FOOTER)</a:t>
            </a:r>
            <a:endParaRPr lang="en-GB" dirty="0">
              <a:solidFill>
                <a:prstClr val="white"/>
              </a:solidFill>
            </a:endParaRPr>
          </a:p>
        </p:txBody>
      </p:sp>
      <p:sp>
        <p:nvSpPr>
          <p:cNvPr id="6" name="Slide Number Placeholder 5"/>
          <p:cNvSpPr>
            <a:spLocks noGrp="1"/>
          </p:cNvSpPr>
          <p:nvPr>
            <p:ph type="sldNum" sz="quarter" idx="12"/>
          </p:nvPr>
        </p:nvSpPr>
        <p:spPr/>
        <p:txBody>
          <a:bodyPr/>
          <a:lstStyle/>
          <a:p>
            <a:fld id="{C554A706-D19D-4C79-97F9-BC489483F7EF}" type="slidenum">
              <a:rPr lang="en-GB" smtClean="0">
                <a:solidFill>
                  <a:prstClr val="white"/>
                </a:solidFill>
              </a:rPr>
              <a:pPr/>
              <a:t>‹#›</a:t>
            </a:fld>
            <a:endParaRPr lang="en-GB" dirty="0">
              <a:solidFill>
                <a:prstClr val="white"/>
              </a:solidFill>
            </a:endParaRPr>
          </a:p>
        </p:txBody>
      </p:sp>
    </p:spTree>
    <p:extLst>
      <p:ext uri="{BB962C8B-B14F-4D97-AF65-F5344CB8AC3E}">
        <p14:creationId xmlns:p14="http://schemas.microsoft.com/office/powerpoint/2010/main" val="16903918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SMA Title and Two Column slide">
    <p:spTree>
      <p:nvGrpSpPr>
        <p:cNvPr id="1" name=""/>
        <p:cNvGrpSpPr/>
        <p:nvPr/>
      </p:nvGrpSpPr>
      <p:grpSpPr>
        <a:xfrm>
          <a:off x="0" y="0"/>
          <a:ext cx="0" cy="0"/>
          <a:chOff x="0" y="0"/>
          <a:chExt cx="0" cy="0"/>
        </a:xfrm>
      </p:grpSpPr>
      <p:sp>
        <p:nvSpPr>
          <p:cNvPr id="9" name="Text Placeholder 2"/>
          <p:cNvSpPr>
            <a:spLocks noGrp="1"/>
          </p:cNvSpPr>
          <p:nvPr>
            <p:ph type="body" idx="1"/>
          </p:nvPr>
        </p:nvSpPr>
        <p:spPr>
          <a:xfrm>
            <a:off x="414586" y="1424111"/>
            <a:ext cx="4040188" cy="355551"/>
          </a:xfrm>
          <a:prstGeom prst="rect">
            <a:avLst/>
          </a:prstGeom>
        </p:spPr>
        <p:txBody>
          <a:bodyPr anchor="t" anchorCtr="0">
            <a:normAutofit/>
          </a:bodyPr>
          <a:lstStyle>
            <a:lvl1pPr marL="0" indent="0">
              <a:buNone/>
              <a:defRPr sz="1400" b="1">
                <a:solidFill>
                  <a:srgbClr val="57575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Content Placeholder 3"/>
          <p:cNvSpPr>
            <a:spLocks noGrp="1"/>
          </p:cNvSpPr>
          <p:nvPr>
            <p:ph sz="half" idx="2"/>
          </p:nvPr>
        </p:nvSpPr>
        <p:spPr>
          <a:xfrm>
            <a:off x="414586" y="1779662"/>
            <a:ext cx="4040188" cy="2814960"/>
          </a:xfrm>
          <a:prstGeom prst="rect">
            <a:avLst/>
          </a:prstGeom>
        </p:spPr>
        <p:txBody>
          <a:bodyPr/>
          <a:lstStyle>
            <a:lvl1pPr marL="342900" indent="-342900">
              <a:buClr>
                <a:srgbClr val="E30613"/>
              </a:buClr>
              <a:buSzPct val="90000"/>
              <a:buFont typeface="Wingdings" charset="2"/>
              <a:buChar char="§"/>
              <a:defRPr sz="1400">
                <a:solidFill>
                  <a:schemeClr val="tx1"/>
                </a:solidFill>
              </a:defRPr>
            </a:lvl1pPr>
            <a:lvl2pPr marL="742950" indent="-285750">
              <a:buClr>
                <a:srgbClr val="E30613"/>
              </a:buClr>
              <a:buSzPct val="90000"/>
              <a:buFont typeface="Wingdings" charset="2"/>
              <a:buChar char="§"/>
              <a:defRPr sz="1400">
                <a:solidFill>
                  <a:schemeClr val="tx1"/>
                </a:solidFill>
              </a:defRPr>
            </a:lvl2pPr>
            <a:lvl3pPr marL="1143000" indent="-228600">
              <a:buClr>
                <a:srgbClr val="E30613"/>
              </a:buClr>
              <a:buSzPct val="90000"/>
              <a:buFont typeface="Wingdings" charset="2"/>
              <a:buChar char="§"/>
              <a:defRPr sz="1400">
                <a:solidFill>
                  <a:schemeClr val="tx1"/>
                </a:solidFill>
              </a:defRPr>
            </a:lvl3pPr>
            <a:lvl4pPr marL="1600200" indent="-228600">
              <a:buClr>
                <a:srgbClr val="E30613"/>
              </a:buClr>
              <a:buSzPct val="90000"/>
              <a:buFont typeface="Wingdings" charset="2"/>
              <a:buChar char="§"/>
              <a:defRPr sz="1200">
                <a:solidFill>
                  <a:schemeClr val="tx1"/>
                </a:solidFill>
              </a:defRPr>
            </a:lvl4pPr>
            <a:lvl5pPr marL="2057400" indent="-228600">
              <a:buClr>
                <a:srgbClr val="E30613"/>
              </a:buClr>
              <a:buSzPct val="90000"/>
              <a:buFont typeface="Wingdings" charset="2"/>
              <a:buChar char="§"/>
              <a:defRPr sz="12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Text Placeholder 4"/>
          <p:cNvSpPr>
            <a:spLocks noGrp="1"/>
          </p:cNvSpPr>
          <p:nvPr>
            <p:ph type="body" sz="quarter" idx="3"/>
          </p:nvPr>
        </p:nvSpPr>
        <p:spPr>
          <a:xfrm>
            <a:off x="4645026" y="1424111"/>
            <a:ext cx="4041775" cy="355551"/>
          </a:xfrm>
          <a:prstGeom prst="rect">
            <a:avLst/>
          </a:prstGeom>
        </p:spPr>
        <p:txBody>
          <a:bodyPr anchor="t" anchorCtr="0">
            <a:normAutofit/>
          </a:bodyPr>
          <a:lstStyle>
            <a:lvl1pPr marL="0" indent="0">
              <a:buNone/>
              <a:defRPr sz="1400" b="1">
                <a:solidFill>
                  <a:srgbClr val="57575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5"/>
          <p:cNvSpPr>
            <a:spLocks noGrp="1"/>
          </p:cNvSpPr>
          <p:nvPr>
            <p:ph sz="quarter" idx="4"/>
          </p:nvPr>
        </p:nvSpPr>
        <p:spPr>
          <a:xfrm>
            <a:off x="4645026" y="1779662"/>
            <a:ext cx="4041775" cy="2814960"/>
          </a:xfrm>
          <a:prstGeom prst="rect">
            <a:avLst/>
          </a:prstGeom>
        </p:spPr>
        <p:txBody>
          <a:bodyPr/>
          <a:lstStyle>
            <a:lvl1pPr marL="342900" indent="-342900">
              <a:buClr>
                <a:srgbClr val="E30613"/>
              </a:buClr>
              <a:buSzPct val="90000"/>
              <a:buFont typeface="Wingdings" charset="2"/>
              <a:buChar char="§"/>
              <a:defRPr sz="1400">
                <a:solidFill>
                  <a:schemeClr val="tx1"/>
                </a:solidFill>
              </a:defRPr>
            </a:lvl1pPr>
            <a:lvl2pPr marL="742950" indent="-285750">
              <a:buClr>
                <a:srgbClr val="E30613"/>
              </a:buClr>
              <a:buSzPct val="90000"/>
              <a:buFont typeface="Wingdings" charset="2"/>
              <a:buChar char="§"/>
              <a:defRPr sz="1400">
                <a:solidFill>
                  <a:schemeClr val="tx1"/>
                </a:solidFill>
              </a:defRPr>
            </a:lvl2pPr>
            <a:lvl3pPr marL="1143000" indent="-228600">
              <a:buClr>
                <a:srgbClr val="E30613"/>
              </a:buClr>
              <a:buSzPct val="90000"/>
              <a:buFont typeface="Wingdings" charset="2"/>
              <a:buChar char="§"/>
              <a:defRPr sz="1400">
                <a:solidFill>
                  <a:schemeClr val="tx1"/>
                </a:solidFill>
              </a:defRPr>
            </a:lvl3pPr>
            <a:lvl4pPr marL="1600200" indent="-228600">
              <a:buClr>
                <a:srgbClr val="E30613"/>
              </a:buClr>
              <a:buSzPct val="90000"/>
              <a:buFont typeface="Wingdings" charset="2"/>
              <a:buChar char="§"/>
              <a:defRPr sz="1200">
                <a:solidFill>
                  <a:schemeClr val="tx1"/>
                </a:solidFill>
              </a:defRPr>
            </a:lvl4pPr>
            <a:lvl5pPr marL="2057400" indent="-228600">
              <a:buClr>
                <a:srgbClr val="E30613"/>
              </a:buClr>
              <a:buSzPct val="90000"/>
              <a:buFont typeface="Wingdings" charset="2"/>
              <a:buChar char="§"/>
              <a:defRPr sz="12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cxnSp>
        <p:nvCxnSpPr>
          <p:cNvPr id="14" name="Straight Connector 13"/>
          <p:cNvCxnSpPr/>
          <p:nvPr userDrawn="1"/>
        </p:nvCxnSpPr>
        <p:spPr>
          <a:xfrm>
            <a:off x="2187494" y="436197"/>
            <a:ext cx="0" cy="437754"/>
          </a:xfrm>
          <a:prstGeom prst="line">
            <a:avLst/>
          </a:prstGeom>
          <a:ln w="127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34877867"/>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and Image 01">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223838" y="1044575"/>
            <a:ext cx="4271962" cy="3600450"/>
          </a:xfr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en-GB"/>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11"/>
          </p:nvPr>
        </p:nvSpPr>
        <p:spPr/>
        <p:txBody>
          <a:bodyPr/>
          <a:lstStyle>
            <a:lvl1pPr>
              <a:defRPr b="1"/>
            </a:lvl1pPr>
          </a:lstStyle>
          <a:p>
            <a:r>
              <a:rPr lang="en-GB" smtClean="0">
                <a:solidFill>
                  <a:srgbClr val="1E1E1E"/>
                </a:solidFill>
              </a:rPr>
              <a:t>RUNNING TITLE ARIAL16PT BOLD (EDIT IN SLIDE FOOTER)</a:t>
            </a:r>
            <a:endParaRPr lang="en-GB" dirty="0">
              <a:solidFill>
                <a:srgbClr val="1E1E1E"/>
              </a:solidFill>
            </a:endParaRPr>
          </a:p>
        </p:txBody>
      </p:sp>
      <p:sp>
        <p:nvSpPr>
          <p:cNvPr id="7" name="Slide Number Placeholder 6"/>
          <p:cNvSpPr>
            <a:spLocks noGrp="1"/>
          </p:cNvSpPr>
          <p:nvPr>
            <p:ph type="sldNum" sz="quarter" idx="12"/>
          </p:nvPr>
        </p:nvSpPr>
        <p:spPr/>
        <p:txBody>
          <a:bodyPr/>
          <a:lstStyle/>
          <a:p>
            <a:fld id="{C554A706-D19D-4C79-97F9-BC489483F7EF}" type="slidenum">
              <a:rPr lang="en-GB" smtClean="0">
                <a:solidFill>
                  <a:srgbClr val="1E1E1E"/>
                </a:solidFill>
              </a:rPr>
              <a:pPr/>
              <a:t>‹#›</a:t>
            </a:fld>
            <a:endParaRPr lang="en-GB" dirty="0">
              <a:solidFill>
                <a:srgbClr val="1E1E1E"/>
              </a:solidFill>
            </a:endParaRPr>
          </a:p>
        </p:txBody>
      </p:sp>
      <p:sp>
        <p:nvSpPr>
          <p:cNvPr id="8" name="Picture Placeholder 7"/>
          <p:cNvSpPr>
            <a:spLocks noGrp="1"/>
          </p:cNvSpPr>
          <p:nvPr>
            <p:ph type="pic" sz="quarter" idx="13"/>
          </p:nvPr>
        </p:nvSpPr>
        <p:spPr>
          <a:xfrm>
            <a:off x="4643438" y="1044575"/>
            <a:ext cx="4276725" cy="3600450"/>
          </a:xfrm>
          <a:solidFill>
            <a:schemeClr val="bg2"/>
          </a:solidFill>
        </p:spPr>
        <p:txBody>
          <a:bodyPr/>
          <a:lstStyle/>
          <a:p>
            <a:endParaRPr lang="en-GB" dirty="0"/>
          </a:p>
        </p:txBody>
      </p:sp>
    </p:spTree>
    <p:extLst>
      <p:ext uri="{BB962C8B-B14F-4D97-AF65-F5344CB8AC3E}">
        <p14:creationId xmlns:p14="http://schemas.microsoft.com/office/powerpoint/2010/main" val="4105606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and Image 0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223838" y="1044575"/>
            <a:ext cx="4271962" cy="3600450"/>
          </a:xfr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en-GB"/>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11"/>
          </p:nvPr>
        </p:nvSpPr>
        <p:spPr/>
        <p:txBody>
          <a:bodyPr/>
          <a:lstStyle>
            <a:lvl1pPr>
              <a:defRPr b="1"/>
            </a:lvl1pPr>
          </a:lstStyle>
          <a:p>
            <a:r>
              <a:rPr lang="en-GB" smtClean="0">
                <a:solidFill>
                  <a:srgbClr val="1E1E1E"/>
                </a:solidFill>
              </a:rPr>
              <a:t>RUNNING TITLE ARIAL16PT BOLD (EDIT IN SLIDE FOOTER)</a:t>
            </a:r>
            <a:endParaRPr lang="en-GB" dirty="0">
              <a:solidFill>
                <a:srgbClr val="1E1E1E"/>
              </a:solidFill>
            </a:endParaRPr>
          </a:p>
        </p:txBody>
      </p:sp>
      <p:sp>
        <p:nvSpPr>
          <p:cNvPr id="7" name="Slide Number Placeholder 6"/>
          <p:cNvSpPr>
            <a:spLocks noGrp="1"/>
          </p:cNvSpPr>
          <p:nvPr>
            <p:ph type="sldNum" sz="quarter" idx="12"/>
          </p:nvPr>
        </p:nvSpPr>
        <p:spPr/>
        <p:txBody>
          <a:bodyPr/>
          <a:lstStyle/>
          <a:p>
            <a:fld id="{C554A706-D19D-4C79-97F9-BC489483F7EF}" type="slidenum">
              <a:rPr lang="en-GB" smtClean="0">
                <a:solidFill>
                  <a:srgbClr val="1E1E1E"/>
                </a:solidFill>
              </a:rPr>
              <a:pPr/>
              <a:t>‹#›</a:t>
            </a:fld>
            <a:endParaRPr lang="en-GB" dirty="0">
              <a:solidFill>
                <a:srgbClr val="1E1E1E"/>
              </a:solidFill>
            </a:endParaRPr>
          </a:p>
        </p:txBody>
      </p:sp>
      <p:sp>
        <p:nvSpPr>
          <p:cNvPr id="8" name="Picture Placeholder 7"/>
          <p:cNvSpPr>
            <a:spLocks noGrp="1"/>
          </p:cNvSpPr>
          <p:nvPr>
            <p:ph type="pic" sz="quarter" idx="13"/>
          </p:nvPr>
        </p:nvSpPr>
        <p:spPr>
          <a:xfrm>
            <a:off x="4643438" y="1044575"/>
            <a:ext cx="2066925" cy="1728788"/>
          </a:xfrm>
          <a:solidFill>
            <a:schemeClr val="bg2"/>
          </a:solidFill>
        </p:spPr>
        <p:txBody>
          <a:bodyPr/>
          <a:lstStyle>
            <a:lvl1pPr>
              <a:defRPr sz="1200"/>
            </a:lvl1pPr>
          </a:lstStyle>
          <a:p>
            <a:endParaRPr lang="en-GB" dirty="0"/>
          </a:p>
        </p:txBody>
      </p:sp>
      <p:sp>
        <p:nvSpPr>
          <p:cNvPr id="9" name="Picture Placeholder 7"/>
          <p:cNvSpPr>
            <a:spLocks noGrp="1"/>
          </p:cNvSpPr>
          <p:nvPr>
            <p:ph type="pic" sz="quarter" idx="14"/>
          </p:nvPr>
        </p:nvSpPr>
        <p:spPr>
          <a:xfrm>
            <a:off x="6853238" y="1044575"/>
            <a:ext cx="2066925" cy="1728788"/>
          </a:xfrm>
          <a:solidFill>
            <a:schemeClr val="bg2"/>
          </a:solidFill>
        </p:spPr>
        <p:txBody>
          <a:bodyPr/>
          <a:lstStyle>
            <a:lvl1pPr>
              <a:defRPr sz="1200"/>
            </a:lvl1pPr>
          </a:lstStyle>
          <a:p>
            <a:endParaRPr lang="en-GB" dirty="0"/>
          </a:p>
        </p:txBody>
      </p:sp>
      <p:sp>
        <p:nvSpPr>
          <p:cNvPr id="10" name="Picture Placeholder 7"/>
          <p:cNvSpPr>
            <a:spLocks noGrp="1"/>
          </p:cNvSpPr>
          <p:nvPr>
            <p:ph type="pic" sz="quarter" idx="15"/>
          </p:nvPr>
        </p:nvSpPr>
        <p:spPr>
          <a:xfrm>
            <a:off x="4643438" y="2916238"/>
            <a:ext cx="2066925" cy="1728788"/>
          </a:xfrm>
          <a:solidFill>
            <a:schemeClr val="bg2"/>
          </a:solidFill>
        </p:spPr>
        <p:txBody>
          <a:bodyPr/>
          <a:lstStyle>
            <a:lvl1pPr>
              <a:defRPr sz="1200"/>
            </a:lvl1pPr>
          </a:lstStyle>
          <a:p>
            <a:endParaRPr lang="en-GB" dirty="0"/>
          </a:p>
        </p:txBody>
      </p:sp>
      <p:sp>
        <p:nvSpPr>
          <p:cNvPr id="11" name="Picture Placeholder 7"/>
          <p:cNvSpPr>
            <a:spLocks noGrp="1"/>
          </p:cNvSpPr>
          <p:nvPr>
            <p:ph type="pic" sz="quarter" idx="16"/>
          </p:nvPr>
        </p:nvSpPr>
        <p:spPr>
          <a:xfrm>
            <a:off x="6853238" y="2916238"/>
            <a:ext cx="2066925" cy="1728788"/>
          </a:xfrm>
          <a:solidFill>
            <a:schemeClr val="bg2"/>
          </a:solidFill>
        </p:spPr>
        <p:txBody>
          <a:bodyPr/>
          <a:lstStyle>
            <a:lvl1pPr>
              <a:defRPr sz="1200"/>
            </a:lvl1pPr>
          </a:lstStyle>
          <a:p>
            <a:endParaRPr lang="en-GB" dirty="0"/>
          </a:p>
        </p:txBody>
      </p:sp>
    </p:spTree>
    <p:extLst>
      <p:ext uri="{BB962C8B-B14F-4D97-AF65-F5344CB8AC3E}">
        <p14:creationId xmlns:p14="http://schemas.microsoft.com/office/powerpoint/2010/main" val="16884190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and Image 0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223838" y="1044575"/>
            <a:ext cx="2063750" cy="3600450"/>
          </a:xfr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en-GB"/>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11"/>
          </p:nvPr>
        </p:nvSpPr>
        <p:spPr/>
        <p:txBody>
          <a:bodyPr/>
          <a:lstStyle>
            <a:lvl1pPr>
              <a:defRPr b="1"/>
            </a:lvl1pPr>
          </a:lstStyle>
          <a:p>
            <a:r>
              <a:rPr lang="en-GB" smtClean="0">
                <a:solidFill>
                  <a:srgbClr val="1E1E1E"/>
                </a:solidFill>
              </a:rPr>
              <a:t>RUNNING TITLE ARIAL16PT BOLD (EDIT IN SLIDE FOOTER)</a:t>
            </a:r>
            <a:endParaRPr lang="en-GB" dirty="0">
              <a:solidFill>
                <a:srgbClr val="1E1E1E"/>
              </a:solidFill>
            </a:endParaRPr>
          </a:p>
        </p:txBody>
      </p:sp>
      <p:sp>
        <p:nvSpPr>
          <p:cNvPr id="7" name="Slide Number Placeholder 6"/>
          <p:cNvSpPr>
            <a:spLocks noGrp="1"/>
          </p:cNvSpPr>
          <p:nvPr>
            <p:ph type="sldNum" sz="quarter" idx="12"/>
          </p:nvPr>
        </p:nvSpPr>
        <p:spPr/>
        <p:txBody>
          <a:bodyPr/>
          <a:lstStyle/>
          <a:p>
            <a:fld id="{C554A706-D19D-4C79-97F9-BC489483F7EF}" type="slidenum">
              <a:rPr lang="en-GB" smtClean="0">
                <a:solidFill>
                  <a:srgbClr val="1E1E1E"/>
                </a:solidFill>
              </a:rPr>
              <a:pPr/>
              <a:t>‹#›</a:t>
            </a:fld>
            <a:endParaRPr lang="en-GB" dirty="0">
              <a:solidFill>
                <a:srgbClr val="1E1E1E"/>
              </a:solidFill>
            </a:endParaRPr>
          </a:p>
        </p:txBody>
      </p:sp>
      <p:sp>
        <p:nvSpPr>
          <p:cNvPr id="8" name="Picture Placeholder 7"/>
          <p:cNvSpPr>
            <a:spLocks noGrp="1"/>
          </p:cNvSpPr>
          <p:nvPr>
            <p:ph type="pic" sz="quarter" idx="13"/>
          </p:nvPr>
        </p:nvSpPr>
        <p:spPr>
          <a:xfrm>
            <a:off x="2427288" y="1044575"/>
            <a:ext cx="6492875" cy="3600450"/>
          </a:xfrm>
          <a:solidFill>
            <a:schemeClr val="bg2"/>
          </a:solidFill>
        </p:spPr>
        <p:txBody>
          <a:bodyPr/>
          <a:lstStyle/>
          <a:p>
            <a:endParaRPr lang="en-GB" dirty="0"/>
          </a:p>
        </p:txBody>
      </p:sp>
    </p:spTree>
    <p:extLst>
      <p:ext uri="{BB962C8B-B14F-4D97-AF65-F5344CB8AC3E}">
        <p14:creationId xmlns:p14="http://schemas.microsoft.com/office/powerpoint/2010/main" val="1179352796"/>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Quote/Statement">
    <p:spTree>
      <p:nvGrpSpPr>
        <p:cNvPr id="1" name=""/>
        <p:cNvGrpSpPr/>
        <p:nvPr/>
      </p:nvGrpSpPr>
      <p:grpSpPr>
        <a:xfrm>
          <a:off x="0" y="0"/>
          <a:ext cx="0" cy="0"/>
          <a:chOff x="0" y="0"/>
          <a:chExt cx="0" cy="0"/>
        </a:xfrm>
      </p:grpSpPr>
      <p:sp>
        <p:nvSpPr>
          <p:cNvPr id="9" name="Picture Placeholder 6"/>
          <p:cNvSpPr>
            <a:spLocks noGrp="1"/>
          </p:cNvSpPr>
          <p:nvPr>
            <p:ph type="pic" sz="quarter" idx="14"/>
          </p:nvPr>
        </p:nvSpPr>
        <p:spPr>
          <a:xfrm>
            <a:off x="0" y="820738"/>
            <a:ext cx="9144000" cy="4322761"/>
          </a:xfrm>
          <a:solidFill>
            <a:schemeClr val="bg2"/>
          </a:solidFill>
        </p:spPr>
        <p:txBody>
          <a:bodyPr/>
          <a:lstStyle/>
          <a:p>
            <a:endParaRPr lang="en-GB" dirty="0"/>
          </a:p>
        </p:txBody>
      </p:sp>
      <p:sp>
        <p:nvSpPr>
          <p:cNvPr id="2" name="Title 1"/>
          <p:cNvSpPr>
            <a:spLocks noGrp="1"/>
          </p:cNvSpPr>
          <p:nvPr>
            <p:ph type="title"/>
          </p:nvPr>
        </p:nvSpPr>
        <p:spPr/>
        <p:txBody>
          <a:bodyPr/>
          <a:lstStyle>
            <a:lvl1pPr marL="180975" indent="-180975">
              <a:buFont typeface="Arial" panose="020B0604020202020204" pitchFamily="34" charset="0"/>
              <a:buChar char="–"/>
              <a:defRPr/>
            </a:lvl1pPr>
          </a:lstStyle>
          <a:p>
            <a:r>
              <a:rPr lang="en-US" dirty="0" smtClean="0"/>
              <a:t>Click to edit Master title style</a:t>
            </a:r>
            <a:endParaRPr lang="en-GB" dirty="0"/>
          </a:p>
        </p:txBody>
      </p:sp>
      <p:sp>
        <p:nvSpPr>
          <p:cNvPr id="3" name="Content Placeholder 2"/>
          <p:cNvSpPr>
            <a:spLocks noGrp="1"/>
          </p:cNvSpPr>
          <p:nvPr>
            <p:ph idx="1"/>
          </p:nvPr>
        </p:nvSpPr>
        <p:spPr>
          <a:xfrm>
            <a:off x="223838" y="2718600"/>
            <a:ext cx="4276725" cy="1446206"/>
          </a:xfrm>
        </p:spPr>
        <p:txBody>
          <a:bodyPr>
            <a:noAutofit/>
          </a:bodyPr>
          <a:lstStyle>
            <a:lvl1pPr>
              <a:lnSpc>
                <a:spcPts val="1800"/>
              </a:lnSpc>
              <a:defRPr sz="1600">
                <a:solidFill>
                  <a:schemeClr val="bg1"/>
                </a:solidFill>
                <a:latin typeface="Georgia" panose="02040502050405020303" pitchFamily="18" charset="0"/>
              </a:defRPr>
            </a:lvl1pPr>
            <a:lvl2pPr>
              <a:defRPr sz="1800">
                <a:solidFill>
                  <a:schemeClr val="bg1"/>
                </a:solidFill>
                <a:latin typeface="Georgia" panose="02040502050405020303" pitchFamily="18" charset="0"/>
              </a:defRPr>
            </a:lvl2pPr>
            <a:lvl3pPr>
              <a:defRPr sz="1800">
                <a:solidFill>
                  <a:schemeClr val="bg1"/>
                </a:solidFill>
                <a:latin typeface="Georgia" panose="02040502050405020303" pitchFamily="18" charset="0"/>
              </a:defRPr>
            </a:lvl3pPr>
            <a:lvl4pPr>
              <a:defRPr sz="1800">
                <a:solidFill>
                  <a:schemeClr val="bg1"/>
                </a:solidFill>
                <a:latin typeface="Georgia" panose="02040502050405020303" pitchFamily="18" charset="0"/>
              </a:defRPr>
            </a:lvl4pPr>
            <a:lvl5pPr>
              <a:defRPr sz="1800">
                <a:solidFill>
                  <a:schemeClr val="bg1"/>
                </a:solidFill>
                <a:latin typeface="Georgia" panose="02040502050405020303" pitchFamily="18" charset="0"/>
              </a:defRPr>
            </a:lvl5pPr>
          </a:lstStyle>
          <a:p>
            <a:pPr lvl="0"/>
            <a:r>
              <a:rPr lang="en-US" dirty="0" smtClean="0"/>
              <a:t>Click to edit Master text styles</a:t>
            </a:r>
            <a:endParaRPr lang="en-GB" dirty="0"/>
          </a:p>
        </p:txBody>
      </p:sp>
      <p:sp>
        <p:nvSpPr>
          <p:cNvPr id="5" name="Footer Placeholder 4"/>
          <p:cNvSpPr>
            <a:spLocks noGrp="1"/>
          </p:cNvSpPr>
          <p:nvPr>
            <p:ph type="ftr" sz="quarter" idx="11"/>
          </p:nvPr>
        </p:nvSpPr>
        <p:spPr/>
        <p:txBody>
          <a:bodyPr/>
          <a:lstStyle>
            <a:lvl1pPr>
              <a:defRPr b="1">
                <a:solidFill>
                  <a:schemeClr val="tx1"/>
                </a:solidFill>
              </a:defRPr>
            </a:lvl1pPr>
          </a:lstStyle>
          <a:p>
            <a:r>
              <a:rPr lang="en-GB" smtClean="0">
                <a:solidFill>
                  <a:srgbClr val="1E1E1E"/>
                </a:solidFill>
              </a:rPr>
              <a:t>RUNNING TITLE ARIAL16PT BOLD (EDIT IN SLIDE FOOTER)</a:t>
            </a:r>
            <a:endParaRPr lang="en-GB" dirty="0">
              <a:solidFill>
                <a:srgbClr val="1E1E1E"/>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C554A706-D19D-4C79-97F9-BC489483F7EF}" type="slidenum">
              <a:rPr lang="en-GB" smtClean="0">
                <a:solidFill>
                  <a:prstClr val="white"/>
                </a:solidFill>
              </a:rPr>
              <a:pPr/>
              <a:t>‹#›</a:t>
            </a:fld>
            <a:endParaRPr lang="en-GB" dirty="0">
              <a:solidFill>
                <a:prstClr val="white"/>
              </a:solidFill>
            </a:endParaRPr>
          </a:p>
        </p:txBody>
      </p:sp>
      <p:sp>
        <p:nvSpPr>
          <p:cNvPr id="8" name="Text Placeholder 7"/>
          <p:cNvSpPr>
            <a:spLocks noGrp="1"/>
          </p:cNvSpPr>
          <p:nvPr>
            <p:ph type="body" sz="quarter" idx="13"/>
          </p:nvPr>
        </p:nvSpPr>
        <p:spPr>
          <a:xfrm>
            <a:off x="223837" y="4167188"/>
            <a:ext cx="4276725" cy="477837"/>
          </a:xfrm>
        </p:spPr>
        <p:txBody>
          <a:bodyPr/>
          <a:lstStyle>
            <a:lvl1pPr>
              <a:spcBef>
                <a:spcPts val="0"/>
              </a:spcBef>
              <a:defRPr sz="1100">
                <a:solidFill>
                  <a:schemeClr val="bg1"/>
                </a:solidFill>
              </a:defRPr>
            </a:lvl1pPr>
            <a:lvl2pPr>
              <a:defRPr sz="1100">
                <a:solidFill>
                  <a:schemeClr val="bg1"/>
                </a:solidFill>
              </a:defRPr>
            </a:lvl2pPr>
            <a:lvl3pPr>
              <a:defRPr sz="1100">
                <a:solidFill>
                  <a:schemeClr val="bg1"/>
                </a:solidFill>
              </a:defRPr>
            </a:lvl3pPr>
            <a:lvl4pPr>
              <a:defRPr sz="1100">
                <a:solidFill>
                  <a:schemeClr val="bg1"/>
                </a:solidFill>
              </a:defRPr>
            </a:lvl4pPr>
            <a:lvl5pPr>
              <a:defRPr sz="1100">
                <a:solidFill>
                  <a:schemeClr val="bg1"/>
                </a:solidFill>
              </a:defRPr>
            </a:lvl5pPr>
          </a:lstStyle>
          <a:p>
            <a:pPr lvl="0"/>
            <a:r>
              <a:rPr lang="en-US" dirty="0" smtClean="0"/>
              <a:t>Click to edit Master text styles</a:t>
            </a:r>
            <a:endParaRPr lang="en-GB" dirty="0"/>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8623" y="210089"/>
            <a:ext cx="1621540" cy="402337"/>
          </a:xfrm>
          <a:prstGeom prst="rect">
            <a:avLst/>
          </a:prstGeom>
        </p:spPr>
      </p:pic>
    </p:spTree>
    <p:extLst>
      <p:ext uri="{BB962C8B-B14F-4D97-AF65-F5344CB8AC3E}">
        <p14:creationId xmlns:p14="http://schemas.microsoft.com/office/powerpoint/2010/main" val="1042090326"/>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raph and Text 0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180975" indent="-180975">
              <a:buFont typeface="Arial" panose="020B0604020202020204" pitchFamily="34" charset="0"/>
              <a:buChar char="–"/>
              <a:defRPr/>
            </a:lvl1pPr>
          </a:lstStyle>
          <a:p>
            <a:r>
              <a:rPr lang="en-US" dirty="0" smtClean="0"/>
              <a:t>Click to edit Master title style</a:t>
            </a:r>
            <a:endParaRPr lang="en-GB" dirty="0"/>
          </a:p>
        </p:txBody>
      </p:sp>
      <p:sp>
        <p:nvSpPr>
          <p:cNvPr id="3" name="Content Placeholder 2"/>
          <p:cNvSpPr>
            <a:spLocks noGrp="1"/>
          </p:cNvSpPr>
          <p:nvPr>
            <p:ph idx="1"/>
          </p:nvPr>
        </p:nvSpPr>
        <p:spPr>
          <a:xfrm>
            <a:off x="6853238" y="1044575"/>
            <a:ext cx="2066924" cy="3600450"/>
          </a:xfrm>
        </p:spPr>
        <p:txBody>
          <a:bodyPr>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Footer Placeholder 4"/>
          <p:cNvSpPr>
            <a:spLocks noGrp="1"/>
          </p:cNvSpPr>
          <p:nvPr>
            <p:ph type="ftr" sz="quarter" idx="11"/>
          </p:nvPr>
        </p:nvSpPr>
        <p:spPr/>
        <p:txBody>
          <a:bodyPr/>
          <a:lstStyle>
            <a:lvl1pPr>
              <a:defRPr b="1">
                <a:solidFill>
                  <a:schemeClr val="tx1"/>
                </a:solidFill>
              </a:defRPr>
            </a:lvl1pPr>
          </a:lstStyle>
          <a:p>
            <a:r>
              <a:rPr lang="en-GB" smtClean="0">
                <a:solidFill>
                  <a:srgbClr val="1E1E1E"/>
                </a:solidFill>
              </a:rPr>
              <a:t>RUNNING TITLE ARIAL16PT BOLD (EDIT IN SLIDE FOOTER)</a:t>
            </a:r>
            <a:endParaRPr lang="en-GB" dirty="0">
              <a:solidFill>
                <a:srgbClr val="1E1E1E"/>
              </a:solidFill>
            </a:endParaRP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C554A706-D19D-4C79-97F9-BC489483F7EF}" type="slidenum">
              <a:rPr lang="en-GB" smtClean="0">
                <a:solidFill>
                  <a:srgbClr val="1E1E1E"/>
                </a:solidFill>
              </a:rPr>
              <a:pPr/>
              <a:t>‹#›</a:t>
            </a:fld>
            <a:endParaRPr lang="en-GB" dirty="0">
              <a:solidFill>
                <a:srgbClr val="1E1E1E"/>
              </a:solidFill>
            </a:endParaRPr>
          </a:p>
        </p:txBody>
      </p:sp>
      <p:sp>
        <p:nvSpPr>
          <p:cNvPr id="7" name="Chart Placeholder 6"/>
          <p:cNvSpPr>
            <a:spLocks noGrp="1"/>
          </p:cNvSpPr>
          <p:nvPr>
            <p:ph type="chart" sz="quarter" idx="13"/>
          </p:nvPr>
        </p:nvSpPr>
        <p:spPr/>
        <p:txBody>
          <a:bodyPr/>
          <a:lstStyle/>
          <a:p>
            <a:endParaRPr lang="en-GB" dirty="0"/>
          </a:p>
        </p:txBody>
      </p:sp>
      <p:sp>
        <p:nvSpPr>
          <p:cNvPr id="9" name="Text Placeholder 8"/>
          <p:cNvSpPr>
            <a:spLocks noGrp="1"/>
          </p:cNvSpPr>
          <p:nvPr>
            <p:ph type="body" sz="quarter" idx="14"/>
          </p:nvPr>
        </p:nvSpPr>
        <p:spPr>
          <a:xfrm>
            <a:off x="223838" y="4645025"/>
            <a:ext cx="6486525" cy="284163"/>
          </a:xfrm>
        </p:spPr>
        <p:txBody>
          <a:bodyPr/>
          <a:lstStyle>
            <a:lvl1pPr>
              <a:defRPr sz="800"/>
            </a:lvl1pPr>
            <a:lvl2pPr>
              <a:defRPr sz="900"/>
            </a:lvl2pPr>
            <a:lvl3pPr>
              <a:defRPr sz="900"/>
            </a:lvl3pPr>
            <a:lvl4pPr>
              <a:defRPr sz="900"/>
            </a:lvl4pPr>
            <a:lvl5pPr>
              <a:defRPr sz="900"/>
            </a:lvl5pPr>
          </a:lstStyle>
          <a:p>
            <a:pPr lvl="0"/>
            <a:r>
              <a:rPr lang="en-US" dirty="0" smtClean="0"/>
              <a:t>Click to edit Master text styles</a:t>
            </a:r>
            <a:endParaRPr lang="en-GB" dirty="0"/>
          </a:p>
        </p:txBody>
      </p:sp>
    </p:spTree>
    <p:extLst>
      <p:ext uri="{BB962C8B-B14F-4D97-AF65-F5344CB8AC3E}">
        <p14:creationId xmlns:p14="http://schemas.microsoft.com/office/powerpoint/2010/main" val="642338053"/>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raph and Text 0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223838" y="1044575"/>
            <a:ext cx="4271962" cy="3600450"/>
          </a:xfr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en-GB"/>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11"/>
          </p:nvPr>
        </p:nvSpPr>
        <p:spPr/>
        <p:txBody>
          <a:bodyPr/>
          <a:lstStyle>
            <a:lvl1pPr>
              <a:defRPr b="1"/>
            </a:lvl1pPr>
          </a:lstStyle>
          <a:p>
            <a:r>
              <a:rPr lang="en-GB" smtClean="0">
                <a:solidFill>
                  <a:srgbClr val="1E1E1E"/>
                </a:solidFill>
              </a:rPr>
              <a:t>RUNNING TITLE ARIAL16PT BOLD (EDIT IN SLIDE FOOTER)</a:t>
            </a:r>
            <a:endParaRPr lang="en-GB" dirty="0">
              <a:solidFill>
                <a:srgbClr val="1E1E1E"/>
              </a:solidFill>
            </a:endParaRPr>
          </a:p>
        </p:txBody>
      </p:sp>
      <p:sp>
        <p:nvSpPr>
          <p:cNvPr id="7" name="Slide Number Placeholder 6"/>
          <p:cNvSpPr>
            <a:spLocks noGrp="1"/>
          </p:cNvSpPr>
          <p:nvPr>
            <p:ph type="sldNum" sz="quarter" idx="12"/>
          </p:nvPr>
        </p:nvSpPr>
        <p:spPr/>
        <p:txBody>
          <a:bodyPr/>
          <a:lstStyle/>
          <a:p>
            <a:fld id="{C554A706-D19D-4C79-97F9-BC489483F7EF}" type="slidenum">
              <a:rPr lang="en-GB" smtClean="0">
                <a:solidFill>
                  <a:srgbClr val="1E1E1E"/>
                </a:solidFill>
              </a:rPr>
              <a:pPr/>
              <a:t>‹#›</a:t>
            </a:fld>
            <a:endParaRPr lang="en-GB" dirty="0">
              <a:solidFill>
                <a:srgbClr val="1E1E1E"/>
              </a:solidFill>
            </a:endParaRPr>
          </a:p>
        </p:txBody>
      </p:sp>
      <p:sp>
        <p:nvSpPr>
          <p:cNvPr id="5" name="Chart Placeholder 4"/>
          <p:cNvSpPr>
            <a:spLocks noGrp="1"/>
          </p:cNvSpPr>
          <p:nvPr>
            <p:ph type="chart" sz="quarter" idx="13"/>
          </p:nvPr>
        </p:nvSpPr>
        <p:spPr>
          <a:xfrm>
            <a:off x="4643438" y="1044575"/>
            <a:ext cx="4276725" cy="3600450"/>
          </a:xfrm>
        </p:spPr>
        <p:txBody>
          <a:bodyPr/>
          <a:lstStyle/>
          <a:p>
            <a:endParaRPr lang="en-GB" dirty="0"/>
          </a:p>
        </p:txBody>
      </p:sp>
      <p:sp>
        <p:nvSpPr>
          <p:cNvPr id="9" name="Text Placeholder 8"/>
          <p:cNvSpPr>
            <a:spLocks noGrp="1"/>
          </p:cNvSpPr>
          <p:nvPr>
            <p:ph type="body" sz="quarter" idx="14"/>
          </p:nvPr>
        </p:nvSpPr>
        <p:spPr>
          <a:xfrm>
            <a:off x="4643438" y="4645025"/>
            <a:ext cx="4276725" cy="284163"/>
          </a:xfrm>
        </p:spPr>
        <p:txBody>
          <a:bodyPr/>
          <a:lstStyle>
            <a:lvl1pPr>
              <a:defRPr sz="800"/>
            </a:lvl1pPr>
            <a:lvl2pPr>
              <a:defRPr sz="900"/>
            </a:lvl2pPr>
            <a:lvl3pPr>
              <a:defRPr sz="900"/>
            </a:lvl3pPr>
            <a:lvl4pPr>
              <a:defRPr sz="900"/>
            </a:lvl4pPr>
            <a:lvl5pPr>
              <a:defRPr sz="900"/>
            </a:lvl5pPr>
          </a:lstStyle>
          <a:p>
            <a:pPr lvl="0"/>
            <a:r>
              <a:rPr lang="en-US" dirty="0" smtClean="0"/>
              <a:t>Click to edit Master text styles</a:t>
            </a:r>
            <a:endParaRPr lang="en-GB" dirty="0"/>
          </a:p>
        </p:txBody>
      </p:sp>
    </p:spTree>
    <p:extLst>
      <p:ext uri="{BB962C8B-B14F-4D97-AF65-F5344CB8AC3E}">
        <p14:creationId xmlns:p14="http://schemas.microsoft.com/office/powerpoint/2010/main" val="3467100817"/>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4" name="Footer Placeholder 3"/>
          <p:cNvSpPr>
            <a:spLocks noGrp="1"/>
          </p:cNvSpPr>
          <p:nvPr>
            <p:ph type="ftr" sz="quarter" idx="11"/>
          </p:nvPr>
        </p:nvSpPr>
        <p:spPr/>
        <p:txBody>
          <a:bodyPr/>
          <a:lstStyle>
            <a:lvl1pPr>
              <a:defRPr b="1"/>
            </a:lvl1pPr>
          </a:lstStyle>
          <a:p>
            <a:r>
              <a:rPr lang="en-GB" smtClean="0">
                <a:solidFill>
                  <a:srgbClr val="1E1E1E"/>
                </a:solidFill>
              </a:rPr>
              <a:t>RUNNING TITLE ARIAL16PT BOLD (EDIT IN SLIDE FOOTER)</a:t>
            </a:r>
            <a:endParaRPr lang="en-GB" dirty="0">
              <a:solidFill>
                <a:srgbClr val="1E1E1E"/>
              </a:solidFill>
            </a:endParaRPr>
          </a:p>
        </p:txBody>
      </p:sp>
      <p:sp>
        <p:nvSpPr>
          <p:cNvPr id="5" name="Slide Number Placeholder 4"/>
          <p:cNvSpPr>
            <a:spLocks noGrp="1"/>
          </p:cNvSpPr>
          <p:nvPr>
            <p:ph type="sldNum" sz="quarter" idx="12"/>
          </p:nvPr>
        </p:nvSpPr>
        <p:spPr/>
        <p:txBody>
          <a:bodyPr/>
          <a:lstStyle/>
          <a:p>
            <a:fld id="{C554A706-D19D-4C79-97F9-BC489483F7EF}" type="slidenum">
              <a:rPr lang="en-GB" smtClean="0">
                <a:solidFill>
                  <a:srgbClr val="1E1E1E"/>
                </a:solidFill>
              </a:rPr>
              <a:pPr/>
              <a:t>‹#›</a:t>
            </a:fld>
            <a:endParaRPr lang="en-GB" dirty="0">
              <a:solidFill>
                <a:srgbClr val="1E1E1E"/>
              </a:solidFill>
            </a:endParaRPr>
          </a:p>
        </p:txBody>
      </p:sp>
    </p:spTree>
    <p:extLst>
      <p:ext uri="{BB962C8B-B14F-4D97-AF65-F5344CB8AC3E}">
        <p14:creationId xmlns:p14="http://schemas.microsoft.com/office/powerpoint/2010/main" val="480906428"/>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b="1"/>
            </a:lvl1pPr>
          </a:lstStyle>
          <a:p>
            <a:r>
              <a:rPr lang="en-GB" smtClean="0">
                <a:solidFill>
                  <a:srgbClr val="1E1E1E"/>
                </a:solidFill>
              </a:rPr>
              <a:t>RUNNING TITLE ARIAL16PT BOLD (EDIT IN SLIDE FOOTER)</a:t>
            </a:r>
            <a:endParaRPr lang="en-GB" dirty="0">
              <a:solidFill>
                <a:srgbClr val="1E1E1E"/>
              </a:solidFill>
            </a:endParaRPr>
          </a:p>
        </p:txBody>
      </p:sp>
      <p:sp>
        <p:nvSpPr>
          <p:cNvPr id="4" name="Slide Number Placeholder 3"/>
          <p:cNvSpPr>
            <a:spLocks noGrp="1"/>
          </p:cNvSpPr>
          <p:nvPr>
            <p:ph type="sldNum" sz="quarter" idx="12"/>
          </p:nvPr>
        </p:nvSpPr>
        <p:spPr/>
        <p:txBody>
          <a:bodyPr/>
          <a:lstStyle/>
          <a:p>
            <a:fld id="{C554A706-D19D-4C79-97F9-BC489483F7EF}" type="slidenum">
              <a:rPr lang="en-GB" smtClean="0">
                <a:solidFill>
                  <a:srgbClr val="1E1E1E"/>
                </a:solidFill>
              </a:rPr>
              <a:pPr/>
              <a:t>‹#›</a:t>
            </a:fld>
            <a:endParaRPr lang="en-GB" dirty="0">
              <a:solidFill>
                <a:srgbClr val="1E1E1E"/>
              </a:solidFill>
            </a:endParaRPr>
          </a:p>
        </p:txBody>
      </p:sp>
    </p:spTree>
    <p:extLst>
      <p:ext uri="{BB962C8B-B14F-4D97-AF65-F5344CB8AC3E}">
        <p14:creationId xmlns:p14="http://schemas.microsoft.com/office/powerpoint/2010/main" val="496578247"/>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223839" y="985050"/>
            <a:ext cx="2909886" cy="1281900"/>
          </a:xfrm>
        </p:spPr>
        <p:txBody>
          <a:bodyPr/>
          <a:lstStyle>
            <a:lvl1pPr marL="0" indent="0">
              <a:buFont typeface="Arial" panose="020B0604020202020204" pitchFamily="34" charset="0"/>
              <a:buNone/>
              <a:defRPr sz="1800" b="0" cap="all" spc="0" baseline="0">
                <a:solidFill>
                  <a:schemeClr val="tx1"/>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3143250" y="1010529"/>
            <a:ext cx="2746848" cy="1257300"/>
          </a:xfrm>
        </p:spPr>
        <p:txBody>
          <a:bodyPr>
            <a:noAutofit/>
          </a:bodyPr>
          <a:lstStyle>
            <a:lvl1pPr>
              <a:lnSpc>
                <a:spcPts val="1300"/>
              </a:lnSpc>
              <a:spcBef>
                <a:spcPts val="0"/>
              </a:spcBef>
              <a:tabLst>
                <a:tab pos="292100" algn="l"/>
              </a:tabLst>
              <a:defRPr sz="1200" b="1">
                <a:solidFill>
                  <a:schemeClr val="tx1"/>
                </a:solidFill>
              </a:defRPr>
            </a:lvl1pPr>
            <a:lvl2pPr marL="0" indent="0">
              <a:lnSpc>
                <a:spcPts val="1300"/>
              </a:lnSpc>
              <a:spcBef>
                <a:spcPts val="0"/>
              </a:spcBef>
              <a:spcAft>
                <a:spcPts val="700"/>
              </a:spcAft>
              <a:buNone/>
              <a:tabLst>
                <a:tab pos="292100" algn="l"/>
              </a:tabLst>
              <a:defRPr sz="1200">
                <a:solidFill>
                  <a:schemeClr val="tx1"/>
                </a:solidFill>
              </a:defRPr>
            </a:lvl2pPr>
            <a:lvl3pPr>
              <a:lnSpc>
                <a:spcPts val="1300"/>
              </a:lnSpc>
              <a:spcBef>
                <a:spcPts val="700"/>
              </a:spcBef>
              <a:defRPr sz="1200"/>
            </a:lvl3pPr>
            <a:lvl4pPr>
              <a:lnSpc>
                <a:spcPts val="1300"/>
              </a:lnSpc>
              <a:spcBef>
                <a:spcPts val="700"/>
              </a:spcBef>
              <a:defRPr sz="1200"/>
            </a:lvl4pPr>
            <a:lvl5pPr>
              <a:lnSpc>
                <a:spcPts val="1300"/>
              </a:lnSpc>
              <a:spcBef>
                <a:spcPts val="700"/>
              </a:spcBef>
              <a:defRPr sz="1200"/>
            </a:lvl5pPr>
          </a:lstStyle>
          <a:p>
            <a:pPr lvl="0"/>
            <a:r>
              <a:rPr lang="en-US" dirty="0" smtClean="0"/>
              <a:t>Click to edit Master text styles</a:t>
            </a:r>
          </a:p>
          <a:p>
            <a:pPr lvl="1"/>
            <a:r>
              <a:rPr lang="en-US" dirty="0" smtClean="0"/>
              <a:t>Second level</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C554A706-D19D-4C79-97F9-BC489483F7EF}" type="slidenum">
              <a:rPr lang="en-GB" smtClean="0">
                <a:solidFill>
                  <a:srgbClr val="1E1E1E"/>
                </a:solidFill>
              </a:rPr>
              <a:pPr/>
              <a:t>‹#›</a:t>
            </a:fld>
            <a:endParaRPr lang="en-GB" dirty="0">
              <a:solidFill>
                <a:srgbClr val="1E1E1E"/>
              </a:solidFill>
            </a:endParaRPr>
          </a:p>
        </p:txBody>
      </p:sp>
      <p:sp>
        <p:nvSpPr>
          <p:cNvPr id="9" name="Content Placeholder 2"/>
          <p:cNvSpPr>
            <a:spLocks noGrp="1"/>
          </p:cNvSpPr>
          <p:nvPr>
            <p:ph idx="13"/>
          </p:nvPr>
        </p:nvSpPr>
        <p:spPr>
          <a:xfrm>
            <a:off x="3143250" y="2362202"/>
            <a:ext cx="2746848" cy="1257300"/>
          </a:xfrm>
        </p:spPr>
        <p:txBody>
          <a:bodyPr>
            <a:noAutofit/>
          </a:bodyPr>
          <a:lstStyle>
            <a:lvl1pPr>
              <a:lnSpc>
                <a:spcPts val="1300"/>
              </a:lnSpc>
              <a:spcBef>
                <a:spcPts val="0"/>
              </a:spcBef>
              <a:tabLst>
                <a:tab pos="292100" algn="l"/>
              </a:tabLst>
              <a:defRPr sz="1200" b="1">
                <a:solidFill>
                  <a:schemeClr val="tx1"/>
                </a:solidFill>
              </a:defRPr>
            </a:lvl1pPr>
            <a:lvl2pPr marL="0" indent="0">
              <a:lnSpc>
                <a:spcPts val="1300"/>
              </a:lnSpc>
              <a:spcBef>
                <a:spcPts val="0"/>
              </a:spcBef>
              <a:spcAft>
                <a:spcPts val="700"/>
              </a:spcAft>
              <a:buNone/>
              <a:tabLst>
                <a:tab pos="292100" algn="l"/>
              </a:tabLst>
              <a:defRPr sz="1200">
                <a:solidFill>
                  <a:schemeClr val="tx1"/>
                </a:solidFill>
              </a:defRPr>
            </a:lvl2pPr>
            <a:lvl3pPr>
              <a:lnSpc>
                <a:spcPts val="1300"/>
              </a:lnSpc>
              <a:spcBef>
                <a:spcPts val="700"/>
              </a:spcBef>
              <a:defRPr sz="1200"/>
            </a:lvl3pPr>
            <a:lvl4pPr>
              <a:lnSpc>
                <a:spcPts val="1300"/>
              </a:lnSpc>
              <a:spcBef>
                <a:spcPts val="700"/>
              </a:spcBef>
              <a:defRPr sz="1200"/>
            </a:lvl4pPr>
            <a:lvl5pPr>
              <a:lnSpc>
                <a:spcPts val="1300"/>
              </a:lnSpc>
              <a:spcBef>
                <a:spcPts val="700"/>
              </a:spcBef>
              <a:defRPr sz="1200"/>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2249100196"/>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7716153"/>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SMA Title and three column slide">
    <p:spTree>
      <p:nvGrpSpPr>
        <p:cNvPr id="1" name=""/>
        <p:cNvGrpSpPr/>
        <p:nvPr/>
      </p:nvGrpSpPr>
      <p:grpSpPr>
        <a:xfrm>
          <a:off x="0" y="0"/>
          <a:ext cx="0" cy="0"/>
          <a:chOff x="0" y="0"/>
          <a:chExt cx="0" cy="0"/>
        </a:xfrm>
      </p:grpSpPr>
      <p:sp>
        <p:nvSpPr>
          <p:cNvPr id="4" name="Content Placeholder 13"/>
          <p:cNvSpPr>
            <a:spLocks noGrp="1"/>
          </p:cNvSpPr>
          <p:nvPr>
            <p:ph sz="quarter" idx="13"/>
          </p:nvPr>
        </p:nvSpPr>
        <p:spPr>
          <a:xfrm>
            <a:off x="433136" y="1747865"/>
            <a:ext cx="2482680" cy="2912117"/>
          </a:xfrm>
          <a:prstGeom prst="rect">
            <a:avLst/>
          </a:prstGeom>
        </p:spPr>
        <p:txBody>
          <a:bodyPr>
            <a:normAutofit/>
          </a:bodyPr>
          <a:lstStyle>
            <a:lvl1pPr marL="0" indent="0" algn="l">
              <a:buFont typeface="Arial" panose="020B0604020202020204" pitchFamily="34" charset="0"/>
              <a:buNone/>
              <a:defRPr sz="1400" b="0" i="0">
                <a:solidFill>
                  <a:schemeClr val="tx2"/>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6" name="Content Placeholder 13"/>
          <p:cNvSpPr>
            <a:spLocks noGrp="1"/>
          </p:cNvSpPr>
          <p:nvPr>
            <p:ph sz="quarter" idx="14"/>
          </p:nvPr>
        </p:nvSpPr>
        <p:spPr>
          <a:xfrm>
            <a:off x="3312694" y="1739844"/>
            <a:ext cx="2482680" cy="2912117"/>
          </a:xfrm>
          <a:prstGeom prst="rect">
            <a:avLst/>
          </a:prstGeom>
        </p:spPr>
        <p:txBody>
          <a:bodyPr>
            <a:normAutofit/>
          </a:bodyPr>
          <a:lstStyle>
            <a:lvl1pPr marL="0" indent="0" algn="l">
              <a:buFont typeface="Arial" panose="020B0604020202020204" pitchFamily="34" charset="0"/>
              <a:buNone/>
              <a:defRPr sz="1400" b="0" i="0">
                <a:solidFill>
                  <a:schemeClr val="tx2"/>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7" name="Content Placeholder 13"/>
          <p:cNvSpPr>
            <a:spLocks noGrp="1"/>
          </p:cNvSpPr>
          <p:nvPr>
            <p:ph sz="quarter" idx="15"/>
          </p:nvPr>
        </p:nvSpPr>
        <p:spPr>
          <a:xfrm>
            <a:off x="6216315" y="1747865"/>
            <a:ext cx="2482680" cy="2904096"/>
          </a:xfrm>
          <a:prstGeom prst="rect">
            <a:avLst/>
          </a:prstGeom>
        </p:spPr>
        <p:txBody>
          <a:bodyPr>
            <a:normAutofit/>
          </a:bodyPr>
          <a:lstStyle>
            <a:lvl1pPr marL="0" indent="0" algn="l">
              <a:buFont typeface="Arial" panose="020B0604020202020204" pitchFamily="34" charset="0"/>
              <a:buNone/>
              <a:defRPr sz="1400" b="0" i="0">
                <a:solidFill>
                  <a:schemeClr val="tx2"/>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8" name="Text Placeholder 4"/>
          <p:cNvSpPr>
            <a:spLocks noGrp="1"/>
          </p:cNvSpPr>
          <p:nvPr>
            <p:ph type="body" sz="quarter" idx="3" hasCustomPrompt="1"/>
          </p:nvPr>
        </p:nvSpPr>
        <p:spPr>
          <a:xfrm>
            <a:off x="443336" y="1450982"/>
            <a:ext cx="2472480" cy="288032"/>
          </a:xfrm>
          <a:prstGeom prst="rect">
            <a:avLst/>
          </a:prstGeom>
        </p:spPr>
        <p:txBody>
          <a:bodyPr anchor="t" anchorCtr="0">
            <a:noAutofit/>
          </a:bodyPr>
          <a:lstStyle>
            <a:lvl1pPr marL="0" indent="0">
              <a:buNone/>
              <a:defRPr sz="1400" b="1">
                <a:solidFill>
                  <a:srgbClr val="57575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 styles</a:t>
            </a:r>
          </a:p>
        </p:txBody>
      </p:sp>
      <p:sp>
        <p:nvSpPr>
          <p:cNvPr id="9" name="Text Placeholder 4"/>
          <p:cNvSpPr>
            <a:spLocks noGrp="1"/>
          </p:cNvSpPr>
          <p:nvPr>
            <p:ph type="body" sz="quarter" idx="16" hasCustomPrompt="1"/>
          </p:nvPr>
        </p:nvSpPr>
        <p:spPr>
          <a:xfrm>
            <a:off x="3322894" y="1450983"/>
            <a:ext cx="2472480" cy="288032"/>
          </a:xfrm>
          <a:prstGeom prst="rect">
            <a:avLst/>
          </a:prstGeom>
        </p:spPr>
        <p:txBody>
          <a:bodyPr anchor="t" anchorCtr="0">
            <a:noAutofit/>
          </a:bodyPr>
          <a:lstStyle>
            <a:lvl1pPr marL="0" indent="0">
              <a:buNone/>
              <a:defRPr sz="1400" b="1">
                <a:solidFill>
                  <a:srgbClr val="57575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 styles</a:t>
            </a:r>
          </a:p>
        </p:txBody>
      </p:sp>
      <p:sp>
        <p:nvSpPr>
          <p:cNvPr id="10" name="Text Placeholder 4"/>
          <p:cNvSpPr>
            <a:spLocks noGrp="1"/>
          </p:cNvSpPr>
          <p:nvPr>
            <p:ph type="body" sz="quarter" idx="17" hasCustomPrompt="1"/>
          </p:nvPr>
        </p:nvSpPr>
        <p:spPr>
          <a:xfrm>
            <a:off x="6226515" y="1450982"/>
            <a:ext cx="2472480" cy="288032"/>
          </a:xfrm>
          <a:prstGeom prst="rect">
            <a:avLst/>
          </a:prstGeom>
        </p:spPr>
        <p:txBody>
          <a:bodyPr anchor="t" anchorCtr="0">
            <a:noAutofit/>
          </a:bodyPr>
          <a:lstStyle>
            <a:lvl1pPr marL="0" indent="0">
              <a:buNone/>
              <a:defRPr sz="1400" b="1" baseline="0">
                <a:solidFill>
                  <a:srgbClr val="57575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 styles</a:t>
            </a:r>
          </a:p>
        </p:txBody>
      </p:sp>
      <p:cxnSp>
        <p:nvCxnSpPr>
          <p:cNvPr id="13" name="Straight Connector 12"/>
          <p:cNvCxnSpPr/>
          <p:nvPr userDrawn="1"/>
        </p:nvCxnSpPr>
        <p:spPr>
          <a:xfrm>
            <a:off x="2187494" y="436197"/>
            <a:ext cx="0" cy="437754"/>
          </a:xfrm>
          <a:prstGeom prst="line">
            <a:avLst/>
          </a:prstGeom>
          <a:ln w="127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21189369"/>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Title Slide Black">
    <p:bg>
      <p:bgRef idx="1001">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bwMode="auto">
          <a:xfrm>
            <a:off x="457200" y="457200"/>
            <a:ext cx="4114800" cy="1737360"/>
          </a:xfrm>
        </p:spPr>
        <p:txBody>
          <a:bodyPr anchor="t" anchorCtr="0">
            <a:normAutofit/>
          </a:bodyPr>
          <a:lstStyle>
            <a:lvl1pPr>
              <a:defRPr sz="4000"/>
            </a:lvl1pPr>
          </a:lstStyle>
          <a:p>
            <a:r>
              <a:rPr lang="en-US" smtClean="0"/>
              <a:t>Click to edit Master title style</a:t>
            </a:r>
            <a:endParaRPr lang="en-US" dirty="0"/>
          </a:p>
        </p:txBody>
      </p:sp>
      <p:sp>
        <p:nvSpPr>
          <p:cNvPr id="3" name="Subtitle 2"/>
          <p:cNvSpPr>
            <a:spLocks noGrp="1"/>
          </p:cNvSpPr>
          <p:nvPr>
            <p:ph type="subTitle" idx="1"/>
          </p:nvPr>
        </p:nvSpPr>
        <p:spPr bwMode="auto">
          <a:xfrm>
            <a:off x="457200" y="2276856"/>
            <a:ext cx="4114800" cy="1371600"/>
          </a:xfrm>
        </p:spPr>
        <p:txBody>
          <a:bodyPr>
            <a:noAutofit/>
          </a:bodyPr>
          <a:lstStyle>
            <a:lvl1pPr marL="0" indent="0" algn="l">
              <a:lnSpc>
                <a:spcPct val="80000"/>
              </a:lnSpc>
              <a:spcBef>
                <a:spcPts val="900"/>
              </a:spcBef>
              <a:buNone/>
              <a:defRPr sz="2000">
                <a:solidFill>
                  <a:schemeClr val="tx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4904" y="4608112"/>
            <a:ext cx="1069848" cy="397804"/>
          </a:xfrm>
          <a:prstGeom prst="rect">
            <a:avLst/>
          </a:prstGeom>
        </p:spPr>
      </p:pic>
      <p:sp>
        <p:nvSpPr>
          <p:cNvPr id="6" name="Footer Placeholder 4"/>
          <p:cNvSpPr txBox="1">
            <a:spLocks/>
          </p:cNvSpPr>
          <p:nvPr userDrawn="1"/>
        </p:nvSpPr>
        <p:spPr bwMode="auto">
          <a:xfrm>
            <a:off x="2812568" y="4700032"/>
            <a:ext cx="4023360" cy="228600"/>
          </a:xfrm>
          <a:prstGeom prst="rect">
            <a:avLst/>
          </a:prstGeom>
          <a:noFill/>
        </p:spPr>
        <p:txBody>
          <a:bodyPr vert="horz" lIns="0" tIns="0" rIns="182880" bIns="0" rtlCol="0" anchor="b" anchorCtr="0"/>
          <a:lstStyle>
            <a:defPPr>
              <a:defRPr lang="en-US"/>
            </a:defPPr>
            <a:lvl1pPr marL="0" algn="l" defTabSz="457200" rtl="0" eaLnBrk="1" latinLnBrk="0" hangingPunct="1">
              <a:defRPr sz="700" kern="1200">
                <a:solidFill>
                  <a:schemeClr val="tx2"/>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rgbClr val="FFFFFF"/>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FFFFFF"/>
              </a:solidFill>
            </a:endParaRPr>
          </a:p>
        </p:txBody>
      </p:sp>
    </p:spTree>
    <p:extLst>
      <p:ext uri="{BB962C8B-B14F-4D97-AF65-F5344CB8AC3E}">
        <p14:creationId xmlns:p14="http://schemas.microsoft.com/office/powerpoint/2010/main" val="5662514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Slide White">
    <p:spTree>
      <p:nvGrpSpPr>
        <p:cNvPr id="1" name=""/>
        <p:cNvGrpSpPr/>
        <p:nvPr/>
      </p:nvGrpSpPr>
      <p:grpSpPr>
        <a:xfrm>
          <a:off x="0" y="0"/>
          <a:ext cx="0" cy="0"/>
          <a:chOff x="0" y="0"/>
          <a:chExt cx="0" cy="0"/>
        </a:xfrm>
      </p:grpSpPr>
      <p:sp>
        <p:nvSpPr>
          <p:cNvPr id="6" name="Title 1"/>
          <p:cNvSpPr>
            <a:spLocks noGrp="1"/>
          </p:cNvSpPr>
          <p:nvPr>
            <p:ph type="ctrTitle"/>
          </p:nvPr>
        </p:nvSpPr>
        <p:spPr bwMode="auto">
          <a:xfrm>
            <a:off x="457200" y="457200"/>
            <a:ext cx="4114800" cy="1737360"/>
          </a:xfrm>
        </p:spPr>
        <p:txBody>
          <a:bodyPr anchor="t" anchorCtr="0">
            <a:normAutofit/>
          </a:bodyPr>
          <a:lstStyle>
            <a:lvl1pPr>
              <a:defRPr sz="4000"/>
            </a:lvl1pPr>
          </a:lstStyle>
          <a:p>
            <a:r>
              <a:rPr lang="en-US" smtClean="0"/>
              <a:t>Click to edit Master title style</a:t>
            </a:r>
            <a:endParaRPr lang="en-US" dirty="0"/>
          </a:p>
        </p:txBody>
      </p:sp>
      <p:sp>
        <p:nvSpPr>
          <p:cNvPr id="8" name="Subtitle 2"/>
          <p:cNvSpPr>
            <a:spLocks noGrp="1"/>
          </p:cNvSpPr>
          <p:nvPr>
            <p:ph type="subTitle" idx="1"/>
          </p:nvPr>
        </p:nvSpPr>
        <p:spPr bwMode="auto">
          <a:xfrm>
            <a:off x="457200" y="2276856"/>
            <a:ext cx="4114800" cy="1371600"/>
          </a:xfrm>
        </p:spPr>
        <p:txBody>
          <a:bodyPr>
            <a:noAutofit/>
          </a:bodyPr>
          <a:lstStyle>
            <a:lvl1pPr marL="0" indent="0" algn="l">
              <a:lnSpc>
                <a:spcPct val="80000"/>
              </a:lnSpc>
              <a:spcBef>
                <a:spcPts val="900"/>
              </a:spcBef>
              <a:buNone/>
              <a:defRPr sz="2000">
                <a:solidFill>
                  <a:schemeClr val="tx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2696724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bwMode="hidden">
          <a:xfrm>
            <a:off x="0" y="0"/>
            <a:ext cx="9144000" cy="5143500"/>
          </a:xfrm>
          <a:solidFill>
            <a:schemeClr val="accent1"/>
          </a:solidFill>
        </p:spPr>
        <p:txBody>
          <a:bodyPr lIns="0" rIns="0" anchor="ctr" anchorCtr="0"/>
          <a:lstStyle>
            <a:lvl1pPr algn="ctr">
              <a:defRPr b="0"/>
            </a:lvl1pPr>
          </a:lstStyle>
          <a:p>
            <a:r>
              <a:rPr lang="en-US" dirty="0" smtClean="0"/>
              <a:t>Click icon to add picture.</a:t>
            </a:r>
            <a:endParaRPr lang="en-US" dirty="0"/>
          </a:p>
        </p:txBody>
      </p:sp>
      <p:sp>
        <p:nvSpPr>
          <p:cNvPr id="6" name="Title 1"/>
          <p:cNvSpPr>
            <a:spLocks noGrp="1"/>
          </p:cNvSpPr>
          <p:nvPr>
            <p:ph type="ctrTitle"/>
          </p:nvPr>
        </p:nvSpPr>
        <p:spPr bwMode="auto">
          <a:xfrm>
            <a:off x="457200" y="457200"/>
            <a:ext cx="4114800" cy="1737360"/>
          </a:xfrm>
        </p:spPr>
        <p:txBody>
          <a:bodyPr anchor="t" anchorCtr="0">
            <a:normAutofit/>
          </a:bodyPr>
          <a:lstStyle>
            <a:lvl1pPr>
              <a:defRPr sz="4000">
                <a:solidFill>
                  <a:schemeClr val="bg1"/>
                </a:solidFill>
              </a:defRPr>
            </a:lvl1pPr>
          </a:lstStyle>
          <a:p>
            <a:r>
              <a:rPr lang="en-US" smtClean="0"/>
              <a:t>Click to edit Master title style</a:t>
            </a:r>
            <a:endParaRPr lang="en-US" dirty="0"/>
          </a:p>
        </p:txBody>
      </p:sp>
      <p:sp>
        <p:nvSpPr>
          <p:cNvPr id="5" name="Subtitle 2"/>
          <p:cNvSpPr>
            <a:spLocks noGrp="1"/>
          </p:cNvSpPr>
          <p:nvPr>
            <p:ph type="subTitle" idx="1"/>
          </p:nvPr>
        </p:nvSpPr>
        <p:spPr bwMode="auto">
          <a:xfrm>
            <a:off x="457200" y="2276856"/>
            <a:ext cx="4114800" cy="1371600"/>
          </a:xfrm>
        </p:spPr>
        <p:txBody>
          <a:bodyPr>
            <a:noAutofit/>
          </a:bodyPr>
          <a:lstStyle>
            <a:lvl1pPr marL="0" indent="0" algn="l">
              <a:lnSpc>
                <a:spcPct val="80000"/>
              </a:lnSpc>
              <a:spcBef>
                <a:spcPts val="900"/>
              </a:spcBef>
              <a:buNone/>
              <a:defRPr sz="20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4904" y="4608112"/>
            <a:ext cx="1069848" cy="397804"/>
          </a:xfrm>
          <a:prstGeom prst="rect">
            <a:avLst/>
          </a:prstGeom>
        </p:spPr>
      </p:pic>
      <p:sp>
        <p:nvSpPr>
          <p:cNvPr id="9" name="Footer Placeholder 4"/>
          <p:cNvSpPr txBox="1">
            <a:spLocks/>
          </p:cNvSpPr>
          <p:nvPr userDrawn="1"/>
        </p:nvSpPr>
        <p:spPr bwMode="auto">
          <a:xfrm>
            <a:off x="2812568" y="4700032"/>
            <a:ext cx="4023360" cy="228600"/>
          </a:xfrm>
          <a:prstGeom prst="rect">
            <a:avLst/>
          </a:prstGeom>
          <a:noFill/>
        </p:spPr>
        <p:txBody>
          <a:bodyPr vert="horz" lIns="0" tIns="0" rIns="182880" bIns="0" rtlCol="0" anchor="b" anchorCtr="0"/>
          <a:lstStyle>
            <a:defPPr>
              <a:defRPr lang="en-US"/>
            </a:defPPr>
            <a:lvl1pPr marL="0" algn="l" defTabSz="457200" rtl="0" eaLnBrk="1" latinLnBrk="0" hangingPunct="1">
              <a:defRPr sz="700" kern="1200">
                <a:solidFill>
                  <a:schemeClr val="tx2"/>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rgbClr val="000000"/>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000000"/>
              </a:solidFill>
            </a:endParaRPr>
          </a:p>
        </p:txBody>
      </p:sp>
    </p:spTree>
    <p:extLst>
      <p:ext uri="{BB962C8B-B14F-4D97-AF65-F5344CB8AC3E}">
        <p14:creationId xmlns:p14="http://schemas.microsoft.com/office/powerpoint/2010/main" val="3794769198"/>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bwMode="auto">
          <a:xfrm>
            <a:off x="457200" y="594360"/>
            <a:ext cx="7086600" cy="685800"/>
          </a:xfrm>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bwMode="auto">
          <a:xfrm>
            <a:off x="457200" y="1459580"/>
            <a:ext cx="7086600" cy="3017520"/>
          </a:xfrm>
        </p:spPr>
        <p:txBody>
          <a:bodyPr/>
          <a:lstStyle>
            <a:lvl1pPr marL="342900" indent="-342900">
              <a:buFont typeface="+mj-lt"/>
              <a:buAutoNum type="arabicPeriod"/>
              <a:tabLst>
                <a:tab pos="339725" algn="l"/>
              </a:tabLst>
              <a:defRPr sz="16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bwMode="auto"/>
        <p:txBody>
          <a:bodyPr/>
          <a:lstStyle/>
          <a:p>
            <a:r>
              <a:rPr lang="en-US" dirty="0" smtClean="0">
                <a:solidFill>
                  <a:srgbClr val="000000"/>
                </a:solidFill>
              </a:rPr>
              <a:t>Month 00, 0000</a:t>
            </a:r>
            <a:endParaRPr lang="en-US" dirty="0">
              <a:solidFill>
                <a:srgbClr val="000000"/>
              </a:solidFill>
            </a:endParaRPr>
          </a:p>
        </p:txBody>
      </p:sp>
      <p:sp>
        <p:nvSpPr>
          <p:cNvPr id="6" name="Slide Number Placeholder 5"/>
          <p:cNvSpPr>
            <a:spLocks noGrp="1"/>
          </p:cNvSpPr>
          <p:nvPr>
            <p:ph type="sldNum" sz="quarter" idx="12"/>
          </p:nvPr>
        </p:nvSpPr>
        <p:spPr bwMode="auto"/>
        <p:txBody>
          <a:bodyPr/>
          <a:lstStyle/>
          <a:p>
            <a:fld id="{E12D0507-9F86-7A45-BE8E-43760B9F92AA}" type="slidenum">
              <a:rPr lang="en-US" smtClean="0">
                <a:solidFill>
                  <a:srgbClr val="000000"/>
                </a:solidFill>
              </a:rPr>
              <a:pPr/>
              <a:t>‹#›</a:t>
            </a:fld>
            <a:endParaRPr lang="en-US">
              <a:solidFill>
                <a:srgbClr val="000000"/>
              </a:solidFill>
            </a:endParaRPr>
          </a:p>
        </p:txBody>
      </p:sp>
      <p:cxnSp>
        <p:nvCxnSpPr>
          <p:cNvPr id="9" name="Straight Connector 8"/>
          <p:cNvCxnSpPr/>
          <p:nvPr userDrawn="1"/>
        </p:nvCxnSpPr>
        <p:spPr bwMode="auto">
          <a:xfrm>
            <a:off x="457200" y="457200"/>
            <a:ext cx="8229600" cy="0"/>
          </a:xfrm>
          <a:prstGeom prst="line">
            <a:avLst/>
          </a:prstGeom>
          <a:ln w="47625" cap="fla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38570515"/>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bwMode="auto">
          <a:xfrm>
            <a:off x="457200" y="1459580"/>
            <a:ext cx="7086600" cy="30175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bwMode="auto"/>
        <p:txBody>
          <a:bodyPr/>
          <a:lstStyle/>
          <a:p>
            <a:r>
              <a:rPr lang="en-US" smtClean="0">
                <a:solidFill>
                  <a:srgbClr val="000000"/>
                </a:solidFill>
              </a:rPr>
              <a:t>Month 00, 0000</a:t>
            </a:r>
            <a:endParaRPr lang="en-US">
              <a:solidFill>
                <a:srgbClr val="000000"/>
              </a:solidFill>
            </a:endParaRPr>
          </a:p>
        </p:txBody>
      </p:sp>
      <p:sp>
        <p:nvSpPr>
          <p:cNvPr id="6" name="Slide Number Placeholder 5"/>
          <p:cNvSpPr>
            <a:spLocks noGrp="1"/>
          </p:cNvSpPr>
          <p:nvPr>
            <p:ph type="sldNum" sz="quarter" idx="12"/>
          </p:nvPr>
        </p:nvSpPr>
        <p:spPr bwMode="auto"/>
        <p:txBody>
          <a:bodyPr/>
          <a:lstStyle/>
          <a:p>
            <a:fld id="{E12D0507-9F86-7A45-BE8E-43760B9F92AA}" type="slidenum">
              <a:rPr lang="en-US" smtClean="0">
                <a:solidFill>
                  <a:srgbClr val="000000"/>
                </a:solidFill>
              </a:rPr>
              <a:pPr/>
              <a:t>‹#›</a:t>
            </a:fld>
            <a:endParaRPr lang="en-US">
              <a:solidFill>
                <a:srgbClr val="000000"/>
              </a:solidFill>
            </a:endParaRPr>
          </a:p>
        </p:txBody>
      </p:sp>
      <p:cxnSp>
        <p:nvCxnSpPr>
          <p:cNvPr id="9" name="Straight Connector 8"/>
          <p:cNvCxnSpPr/>
          <p:nvPr userDrawn="1"/>
        </p:nvCxnSpPr>
        <p:spPr bwMode="auto">
          <a:xfrm>
            <a:off x="457200" y="457200"/>
            <a:ext cx="8229600" cy="0"/>
          </a:xfrm>
          <a:prstGeom prst="line">
            <a:avLst/>
          </a:prstGeom>
          <a:ln w="47625" cap="flat"/>
        </p:spPr>
        <p:style>
          <a:lnRef idx="1">
            <a:schemeClr val="dk1"/>
          </a:lnRef>
          <a:fillRef idx="0">
            <a:schemeClr val="dk1"/>
          </a:fillRef>
          <a:effectRef idx="0">
            <a:schemeClr val="dk1"/>
          </a:effectRef>
          <a:fontRef idx="minor">
            <a:schemeClr val="tx1"/>
          </a:fontRef>
        </p:style>
      </p:cxnSp>
      <p:sp>
        <p:nvSpPr>
          <p:cNvPr id="10" name="Title 1"/>
          <p:cNvSpPr>
            <a:spLocks noGrp="1"/>
          </p:cNvSpPr>
          <p:nvPr>
            <p:ph type="title"/>
          </p:nvPr>
        </p:nvSpPr>
        <p:spPr bwMode="auto">
          <a:xfrm>
            <a:off x="457200" y="594360"/>
            <a:ext cx="7086600" cy="685800"/>
          </a:xfrm>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448916127"/>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3" name="Content Placeholder 2"/>
          <p:cNvSpPr>
            <a:spLocks noGrp="1"/>
          </p:cNvSpPr>
          <p:nvPr>
            <p:ph idx="1"/>
          </p:nvPr>
        </p:nvSpPr>
        <p:spPr bwMode="auto">
          <a:xfrm>
            <a:off x="457200" y="1459579"/>
            <a:ext cx="3962400" cy="30175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bwMode="auto"/>
        <p:txBody>
          <a:bodyPr/>
          <a:lstStyle/>
          <a:p>
            <a:r>
              <a:rPr lang="en-US" smtClean="0">
                <a:solidFill>
                  <a:srgbClr val="000000"/>
                </a:solidFill>
              </a:rPr>
              <a:t>Month 00, 0000</a:t>
            </a:r>
            <a:endParaRPr lang="en-US">
              <a:solidFill>
                <a:srgbClr val="000000"/>
              </a:solidFill>
            </a:endParaRPr>
          </a:p>
        </p:txBody>
      </p:sp>
      <p:sp>
        <p:nvSpPr>
          <p:cNvPr id="6" name="Slide Number Placeholder 5"/>
          <p:cNvSpPr>
            <a:spLocks noGrp="1"/>
          </p:cNvSpPr>
          <p:nvPr>
            <p:ph type="sldNum" sz="quarter" idx="12"/>
          </p:nvPr>
        </p:nvSpPr>
        <p:spPr bwMode="auto"/>
        <p:txBody>
          <a:bodyPr/>
          <a:lstStyle/>
          <a:p>
            <a:fld id="{E12D0507-9F86-7A45-BE8E-43760B9F92AA}" type="slidenum">
              <a:rPr lang="en-US" smtClean="0">
                <a:solidFill>
                  <a:srgbClr val="000000"/>
                </a:solidFill>
              </a:rPr>
              <a:pPr/>
              <a:t>‹#›</a:t>
            </a:fld>
            <a:endParaRPr lang="en-US">
              <a:solidFill>
                <a:srgbClr val="000000"/>
              </a:solidFill>
            </a:endParaRPr>
          </a:p>
        </p:txBody>
      </p:sp>
      <p:cxnSp>
        <p:nvCxnSpPr>
          <p:cNvPr id="9" name="Straight Connector 8"/>
          <p:cNvCxnSpPr/>
          <p:nvPr userDrawn="1"/>
        </p:nvCxnSpPr>
        <p:spPr bwMode="auto">
          <a:xfrm>
            <a:off x="457200" y="457200"/>
            <a:ext cx="8229600" cy="0"/>
          </a:xfrm>
          <a:prstGeom prst="line">
            <a:avLst/>
          </a:prstGeom>
          <a:ln w="47625" cap="flat"/>
        </p:spPr>
        <p:style>
          <a:lnRef idx="1">
            <a:schemeClr val="dk1"/>
          </a:lnRef>
          <a:fillRef idx="0">
            <a:schemeClr val="dk1"/>
          </a:fillRef>
          <a:effectRef idx="0">
            <a:schemeClr val="dk1"/>
          </a:effectRef>
          <a:fontRef idx="minor">
            <a:schemeClr val="tx1"/>
          </a:fontRef>
        </p:style>
      </p:cxnSp>
      <p:sp>
        <p:nvSpPr>
          <p:cNvPr id="10" name="Content Placeholder 2"/>
          <p:cNvSpPr>
            <a:spLocks noGrp="1"/>
          </p:cNvSpPr>
          <p:nvPr>
            <p:ph idx="13"/>
          </p:nvPr>
        </p:nvSpPr>
        <p:spPr bwMode="auto">
          <a:xfrm>
            <a:off x="4724400" y="1459579"/>
            <a:ext cx="3962400" cy="30175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itle 1"/>
          <p:cNvSpPr>
            <a:spLocks noGrp="1"/>
          </p:cNvSpPr>
          <p:nvPr>
            <p:ph type="title"/>
          </p:nvPr>
        </p:nvSpPr>
        <p:spPr bwMode="auto">
          <a:xfrm>
            <a:off x="457200" y="594360"/>
            <a:ext cx="7086600" cy="685800"/>
          </a:xfrm>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3602812540"/>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auto">
          <a:xfrm>
            <a:off x="457200" y="594359"/>
            <a:ext cx="7086600" cy="1413614"/>
          </a:xfrm>
        </p:spPr>
        <p:txBody>
          <a:bodyPr lIns="0" rIns="0" anchor="t" anchorCtr="0">
            <a:normAutofit/>
          </a:bodyPr>
          <a:lstStyle>
            <a:lvl1pPr algn="l">
              <a:defRPr sz="3600" b="1" cap="none">
                <a:solidFill>
                  <a:schemeClr val="bg1"/>
                </a:solidFill>
              </a:defRPr>
            </a:lvl1pPr>
          </a:lstStyle>
          <a:p>
            <a:r>
              <a:rPr lang="en-US" smtClean="0"/>
              <a:t>Click to edit Master title style</a:t>
            </a:r>
            <a:endParaRPr lang="en-US" dirty="0"/>
          </a:p>
        </p:txBody>
      </p:sp>
      <p:cxnSp>
        <p:nvCxnSpPr>
          <p:cNvPr id="14" name="Straight Connector 13"/>
          <p:cNvCxnSpPr/>
          <p:nvPr userDrawn="1"/>
        </p:nvCxnSpPr>
        <p:spPr bwMode="auto">
          <a:xfrm>
            <a:off x="457200" y="457200"/>
            <a:ext cx="8229600" cy="0"/>
          </a:xfrm>
          <a:prstGeom prst="line">
            <a:avLst/>
          </a:prstGeom>
          <a:ln w="47625" cap="flat">
            <a:solidFill>
              <a:schemeClr val="bg1"/>
            </a:solidFill>
          </a:ln>
        </p:spPr>
        <p:style>
          <a:lnRef idx="1">
            <a:schemeClr val="dk1"/>
          </a:lnRef>
          <a:fillRef idx="0">
            <a:schemeClr val="dk1"/>
          </a:fillRef>
          <a:effectRef idx="0">
            <a:schemeClr val="dk1"/>
          </a:effectRef>
          <a:fontRef idx="minor">
            <a:schemeClr val="tx1"/>
          </a:fontRef>
        </p:style>
      </p:cxnSp>
      <p:sp>
        <p:nvSpPr>
          <p:cNvPr id="10" name="Text Placeholder 7"/>
          <p:cNvSpPr>
            <a:spLocks noGrp="1"/>
          </p:cNvSpPr>
          <p:nvPr>
            <p:ph type="body" sz="quarter" idx="10"/>
          </p:nvPr>
        </p:nvSpPr>
        <p:spPr bwMode="auto">
          <a:xfrm>
            <a:off x="457200" y="2063579"/>
            <a:ext cx="7086600" cy="2409568"/>
          </a:xfr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txBox="1">
            <a:spLocks/>
          </p:cNvSpPr>
          <p:nvPr userDrawn="1"/>
        </p:nvSpPr>
        <p:spPr bwMode="auto">
          <a:xfrm>
            <a:off x="2812568" y="4700032"/>
            <a:ext cx="4023360" cy="228600"/>
          </a:xfrm>
          <a:prstGeom prst="rect">
            <a:avLst/>
          </a:prstGeom>
          <a:noFill/>
        </p:spPr>
        <p:txBody>
          <a:bodyPr vert="horz" lIns="0" tIns="0" rIns="182880" bIns="0" rtlCol="0" anchor="b" anchorCtr="0"/>
          <a:lstStyle>
            <a:defPPr>
              <a:defRPr lang="en-US"/>
            </a:defPPr>
            <a:lvl1pPr marL="0" algn="l" defTabSz="457200" rtl="0" eaLnBrk="1" latinLnBrk="0" hangingPunct="1">
              <a:defRPr sz="700" kern="1200">
                <a:solidFill>
                  <a:schemeClr val="tx2"/>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rgbClr val="000000"/>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000000"/>
              </a:solidFill>
            </a:endParaRPr>
          </a:p>
        </p:txBody>
      </p:sp>
    </p:spTree>
    <p:extLst>
      <p:ext uri="{BB962C8B-B14F-4D97-AF65-F5344CB8AC3E}">
        <p14:creationId xmlns:p14="http://schemas.microsoft.com/office/powerpoint/2010/main" val="288933829"/>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lternate Section Header">
    <p:spTree>
      <p:nvGrpSpPr>
        <p:cNvPr id="1" name=""/>
        <p:cNvGrpSpPr/>
        <p:nvPr/>
      </p:nvGrpSpPr>
      <p:grpSpPr>
        <a:xfrm>
          <a:off x="0" y="0"/>
          <a:ext cx="0" cy="0"/>
          <a:chOff x="0" y="0"/>
          <a:chExt cx="0" cy="0"/>
        </a:xfrm>
      </p:grpSpPr>
      <p:cxnSp>
        <p:nvCxnSpPr>
          <p:cNvPr id="8" name="Straight Connector 7"/>
          <p:cNvCxnSpPr/>
          <p:nvPr userDrawn="1"/>
        </p:nvCxnSpPr>
        <p:spPr bwMode="auto">
          <a:xfrm>
            <a:off x="457200" y="457200"/>
            <a:ext cx="8229600" cy="0"/>
          </a:xfrm>
          <a:prstGeom prst="line">
            <a:avLst/>
          </a:prstGeom>
          <a:ln w="47625" cap="flat"/>
        </p:spPr>
        <p:style>
          <a:lnRef idx="1">
            <a:schemeClr val="dk1"/>
          </a:lnRef>
          <a:fillRef idx="0">
            <a:schemeClr val="dk1"/>
          </a:fillRef>
          <a:effectRef idx="0">
            <a:schemeClr val="dk1"/>
          </a:effectRef>
          <a:fontRef idx="minor">
            <a:schemeClr val="tx1"/>
          </a:fontRef>
        </p:style>
      </p:cxnSp>
      <p:sp>
        <p:nvSpPr>
          <p:cNvPr id="11" name="Title 1"/>
          <p:cNvSpPr>
            <a:spLocks noGrp="1"/>
          </p:cNvSpPr>
          <p:nvPr>
            <p:ph type="title"/>
          </p:nvPr>
        </p:nvSpPr>
        <p:spPr bwMode="auto">
          <a:xfrm>
            <a:off x="457200" y="594360"/>
            <a:ext cx="7086600" cy="1417320"/>
          </a:xfrm>
        </p:spPr>
        <p:txBody>
          <a:bodyPr lIns="0" rIns="0" anchor="t" anchorCtr="0">
            <a:normAutofit/>
          </a:bodyPr>
          <a:lstStyle>
            <a:lvl1pPr algn="l">
              <a:defRPr sz="3600" b="1" cap="none">
                <a:solidFill>
                  <a:schemeClr val="tx1"/>
                </a:solidFill>
              </a:defRPr>
            </a:lvl1pPr>
          </a:lstStyle>
          <a:p>
            <a:r>
              <a:rPr lang="en-US" smtClean="0"/>
              <a:t>Click to edit Master title style</a:t>
            </a:r>
            <a:endParaRPr lang="en-US" dirty="0"/>
          </a:p>
        </p:txBody>
      </p:sp>
      <p:sp>
        <p:nvSpPr>
          <p:cNvPr id="12" name="Text Placeholder 7"/>
          <p:cNvSpPr>
            <a:spLocks noGrp="1"/>
          </p:cNvSpPr>
          <p:nvPr>
            <p:ph type="body" sz="quarter" idx="10"/>
          </p:nvPr>
        </p:nvSpPr>
        <p:spPr bwMode="auto">
          <a:xfrm>
            <a:off x="457200" y="2063579"/>
            <a:ext cx="7086600" cy="2409568"/>
          </a:xfrm>
        </p:spPr>
        <p:txBody>
          <a:bodyPr>
            <a:normAutofit/>
          </a:bodyPr>
          <a:lstStyle>
            <a:lvl1pPr>
              <a:defRPr sz="1800">
                <a:solidFill>
                  <a:schemeClr val="tx1"/>
                </a:solidFill>
                <a:latin typeface="+mj-lt"/>
              </a:defRPr>
            </a:lvl1pPr>
            <a:lvl2pPr>
              <a:defRPr sz="1800">
                <a:solidFill>
                  <a:schemeClr val="tx1"/>
                </a:solidFill>
                <a:latin typeface="+mj-lt"/>
              </a:defRPr>
            </a:lvl2pPr>
            <a:lvl3pPr>
              <a:defRPr sz="1800">
                <a:solidFill>
                  <a:schemeClr val="tx1"/>
                </a:solidFill>
                <a:latin typeface="+mj-lt"/>
              </a:defRPr>
            </a:lvl3pPr>
            <a:lvl4pPr>
              <a:defRPr sz="1800">
                <a:solidFill>
                  <a:schemeClr val="tx1"/>
                </a:solidFill>
                <a:latin typeface="+mj-lt"/>
              </a:defRPr>
            </a:lvl4pPr>
            <a:lvl5pPr>
              <a:defRPr sz="1800">
                <a:solidFill>
                  <a:schemeClr val="tx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65568195"/>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Statem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bwMode="auto">
          <a:xfrm>
            <a:off x="457198" y="457199"/>
            <a:ext cx="5943600" cy="2084832"/>
          </a:xfrm>
        </p:spPr>
        <p:txBody>
          <a:bodyPr>
            <a:noAutofit/>
          </a:bodyPr>
          <a:lstStyle>
            <a:lvl1pPr>
              <a:lnSpc>
                <a:spcPct val="80000"/>
              </a:lnSpc>
              <a:defRPr sz="4000">
                <a:solidFill>
                  <a:schemeClr val="accent2"/>
                </a:solidFill>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r>
              <a:rPr lang="en-US" smtClean="0">
                <a:solidFill>
                  <a:srgbClr val="FFFFFF"/>
                </a:solidFill>
              </a:rPr>
              <a:t>Month 00, 0000</a:t>
            </a:r>
            <a:endParaRPr lang="en-US" dirty="0">
              <a:solidFill>
                <a:srgbClr val="FFFFFF"/>
              </a:solidFill>
            </a:endParaRPr>
          </a:p>
        </p:txBody>
      </p:sp>
      <p:sp>
        <p:nvSpPr>
          <p:cNvPr id="5" name="Slide Number Placeholder 4"/>
          <p:cNvSpPr>
            <a:spLocks noGrp="1"/>
          </p:cNvSpPr>
          <p:nvPr>
            <p:ph type="sldNum" sz="quarter" idx="11"/>
          </p:nvPr>
        </p:nvSpPr>
        <p:spPr/>
        <p:txBody>
          <a:bodyPr/>
          <a:lstStyle/>
          <a:p>
            <a:fld id="{E12D0507-9F86-7A45-BE8E-43760B9F92AA}" type="slidenum">
              <a:rPr lang="en-US" smtClean="0">
                <a:solidFill>
                  <a:srgbClr val="FFFFFF"/>
                </a:solidFill>
              </a:rPr>
              <a:pPr/>
              <a:t>‹#›</a:t>
            </a:fld>
            <a:endParaRPr lang="en-US" dirty="0">
              <a:solidFill>
                <a:srgbClr val="FFFFFF"/>
              </a:solidFill>
            </a:endParaRPr>
          </a:p>
        </p:txBody>
      </p:sp>
      <p:sp>
        <p:nvSpPr>
          <p:cNvPr id="6" name="Footer Placeholder 4"/>
          <p:cNvSpPr txBox="1">
            <a:spLocks/>
          </p:cNvSpPr>
          <p:nvPr userDrawn="1"/>
        </p:nvSpPr>
        <p:spPr bwMode="auto">
          <a:xfrm>
            <a:off x="2812568" y="4700032"/>
            <a:ext cx="4023360" cy="228600"/>
          </a:xfrm>
          <a:prstGeom prst="rect">
            <a:avLst/>
          </a:prstGeom>
          <a:noFill/>
        </p:spPr>
        <p:txBody>
          <a:bodyPr vert="horz" lIns="0" tIns="0" rIns="182880" bIns="0" rtlCol="0" anchor="b" anchorCtr="0"/>
          <a:lstStyle>
            <a:defPPr>
              <a:defRPr lang="en-US"/>
            </a:defPPr>
            <a:lvl1pPr marL="0" algn="l" defTabSz="457200" rtl="0" eaLnBrk="1" latinLnBrk="0" hangingPunct="1">
              <a:defRPr sz="700" kern="1200">
                <a:solidFill>
                  <a:schemeClr val="tx2"/>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rgbClr val="FFFFFF"/>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FFFFFF"/>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4904" y="4608112"/>
            <a:ext cx="1069848" cy="397804"/>
          </a:xfrm>
          <a:prstGeom prst="rect">
            <a:avLst/>
          </a:prstGeom>
        </p:spPr>
      </p:pic>
    </p:spTree>
    <p:extLst>
      <p:ext uri="{BB962C8B-B14F-4D97-AF65-F5344CB8AC3E}">
        <p14:creationId xmlns:p14="http://schemas.microsoft.com/office/powerpoint/2010/main" val="41385659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Alternate Statement">
    <p:spTree>
      <p:nvGrpSpPr>
        <p:cNvPr id="1" name=""/>
        <p:cNvGrpSpPr/>
        <p:nvPr/>
      </p:nvGrpSpPr>
      <p:grpSpPr>
        <a:xfrm>
          <a:off x="0" y="0"/>
          <a:ext cx="0" cy="0"/>
          <a:chOff x="0" y="0"/>
          <a:chExt cx="0" cy="0"/>
        </a:xfrm>
      </p:grpSpPr>
      <p:sp>
        <p:nvSpPr>
          <p:cNvPr id="2" name="Title 1"/>
          <p:cNvSpPr>
            <a:spLocks noGrp="1"/>
          </p:cNvSpPr>
          <p:nvPr>
            <p:ph type="title"/>
          </p:nvPr>
        </p:nvSpPr>
        <p:spPr bwMode="auto">
          <a:xfrm>
            <a:off x="457200" y="457199"/>
            <a:ext cx="5943600" cy="2088293"/>
          </a:xfrm>
        </p:spPr>
        <p:txBody>
          <a:bodyPr>
            <a:noAutofit/>
          </a:bodyPr>
          <a:lstStyle>
            <a:lvl1pPr>
              <a:lnSpc>
                <a:spcPct val="80000"/>
              </a:lnSpc>
              <a:defRPr sz="4000" baseline="0">
                <a:solidFill>
                  <a:schemeClr val="tx1"/>
                </a:solidFill>
              </a:defRPr>
            </a:lvl1pPr>
          </a:lstStyle>
          <a:p>
            <a:r>
              <a:rPr lang="en-US" smtClean="0"/>
              <a:t>Click to edit Master title style</a:t>
            </a:r>
            <a:endParaRPr lang="en-US" dirty="0"/>
          </a:p>
        </p:txBody>
      </p:sp>
      <p:sp>
        <p:nvSpPr>
          <p:cNvPr id="3" name="Date Placeholder 2"/>
          <p:cNvSpPr>
            <a:spLocks noGrp="1"/>
          </p:cNvSpPr>
          <p:nvPr>
            <p:ph type="dt" sz="half" idx="10"/>
          </p:nvPr>
        </p:nvSpPr>
        <p:spPr bwMode="auto"/>
        <p:txBody>
          <a:bodyPr/>
          <a:lstStyle/>
          <a:p>
            <a:r>
              <a:rPr lang="en-US" smtClean="0">
                <a:solidFill>
                  <a:srgbClr val="000000"/>
                </a:solidFill>
              </a:rPr>
              <a:t>Month 00, 0000</a:t>
            </a:r>
            <a:endParaRPr lang="en-US" dirty="0">
              <a:solidFill>
                <a:srgbClr val="000000"/>
              </a:solidFill>
            </a:endParaRPr>
          </a:p>
        </p:txBody>
      </p:sp>
      <p:sp>
        <p:nvSpPr>
          <p:cNvPr id="5" name="Slide Number Placeholder 4"/>
          <p:cNvSpPr>
            <a:spLocks noGrp="1"/>
          </p:cNvSpPr>
          <p:nvPr>
            <p:ph type="sldNum" sz="quarter" idx="12"/>
          </p:nvPr>
        </p:nvSpPr>
        <p:spPr bwMode="auto"/>
        <p:txBody>
          <a:bodyPr/>
          <a:lstStyle/>
          <a:p>
            <a:fld id="{E12D0507-9F86-7A45-BE8E-43760B9F92AA}"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066096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GSMA Image and Content 01 slide">
    <p:spTree>
      <p:nvGrpSpPr>
        <p:cNvPr id="1" name=""/>
        <p:cNvGrpSpPr/>
        <p:nvPr/>
      </p:nvGrpSpPr>
      <p:grpSpPr>
        <a:xfrm>
          <a:off x="0" y="0"/>
          <a:ext cx="0" cy="0"/>
          <a:chOff x="0" y="0"/>
          <a:chExt cx="0" cy="0"/>
        </a:xfrm>
      </p:grpSpPr>
      <p:sp>
        <p:nvSpPr>
          <p:cNvPr id="3" name="Picture Placeholder 24"/>
          <p:cNvSpPr>
            <a:spLocks noGrp="1"/>
          </p:cNvSpPr>
          <p:nvPr>
            <p:ph type="pic" sz="quarter" idx="14"/>
          </p:nvPr>
        </p:nvSpPr>
        <p:spPr>
          <a:xfrm>
            <a:off x="0" y="0"/>
            <a:ext cx="3039979" cy="1563637"/>
          </a:xfrm>
          <a:prstGeom prst="rect">
            <a:avLst/>
          </a:prstGeom>
        </p:spPr>
        <p:txBody>
          <a:bodyPr>
            <a:normAutofit/>
          </a:bodyPr>
          <a:lstStyle>
            <a:lvl1pPr marL="0" indent="0">
              <a:buFontTx/>
              <a:buNone/>
              <a:defRPr sz="1600">
                <a:solidFill>
                  <a:schemeClr val="bg1">
                    <a:lumMod val="65000"/>
                  </a:schemeClr>
                </a:solidFill>
              </a:defRPr>
            </a:lvl1pPr>
          </a:lstStyle>
          <a:p>
            <a:r>
              <a:rPr lang="en-US"/>
              <a:t>Click icon to add picture</a:t>
            </a:r>
            <a:endParaRPr lang="en-JM"/>
          </a:p>
        </p:txBody>
      </p:sp>
      <p:sp>
        <p:nvSpPr>
          <p:cNvPr id="8" name="Text Placeholder 5"/>
          <p:cNvSpPr>
            <a:spLocks noGrp="1"/>
          </p:cNvSpPr>
          <p:nvPr>
            <p:ph type="body" sz="quarter" idx="13"/>
          </p:nvPr>
        </p:nvSpPr>
        <p:spPr>
          <a:xfrm>
            <a:off x="427038" y="1851670"/>
            <a:ext cx="2322854" cy="2736304"/>
          </a:xfrm>
          <a:prstGeom prst="rect">
            <a:avLst/>
          </a:prstGeom>
        </p:spPr>
        <p:txBody>
          <a:bodyPr>
            <a:normAutofit/>
          </a:bodyPr>
          <a:lstStyle>
            <a:lvl1pPr marL="0" indent="0">
              <a:lnSpc>
                <a:spcPct val="120000"/>
              </a:lnSpc>
              <a:buFontTx/>
              <a:buNone/>
              <a:defRPr sz="1400" b="0" i="0">
                <a:solidFill>
                  <a:schemeClr val="tx2"/>
                </a:solidFill>
                <a:latin typeface="Arial" panose="020B0604020202020204" pitchFamily="34" charset="0"/>
                <a:cs typeface="Arial" panose="020B0604020202020204" pitchFamily="34" charset="0"/>
              </a:defRPr>
            </a:lvl1pPr>
            <a:lvl2pPr marL="742950" indent="-285750">
              <a:buFont typeface="Sketch Rockwell" pitchFamily="2" charset="0"/>
              <a:buChar char="o"/>
              <a:defRPr>
                <a:solidFill>
                  <a:schemeClr val="tx1">
                    <a:lumMod val="65000"/>
                    <a:lumOff val="35000"/>
                  </a:schemeClr>
                </a:solidFill>
                <a:latin typeface="Futura LT Book" pitchFamily="2" charset="0"/>
              </a:defRPr>
            </a:lvl2pPr>
            <a:lvl3pPr marL="1143000" indent="-228600">
              <a:buFont typeface="Sketch Rockwell" pitchFamily="2" charset="0"/>
              <a:buChar char="o"/>
              <a:defRPr>
                <a:solidFill>
                  <a:schemeClr val="tx1">
                    <a:lumMod val="65000"/>
                    <a:lumOff val="35000"/>
                  </a:schemeClr>
                </a:solidFill>
                <a:latin typeface="Futura LT Book" pitchFamily="2" charset="0"/>
              </a:defRPr>
            </a:lvl3pPr>
            <a:lvl4pPr marL="1600200" indent="-228600">
              <a:buFont typeface="Sketch Rockwell" pitchFamily="2" charset="0"/>
              <a:buChar char="o"/>
              <a:defRPr>
                <a:solidFill>
                  <a:schemeClr val="tx1">
                    <a:lumMod val="65000"/>
                    <a:lumOff val="35000"/>
                  </a:schemeClr>
                </a:solidFill>
                <a:latin typeface="Futura LT Book" pitchFamily="2" charset="0"/>
              </a:defRPr>
            </a:lvl4pPr>
            <a:lvl5pPr marL="2057400" indent="-228600">
              <a:buFont typeface="Sketch Rockwell" pitchFamily="2" charset="0"/>
              <a:buChar char="o"/>
              <a:defRPr>
                <a:solidFill>
                  <a:schemeClr val="tx1">
                    <a:lumMod val="65000"/>
                    <a:lumOff val="35000"/>
                  </a:schemeClr>
                </a:solidFill>
                <a:latin typeface="Futura LT Book" pitchFamily="2" charset="0"/>
              </a:defRPr>
            </a:lvl5pPr>
          </a:lstStyle>
          <a:p>
            <a:pPr lvl="0"/>
            <a:r>
              <a:rPr lang="en-US" dirty="0"/>
              <a:t>Click to edit Master text styles</a:t>
            </a:r>
          </a:p>
        </p:txBody>
      </p:sp>
      <p:sp>
        <p:nvSpPr>
          <p:cNvPr id="17" name="Picture Placeholder 24"/>
          <p:cNvSpPr>
            <a:spLocks noGrp="1"/>
          </p:cNvSpPr>
          <p:nvPr>
            <p:ph type="pic" sz="quarter" idx="19"/>
          </p:nvPr>
        </p:nvSpPr>
        <p:spPr>
          <a:xfrm>
            <a:off x="3039979" y="0"/>
            <a:ext cx="3072063" cy="1563637"/>
          </a:xfrm>
          <a:prstGeom prst="rect">
            <a:avLst/>
          </a:prstGeom>
        </p:spPr>
        <p:txBody>
          <a:bodyPr>
            <a:normAutofit/>
          </a:bodyPr>
          <a:lstStyle>
            <a:lvl1pPr marL="0" indent="0">
              <a:buFontTx/>
              <a:buNone/>
              <a:defRPr sz="1600">
                <a:solidFill>
                  <a:schemeClr val="bg1">
                    <a:lumMod val="65000"/>
                  </a:schemeClr>
                </a:solidFill>
              </a:defRPr>
            </a:lvl1pPr>
          </a:lstStyle>
          <a:p>
            <a:r>
              <a:rPr lang="en-US"/>
              <a:t>Click icon to add picture</a:t>
            </a:r>
            <a:endParaRPr lang="en-JM"/>
          </a:p>
        </p:txBody>
      </p:sp>
      <p:sp>
        <p:nvSpPr>
          <p:cNvPr id="18" name="Picture Placeholder 24"/>
          <p:cNvSpPr>
            <a:spLocks noGrp="1"/>
          </p:cNvSpPr>
          <p:nvPr>
            <p:ph type="pic" sz="quarter" idx="20"/>
          </p:nvPr>
        </p:nvSpPr>
        <p:spPr>
          <a:xfrm>
            <a:off x="6107868" y="0"/>
            <a:ext cx="3039979" cy="1563637"/>
          </a:xfrm>
          <a:prstGeom prst="rect">
            <a:avLst/>
          </a:prstGeom>
        </p:spPr>
        <p:txBody>
          <a:bodyPr>
            <a:normAutofit/>
          </a:bodyPr>
          <a:lstStyle>
            <a:lvl1pPr marL="0" indent="0">
              <a:buFontTx/>
              <a:buNone/>
              <a:defRPr sz="1600">
                <a:solidFill>
                  <a:schemeClr val="bg1">
                    <a:lumMod val="65000"/>
                  </a:schemeClr>
                </a:solidFill>
              </a:defRPr>
            </a:lvl1pPr>
          </a:lstStyle>
          <a:p>
            <a:r>
              <a:rPr lang="en-US"/>
              <a:t>Click icon to add picture</a:t>
            </a:r>
            <a:endParaRPr lang="en-JM"/>
          </a:p>
        </p:txBody>
      </p:sp>
      <p:sp>
        <p:nvSpPr>
          <p:cNvPr id="11" name="Text Placeholder 5"/>
          <p:cNvSpPr>
            <a:spLocks noGrp="1"/>
          </p:cNvSpPr>
          <p:nvPr>
            <p:ph type="body" sz="quarter" idx="22"/>
          </p:nvPr>
        </p:nvSpPr>
        <p:spPr>
          <a:xfrm>
            <a:off x="3419872" y="1851670"/>
            <a:ext cx="2322854" cy="2736304"/>
          </a:xfrm>
          <a:prstGeom prst="rect">
            <a:avLst/>
          </a:prstGeom>
        </p:spPr>
        <p:txBody>
          <a:bodyPr>
            <a:normAutofit/>
          </a:bodyPr>
          <a:lstStyle>
            <a:lvl1pPr marL="0" indent="0">
              <a:lnSpc>
                <a:spcPct val="120000"/>
              </a:lnSpc>
              <a:buFontTx/>
              <a:buNone/>
              <a:defRPr sz="1400" b="0" i="0">
                <a:solidFill>
                  <a:schemeClr val="tx2"/>
                </a:solidFill>
                <a:latin typeface="Arial" panose="020B0604020202020204" pitchFamily="34" charset="0"/>
                <a:cs typeface="Arial" panose="020B0604020202020204" pitchFamily="34" charset="0"/>
              </a:defRPr>
            </a:lvl1pPr>
            <a:lvl2pPr marL="742950" indent="-285750">
              <a:buFont typeface="Sketch Rockwell" pitchFamily="2" charset="0"/>
              <a:buChar char="o"/>
              <a:defRPr>
                <a:solidFill>
                  <a:schemeClr val="tx1">
                    <a:lumMod val="65000"/>
                    <a:lumOff val="35000"/>
                  </a:schemeClr>
                </a:solidFill>
                <a:latin typeface="Futura LT Book" pitchFamily="2" charset="0"/>
              </a:defRPr>
            </a:lvl2pPr>
            <a:lvl3pPr marL="1143000" indent="-228600">
              <a:buFont typeface="Sketch Rockwell" pitchFamily="2" charset="0"/>
              <a:buChar char="o"/>
              <a:defRPr>
                <a:solidFill>
                  <a:schemeClr val="tx1">
                    <a:lumMod val="65000"/>
                    <a:lumOff val="35000"/>
                  </a:schemeClr>
                </a:solidFill>
                <a:latin typeface="Futura LT Book" pitchFamily="2" charset="0"/>
              </a:defRPr>
            </a:lvl3pPr>
            <a:lvl4pPr marL="1600200" indent="-228600">
              <a:buFont typeface="Sketch Rockwell" pitchFamily="2" charset="0"/>
              <a:buChar char="o"/>
              <a:defRPr>
                <a:solidFill>
                  <a:schemeClr val="tx1">
                    <a:lumMod val="65000"/>
                    <a:lumOff val="35000"/>
                  </a:schemeClr>
                </a:solidFill>
                <a:latin typeface="Futura LT Book" pitchFamily="2" charset="0"/>
              </a:defRPr>
            </a:lvl4pPr>
            <a:lvl5pPr marL="2057400" indent="-228600">
              <a:buFont typeface="Sketch Rockwell" pitchFamily="2" charset="0"/>
              <a:buChar char="o"/>
              <a:defRPr>
                <a:solidFill>
                  <a:schemeClr val="tx1">
                    <a:lumMod val="65000"/>
                    <a:lumOff val="35000"/>
                  </a:schemeClr>
                </a:solidFill>
                <a:latin typeface="Futura LT Book" pitchFamily="2" charset="0"/>
              </a:defRPr>
            </a:lvl5pPr>
          </a:lstStyle>
          <a:p>
            <a:pPr lvl="0"/>
            <a:r>
              <a:rPr lang="en-US"/>
              <a:t>Click to edit Master text styles</a:t>
            </a:r>
          </a:p>
        </p:txBody>
      </p:sp>
      <p:sp>
        <p:nvSpPr>
          <p:cNvPr id="12" name="Text Placeholder 5"/>
          <p:cNvSpPr>
            <a:spLocks noGrp="1"/>
          </p:cNvSpPr>
          <p:nvPr>
            <p:ph type="body" sz="quarter" idx="23"/>
          </p:nvPr>
        </p:nvSpPr>
        <p:spPr>
          <a:xfrm>
            <a:off x="6444208" y="1851670"/>
            <a:ext cx="2261642" cy="2736304"/>
          </a:xfrm>
          <a:prstGeom prst="rect">
            <a:avLst/>
          </a:prstGeom>
        </p:spPr>
        <p:txBody>
          <a:bodyPr>
            <a:normAutofit/>
          </a:bodyPr>
          <a:lstStyle>
            <a:lvl1pPr marL="0" indent="0">
              <a:lnSpc>
                <a:spcPct val="120000"/>
              </a:lnSpc>
              <a:buFontTx/>
              <a:buNone/>
              <a:defRPr sz="1400" b="0" i="0">
                <a:solidFill>
                  <a:schemeClr val="tx2"/>
                </a:solidFill>
                <a:latin typeface="Arial" panose="020B0604020202020204" pitchFamily="34" charset="0"/>
                <a:cs typeface="Arial" panose="020B0604020202020204" pitchFamily="34" charset="0"/>
              </a:defRPr>
            </a:lvl1pPr>
            <a:lvl2pPr marL="742950" indent="-285750">
              <a:buFont typeface="Sketch Rockwell" pitchFamily="2" charset="0"/>
              <a:buChar char="o"/>
              <a:defRPr>
                <a:solidFill>
                  <a:schemeClr val="tx1">
                    <a:lumMod val="65000"/>
                    <a:lumOff val="35000"/>
                  </a:schemeClr>
                </a:solidFill>
                <a:latin typeface="Futura LT Book" pitchFamily="2" charset="0"/>
              </a:defRPr>
            </a:lvl2pPr>
            <a:lvl3pPr marL="1143000" indent="-228600">
              <a:buFont typeface="Sketch Rockwell" pitchFamily="2" charset="0"/>
              <a:buChar char="o"/>
              <a:defRPr>
                <a:solidFill>
                  <a:schemeClr val="tx1">
                    <a:lumMod val="65000"/>
                    <a:lumOff val="35000"/>
                  </a:schemeClr>
                </a:solidFill>
                <a:latin typeface="Futura LT Book" pitchFamily="2" charset="0"/>
              </a:defRPr>
            </a:lvl3pPr>
            <a:lvl4pPr marL="1600200" indent="-228600">
              <a:buFont typeface="Sketch Rockwell" pitchFamily="2" charset="0"/>
              <a:buChar char="o"/>
              <a:defRPr>
                <a:solidFill>
                  <a:schemeClr val="tx1">
                    <a:lumMod val="65000"/>
                    <a:lumOff val="35000"/>
                  </a:schemeClr>
                </a:solidFill>
                <a:latin typeface="Futura LT Book" pitchFamily="2" charset="0"/>
              </a:defRPr>
            </a:lvl4pPr>
            <a:lvl5pPr marL="2057400" indent="-228600">
              <a:buFont typeface="Sketch Rockwell" pitchFamily="2" charset="0"/>
              <a:buChar char="o"/>
              <a:defRPr>
                <a:solidFill>
                  <a:schemeClr val="tx1">
                    <a:lumMod val="65000"/>
                    <a:lumOff val="35000"/>
                  </a:schemeClr>
                </a:solidFill>
                <a:latin typeface="Futura LT Book" pitchFamily="2" charset="0"/>
              </a:defRPr>
            </a:lvl5pPr>
          </a:lstStyle>
          <a:p>
            <a:pPr lvl="0"/>
            <a:r>
              <a:rPr lang="en-US"/>
              <a:t>Click to edit Master text styles</a:t>
            </a:r>
          </a:p>
        </p:txBody>
      </p:sp>
    </p:spTree>
    <p:extLst>
      <p:ext uri="{BB962C8B-B14F-4D97-AF65-F5344CB8AC3E}">
        <p14:creationId xmlns:p14="http://schemas.microsoft.com/office/powerpoint/2010/main" val="3489173647"/>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One Statement and Picture">
    <p:spTree>
      <p:nvGrpSpPr>
        <p:cNvPr id="1" name=""/>
        <p:cNvGrpSpPr/>
        <p:nvPr/>
      </p:nvGrpSpPr>
      <p:grpSpPr>
        <a:xfrm>
          <a:off x="0" y="0"/>
          <a:ext cx="0" cy="0"/>
          <a:chOff x="0" y="0"/>
          <a:chExt cx="0" cy="0"/>
        </a:xfrm>
      </p:grpSpPr>
      <p:sp>
        <p:nvSpPr>
          <p:cNvPr id="6" name="Picture Placeholder 6"/>
          <p:cNvSpPr>
            <a:spLocks noGrp="1"/>
          </p:cNvSpPr>
          <p:nvPr>
            <p:ph type="pic" sz="quarter" idx="13" hasCustomPrompt="1"/>
          </p:nvPr>
        </p:nvSpPr>
        <p:spPr bwMode="auto">
          <a:xfrm>
            <a:off x="4572000" y="0"/>
            <a:ext cx="4572000" cy="5143500"/>
          </a:xfrm>
          <a:noFill/>
        </p:spPr>
        <p:txBody>
          <a:bodyPr anchor="ctr" anchorCtr="0">
            <a:normAutofit/>
          </a:bodyPr>
          <a:lstStyle>
            <a:lvl1pPr marL="0" marR="0" indent="0" algn="ctr" defTabSz="457200" rtl="0" eaLnBrk="1" fontAlgn="auto" latinLnBrk="0" hangingPunct="1">
              <a:lnSpc>
                <a:spcPct val="100000"/>
              </a:lnSpc>
              <a:spcBef>
                <a:spcPts val="600"/>
              </a:spcBef>
              <a:spcAft>
                <a:spcPts val="0"/>
              </a:spcAft>
              <a:buClrTx/>
              <a:buSzTx/>
              <a:buFontTx/>
              <a:buNone/>
              <a:tabLst/>
              <a:defRPr sz="1200" b="0" baseline="0"/>
            </a:lvl1pPr>
          </a:lstStyle>
          <a:p>
            <a:r>
              <a:rPr lang="en-US" dirty="0" smtClean="0"/>
              <a:t>Click icon to add picture. </a:t>
            </a:r>
          </a:p>
        </p:txBody>
      </p:sp>
      <p:sp>
        <p:nvSpPr>
          <p:cNvPr id="3" name="Date Placeholder 2"/>
          <p:cNvSpPr>
            <a:spLocks noGrp="1"/>
          </p:cNvSpPr>
          <p:nvPr>
            <p:ph type="dt" sz="half" idx="10"/>
          </p:nvPr>
        </p:nvSpPr>
        <p:spPr bwMode="auto">
          <a:xfrm>
            <a:off x="7543800" y="4700016"/>
            <a:ext cx="914400" cy="228600"/>
          </a:xfrm>
        </p:spPr>
        <p:txBody>
          <a:bodyPr/>
          <a:lstStyle/>
          <a:p>
            <a:r>
              <a:rPr lang="en-US" smtClean="0">
                <a:solidFill>
                  <a:srgbClr val="000000"/>
                </a:solidFill>
              </a:rPr>
              <a:t>Month 00, 0000</a:t>
            </a:r>
            <a:endParaRPr lang="en-US" dirty="0">
              <a:solidFill>
                <a:srgbClr val="000000"/>
              </a:solidFill>
            </a:endParaRPr>
          </a:p>
        </p:txBody>
      </p:sp>
      <p:sp>
        <p:nvSpPr>
          <p:cNvPr id="5" name="Slide Number Placeholder 4"/>
          <p:cNvSpPr>
            <a:spLocks noGrp="1"/>
          </p:cNvSpPr>
          <p:nvPr>
            <p:ph type="sldNum" sz="quarter" idx="12"/>
          </p:nvPr>
        </p:nvSpPr>
        <p:spPr bwMode="auto"/>
        <p:txBody>
          <a:bodyPr/>
          <a:lstStyle/>
          <a:p>
            <a:fld id="{E12D0507-9F86-7A45-BE8E-43760B9F92AA}" type="slidenum">
              <a:rPr lang="en-US" smtClean="0">
                <a:solidFill>
                  <a:srgbClr val="000000"/>
                </a:solidFill>
              </a:rPr>
              <a:pPr/>
              <a:t>‹#›</a:t>
            </a:fld>
            <a:endParaRPr lang="en-US" dirty="0">
              <a:solidFill>
                <a:srgbClr val="000000"/>
              </a:solidFill>
            </a:endParaRPr>
          </a:p>
        </p:txBody>
      </p:sp>
      <p:sp>
        <p:nvSpPr>
          <p:cNvPr id="8" name="Text Placeholder 21"/>
          <p:cNvSpPr>
            <a:spLocks noGrp="1"/>
          </p:cNvSpPr>
          <p:nvPr>
            <p:ph type="body" sz="quarter" idx="16"/>
          </p:nvPr>
        </p:nvSpPr>
        <p:spPr bwMode="auto">
          <a:xfrm>
            <a:off x="457199" y="457200"/>
            <a:ext cx="3737919" cy="4022124"/>
          </a:xfrm>
        </p:spPr>
        <p:txBody>
          <a:bodyPr/>
          <a:lstStyle>
            <a:lvl1pPr>
              <a:lnSpc>
                <a:spcPct val="90000"/>
              </a:lnSpc>
              <a:spcBef>
                <a:spcPts val="900"/>
              </a:spcBef>
              <a:defRPr sz="2400">
                <a:solidFill>
                  <a:schemeClr val="tx1"/>
                </a:solidFill>
                <a:latin typeface="+mj-lt"/>
              </a:defRPr>
            </a:lvl1pPr>
            <a:lvl2pPr>
              <a:spcBef>
                <a:spcPts val="900"/>
              </a:spcBef>
              <a:defRPr>
                <a:solidFill>
                  <a:schemeClr val="tx1"/>
                </a:solidFill>
              </a:defRPr>
            </a:lvl2pPr>
            <a:lvl3pPr>
              <a:spcBef>
                <a:spcPts val="600"/>
              </a:spcBef>
              <a:defRPr>
                <a:solidFill>
                  <a:schemeClr val="tx1"/>
                </a:solidFill>
              </a:defRPr>
            </a:lvl3pPr>
            <a:lvl4pPr>
              <a:spcBef>
                <a:spcPts val="600"/>
              </a:spcBef>
              <a:defRPr>
                <a:solidFill>
                  <a:schemeClr val="tx1"/>
                </a:solidFill>
              </a:defRPr>
            </a:lvl4pPr>
            <a:lvl5pPr>
              <a:spcBef>
                <a:spcPts val="60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2873" y="4608576"/>
            <a:ext cx="1069848" cy="397804"/>
          </a:xfrm>
          <a:prstGeom prst="rect">
            <a:avLst/>
          </a:prstGeom>
        </p:spPr>
      </p:pic>
    </p:spTree>
    <p:extLst>
      <p:ext uri="{BB962C8B-B14F-4D97-AF65-F5344CB8AC3E}">
        <p14:creationId xmlns:p14="http://schemas.microsoft.com/office/powerpoint/2010/main" val="1912371646"/>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One Statement and Chart">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auto">
          <a:xfrm>
            <a:off x="7543800" y="4700016"/>
            <a:ext cx="914400" cy="228600"/>
          </a:xfrm>
        </p:spPr>
        <p:txBody>
          <a:bodyPr/>
          <a:lstStyle/>
          <a:p>
            <a:r>
              <a:rPr lang="en-US" smtClean="0">
                <a:solidFill>
                  <a:srgbClr val="000000"/>
                </a:solidFill>
              </a:rPr>
              <a:t>Month 00, 0000</a:t>
            </a:r>
            <a:endParaRPr lang="en-US" dirty="0">
              <a:solidFill>
                <a:srgbClr val="000000"/>
              </a:solidFill>
            </a:endParaRPr>
          </a:p>
        </p:txBody>
      </p:sp>
      <p:sp>
        <p:nvSpPr>
          <p:cNvPr id="5" name="Slide Number Placeholder 4"/>
          <p:cNvSpPr>
            <a:spLocks noGrp="1"/>
          </p:cNvSpPr>
          <p:nvPr>
            <p:ph type="sldNum" sz="quarter" idx="12"/>
          </p:nvPr>
        </p:nvSpPr>
        <p:spPr bwMode="auto"/>
        <p:txBody>
          <a:bodyPr/>
          <a:lstStyle/>
          <a:p>
            <a:fld id="{E12D0507-9F86-7A45-BE8E-43760B9F92AA}" type="slidenum">
              <a:rPr lang="en-US" smtClean="0">
                <a:solidFill>
                  <a:srgbClr val="000000"/>
                </a:solidFill>
              </a:rPr>
              <a:pPr/>
              <a:t>‹#›</a:t>
            </a:fld>
            <a:endParaRPr lang="en-US" dirty="0">
              <a:solidFill>
                <a:srgbClr val="000000"/>
              </a:solidFill>
            </a:endParaRPr>
          </a:p>
        </p:txBody>
      </p:sp>
      <p:sp>
        <p:nvSpPr>
          <p:cNvPr id="8" name="Text Placeholder 21"/>
          <p:cNvSpPr>
            <a:spLocks noGrp="1"/>
          </p:cNvSpPr>
          <p:nvPr>
            <p:ph type="body" sz="quarter" idx="16"/>
          </p:nvPr>
        </p:nvSpPr>
        <p:spPr bwMode="auto">
          <a:xfrm>
            <a:off x="457199" y="457200"/>
            <a:ext cx="3737919" cy="4022124"/>
          </a:xfrm>
        </p:spPr>
        <p:txBody>
          <a:bodyPr/>
          <a:lstStyle>
            <a:lvl1pPr>
              <a:lnSpc>
                <a:spcPct val="90000"/>
              </a:lnSpc>
              <a:spcBef>
                <a:spcPts val="900"/>
              </a:spcBef>
              <a:defRPr sz="2400">
                <a:solidFill>
                  <a:schemeClr val="tx1"/>
                </a:solidFill>
                <a:latin typeface="+mj-lt"/>
              </a:defRPr>
            </a:lvl1pPr>
            <a:lvl2pPr>
              <a:spcBef>
                <a:spcPts val="900"/>
              </a:spcBef>
              <a:defRPr>
                <a:solidFill>
                  <a:schemeClr val="tx1"/>
                </a:solidFill>
              </a:defRPr>
            </a:lvl2pPr>
            <a:lvl3pPr>
              <a:spcBef>
                <a:spcPts val="600"/>
              </a:spcBef>
              <a:defRPr>
                <a:solidFill>
                  <a:schemeClr val="tx1"/>
                </a:solidFill>
              </a:defRPr>
            </a:lvl3pPr>
            <a:lvl4pPr>
              <a:spcBef>
                <a:spcPts val="600"/>
              </a:spcBef>
              <a:defRPr>
                <a:solidFill>
                  <a:schemeClr val="tx1"/>
                </a:solidFill>
              </a:defRPr>
            </a:lvl4pPr>
            <a:lvl5pPr>
              <a:spcBef>
                <a:spcPts val="60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hart Placeholder 3"/>
          <p:cNvSpPr>
            <a:spLocks noGrp="1"/>
          </p:cNvSpPr>
          <p:nvPr>
            <p:ph type="chart" sz="quarter" idx="17" hasCustomPrompt="1"/>
          </p:nvPr>
        </p:nvSpPr>
        <p:spPr bwMode="auto">
          <a:xfrm>
            <a:off x="4572000" y="457200"/>
            <a:ext cx="4114800" cy="4022124"/>
          </a:xfrm>
        </p:spPr>
        <p:txBody>
          <a:bodyPr anchor="ctr"/>
          <a:lstStyle>
            <a:lvl1pPr algn="ctr">
              <a:defRPr b="0"/>
            </a:lvl1pPr>
          </a:lstStyle>
          <a:p>
            <a:r>
              <a:rPr lang="en-US" dirty="0" smtClean="0"/>
              <a:t>Click icon to add chart.</a:t>
            </a:r>
            <a:endParaRPr lang="en-US" dirty="0"/>
          </a:p>
        </p:txBody>
      </p:sp>
    </p:spTree>
    <p:extLst>
      <p:ext uri="{BB962C8B-B14F-4D97-AF65-F5344CB8AC3E}">
        <p14:creationId xmlns:p14="http://schemas.microsoft.com/office/powerpoint/2010/main" val="1757292131"/>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ext and One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auto"/>
        <p:txBody>
          <a:bodyPr/>
          <a:lstStyle/>
          <a:p>
            <a:r>
              <a:rPr lang="en-US" smtClean="0">
                <a:solidFill>
                  <a:srgbClr val="000000"/>
                </a:solidFill>
              </a:rPr>
              <a:t>Month 00, 0000</a:t>
            </a:r>
            <a:endParaRPr lang="en-US" dirty="0">
              <a:solidFill>
                <a:srgbClr val="000000"/>
              </a:solidFill>
            </a:endParaRPr>
          </a:p>
        </p:txBody>
      </p:sp>
      <p:sp>
        <p:nvSpPr>
          <p:cNvPr id="5" name="Slide Number Placeholder 4"/>
          <p:cNvSpPr>
            <a:spLocks noGrp="1"/>
          </p:cNvSpPr>
          <p:nvPr>
            <p:ph type="sldNum" sz="quarter" idx="12"/>
          </p:nvPr>
        </p:nvSpPr>
        <p:spPr bwMode="auto"/>
        <p:txBody>
          <a:bodyPr/>
          <a:lstStyle/>
          <a:p>
            <a:fld id="{E12D0507-9F86-7A45-BE8E-43760B9F92AA}" type="slidenum">
              <a:rPr lang="en-US" smtClean="0">
                <a:solidFill>
                  <a:srgbClr val="000000"/>
                </a:solidFill>
              </a:rPr>
              <a:pPr/>
              <a:t>‹#›</a:t>
            </a:fld>
            <a:endParaRPr lang="en-US" dirty="0">
              <a:solidFill>
                <a:srgbClr val="000000"/>
              </a:solidFill>
            </a:endParaRPr>
          </a:p>
        </p:txBody>
      </p:sp>
      <p:sp>
        <p:nvSpPr>
          <p:cNvPr id="10" name="Content Placeholder 2"/>
          <p:cNvSpPr>
            <a:spLocks noGrp="1"/>
          </p:cNvSpPr>
          <p:nvPr>
            <p:ph idx="1"/>
          </p:nvPr>
        </p:nvSpPr>
        <p:spPr bwMode="auto">
          <a:xfrm>
            <a:off x="457200" y="594360"/>
            <a:ext cx="3566160" cy="3882390"/>
          </a:xfrm>
        </p:spPr>
        <p:txBody>
          <a:bodyPr/>
          <a:lstStyle>
            <a:lvl1pPr>
              <a:lnSpc>
                <a:spcPct val="90000"/>
              </a:lnSpc>
              <a:spcBef>
                <a:spcPts val="900"/>
              </a:spcBef>
              <a:defRPr sz="2400">
                <a:solidFill>
                  <a:schemeClr val="tx1"/>
                </a:solidFill>
                <a:latin typeface="+mj-lt"/>
              </a:defRPr>
            </a:lvl1pPr>
            <a:lvl2pPr>
              <a:spcBef>
                <a:spcPts val="900"/>
              </a:spcBef>
              <a:defRPr b="1">
                <a:solidFill>
                  <a:schemeClr val="tx1"/>
                </a:solidFill>
              </a:defRPr>
            </a:lvl2pPr>
            <a:lvl3pPr marL="0" indent="0">
              <a:spcBef>
                <a:spcPts val="900"/>
              </a:spcBef>
              <a:buFontTx/>
              <a:buNone/>
              <a:defRPr>
                <a:solidFill>
                  <a:schemeClr val="tx1"/>
                </a:solidFill>
              </a:defRPr>
            </a:lvl3pPr>
            <a:lvl4pPr marL="230188" indent="-230188">
              <a:spcBef>
                <a:spcPts val="600"/>
              </a:spcBef>
              <a:buFont typeface="Arial"/>
              <a:buChar char="•"/>
              <a:defRPr>
                <a:solidFill>
                  <a:schemeClr val="tx1"/>
                </a:solidFill>
              </a:defRPr>
            </a:lvl4pPr>
            <a:lvl5pPr marL="460375" indent="-230188">
              <a:spcBef>
                <a:spcPts val="60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Picture Placeholder 8"/>
          <p:cNvSpPr>
            <a:spLocks noGrp="1" noChangeAspect="1"/>
          </p:cNvSpPr>
          <p:nvPr>
            <p:ph type="pic" sz="quarter" idx="20" hasCustomPrompt="1"/>
          </p:nvPr>
        </p:nvSpPr>
        <p:spPr bwMode="auto">
          <a:xfrm>
            <a:off x="4251960" y="1214566"/>
            <a:ext cx="4434840" cy="2864145"/>
          </a:xfrm>
          <a:noFill/>
        </p:spPr>
        <p:txBody>
          <a:bodyPr anchor="ctr" anchorCtr="0">
            <a:normAutofit/>
          </a:bodyPr>
          <a:lstStyle>
            <a:lvl1pPr algn="ctr">
              <a:spcBef>
                <a:spcPts val="0"/>
              </a:spcBef>
              <a:defRPr sz="1200" b="0"/>
            </a:lvl1pPr>
          </a:lstStyle>
          <a:p>
            <a:r>
              <a:rPr lang="en-US" dirty="0" smtClean="0"/>
              <a:t>Click icon to add picture.</a:t>
            </a:r>
            <a:endParaRPr lang="en-US" dirty="0"/>
          </a:p>
        </p:txBody>
      </p:sp>
      <p:sp>
        <p:nvSpPr>
          <p:cNvPr id="15" name="Text Placeholder 9"/>
          <p:cNvSpPr>
            <a:spLocks noGrp="1"/>
          </p:cNvSpPr>
          <p:nvPr>
            <p:ph type="body" sz="quarter" idx="27" hasCustomPrompt="1"/>
          </p:nvPr>
        </p:nvSpPr>
        <p:spPr bwMode="auto">
          <a:xfrm>
            <a:off x="4251960" y="4154833"/>
            <a:ext cx="4434840" cy="321917"/>
          </a:xfrm>
        </p:spPr>
        <p:txBody>
          <a:bodyPr>
            <a:noAutofit/>
          </a:bodyPr>
          <a:lstStyle>
            <a:lvl1pPr>
              <a:spcBef>
                <a:spcPts val="0"/>
              </a:spcBef>
              <a:defRPr sz="700" b="0">
                <a:solidFill>
                  <a:schemeClr val="tx1"/>
                </a:solidFill>
              </a:defRPr>
            </a:lvl1pPr>
            <a:lvl2pPr>
              <a:spcBef>
                <a:spcPts val="0"/>
              </a:spcBef>
              <a:defRPr sz="1200"/>
            </a:lvl2pPr>
            <a:lvl3pPr marL="115888" indent="-115888">
              <a:spcBef>
                <a:spcPts val="0"/>
              </a:spcBef>
              <a:defRPr sz="1200"/>
            </a:lvl3pPr>
            <a:lvl4pPr marL="230188" indent="-114300">
              <a:spcBef>
                <a:spcPts val="0"/>
              </a:spcBef>
              <a:defRPr sz="1200"/>
            </a:lvl4pPr>
            <a:lvl5pPr marL="339725" indent="-109538">
              <a:spcBef>
                <a:spcPts val="0"/>
              </a:spcBef>
              <a:defRPr sz="1200"/>
            </a:lvl5pPr>
          </a:lstStyle>
          <a:p>
            <a:pPr lvl="0"/>
            <a:r>
              <a:rPr lang="en-US" dirty="0" smtClean="0"/>
              <a:t>Optional caption goes here.</a:t>
            </a:r>
            <a:endParaRPr lang="en-US" dirty="0"/>
          </a:p>
        </p:txBody>
      </p:sp>
      <p:cxnSp>
        <p:nvCxnSpPr>
          <p:cNvPr id="8" name="Straight Connector 7"/>
          <p:cNvCxnSpPr/>
          <p:nvPr userDrawn="1"/>
        </p:nvCxnSpPr>
        <p:spPr bwMode="auto">
          <a:xfrm>
            <a:off x="457200" y="457200"/>
            <a:ext cx="8229600" cy="0"/>
          </a:xfrm>
          <a:prstGeom prst="line">
            <a:avLst/>
          </a:prstGeom>
          <a:ln w="47625" cap="fla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30116386"/>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xt and Two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auto"/>
        <p:txBody>
          <a:bodyPr/>
          <a:lstStyle/>
          <a:p>
            <a:r>
              <a:rPr lang="en-US" smtClean="0">
                <a:solidFill>
                  <a:srgbClr val="000000"/>
                </a:solidFill>
              </a:rPr>
              <a:t>Month 00, 0000</a:t>
            </a:r>
            <a:endParaRPr lang="en-US" dirty="0">
              <a:solidFill>
                <a:srgbClr val="000000"/>
              </a:solidFill>
            </a:endParaRPr>
          </a:p>
        </p:txBody>
      </p:sp>
      <p:sp>
        <p:nvSpPr>
          <p:cNvPr id="5" name="Slide Number Placeholder 4"/>
          <p:cNvSpPr>
            <a:spLocks noGrp="1"/>
          </p:cNvSpPr>
          <p:nvPr>
            <p:ph type="sldNum" sz="quarter" idx="12"/>
          </p:nvPr>
        </p:nvSpPr>
        <p:spPr bwMode="auto"/>
        <p:txBody>
          <a:bodyPr/>
          <a:lstStyle/>
          <a:p>
            <a:fld id="{E12D0507-9F86-7A45-BE8E-43760B9F92AA}" type="slidenum">
              <a:rPr lang="en-US" smtClean="0">
                <a:solidFill>
                  <a:srgbClr val="000000"/>
                </a:solidFill>
              </a:rPr>
              <a:pPr/>
              <a:t>‹#›</a:t>
            </a:fld>
            <a:endParaRPr lang="en-US" dirty="0">
              <a:solidFill>
                <a:srgbClr val="000000"/>
              </a:solidFill>
            </a:endParaRPr>
          </a:p>
        </p:txBody>
      </p:sp>
      <p:sp>
        <p:nvSpPr>
          <p:cNvPr id="10" name="Content Placeholder 2"/>
          <p:cNvSpPr>
            <a:spLocks noGrp="1"/>
          </p:cNvSpPr>
          <p:nvPr>
            <p:ph idx="1"/>
          </p:nvPr>
        </p:nvSpPr>
        <p:spPr bwMode="auto">
          <a:xfrm>
            <a:off x="457200" y="594360"/>
            <a:ext cx="3566160" cy="3882390"/>
          </a:xfrm>
        </p:spPr>
        <p:txBody>
          <a:bodyPr/>
          <a:lstStyle>
            <a:lvl1pPr>
              <a:lnSpc>
                <a:spcPct val="90000"/>
              </a:lnSpc>
              <a:spcBef>
                <a:spcPts val="900"/>
              </a:spcBef>
              <a:defRPr sz="2400">
                <a:solidFill>
                  <a:schemeClr val="tx1"/>
                </a:solidFill>
                <a:latin typeface="+mj-lt"/>
              </a:defRPr>
            </a:lvl1pPr>
            <a:lvl2pPr>
              <a:spcBef>
                <a:spcPts val="900"/>
              </a:spcBef>
              <a:defRPr b="1">
                <a:solidFill>
                  <a:schemeClr val="tx1"/>
                </a:solidFill>
              </a:defRPr>
            </a:lvl2pPr>
            <a:lvl3pPr marL="0" indent="0">
              <a:spcBef>
                <a:spcPts val="900"/>
              </a:spcBef>
              <a:buFontTx/>
              <a:buNone/>
              <a:defRPr>
                <a:solidFill>
                  <a:schemeClr val="tx1"/>
                </a:solidFill>
              </a:defRPr>
            </a:lvl3pPr>
            <a:lvl4pPr marL="230188" indent="-230188">
              <a:spcBef>
                <a:spcPts val="600"/>
              </a:spcBef>
              <a:buFont typeface="Arial"/>
              <a:buChar char="•"/>
              <a:defRPr>
                <a:solidFill>
                  <a:schemeClr val="tx1"/>
                </a:solidFill>
              </a:defRPr>
            </a:lvl4pPr>
            <a:lvl5pPr marL="460375" indent="-230188">
              <a:spcBef>
                <a:spcPts val="60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8" name="Straight Connector 7"/>
          <p:cNvCxnSpPr/>
          <p:nvPr userDrawn="1"/>
        </p:nvCxnSpPr>
        <p:spPr bwMode="auto">
          <a:xfrm>
            <a:off x="457200" y="457200"/>
            <a:ext cx="8229600" cy="0"/>
          </a:xfrm>
          <a:prstGeom prst="line">
            <a:avLst/>
          </a:prstGeom>
          <a:ln w="47625" cap="flat"/>
        </p:spPr>
        <p:style>
          <a:lnRef idx="1">
            <a:schemeClr val="dk1"/>
          </a:lnRef>
          <a:fillRef idx="0">
            <a:schemeClr val="dk1"/>
          </a:fillRef>
          <a:effectRef idx="0">
            <a:schemeClr val="dk1"/>
          </a:effectRef>
          <a:fontRef idx="minor">
            <a:schemeClr val="tx1"/>
          </a:fontRef>
        </p:style>
      </p:cxnSp>
      <p:sp>
        <p:nvSpPr>
          <p:cNvPr id="11" name="Picture Placeholder 8"/>
          <p:cNvSpPr>
            <a:spLocks noGrp="1" noChangeAspect="1"/>
          </p:cNvSpPr>
          <p:nvPr>
            <p:ph type="pic" sz="quarter" idx="31" hasCustomPrompt="1"/>
          </p:nvPr>
        </p:nvSpPr>
        <p:spPr bwMode="auto">
          <a:xfrm>
            <a:off x="4251959" y="1214566"/>
            <a:ext cx="2094939" cy="2865731"/>
          </a:xfrm>
          <a:noFill/>
        </p:spPr>
        <p:txBody>
          <a:bodyPr anchor="ctr" anchorCtr="0">
            <a:normAutofit/>
          </a:bodyPr>
          <a:lstStyle>
            <a:lvl1pPr algn="ctr">
              <a:spcBef>
                <a:spcPts val="0"/>
              </a:spcBef>
              <a:defRPr sz="1200" b="0" baseline="0"/>
            </a:lvl1pPr>
          </a:lstStyle>
          <a:p>
            <a:r>
              <a:rPr lang="en-US" dirty="0" smtClean="0"/>
              <a:t>Click icon to add picture.</a:t>
            </a:r>
            <a:endParaRPr lang="en-US" dirty="0"/>
          </a:p>
        </p:txBody>
      </p:sp>
      <p:sp>
        <p:nvSpPr>
          <p:cNvPr id="12" name="Text Placeholder 9"/>
          <p:cNvSpPr>
            <a:spLocks noGrp="1"/>
          </p:cNvSpPr>
          <p:nvPr>
            <p:ph type="body" sz="quarter" idx="27" hasCustomPrompt="1"/>
          </p:nvPr>
        </p:nvSpPr>
        <p:spPr bwMode="auto">
          <a:xfrm>
            <a:off x="4251960" y="4154833"/>
            <a:ext cx="2094939" cy="321917"/>
          </a:xfrm>
        </p:spPr>
        <p:txBody>
          <a:bodyPr>
            <a:noAutofit/>
          </a:bodyPr>
          <a:lstStyle>
            <a:lvl1pPr>
              <a:spcBef>
                <a:spcPts val="0"/>
              </a:spcBef>
              <a:defRPr sz="700" b="0">
                <a:solidFill>
                  <a:schemeClr val="tx1"/>
                </a:solidFill>
              </a:defRPr>
            </a:lvl1pPr>
            <a:lvl2pPr>
              <a:spcBef>
                <a:spcPts val="0"/>
              </a:spcBef>
              <a:defRPr sz="1200"/>
            </a:lvl2pPr>
            <a:lvl3pPr marL="115888" indent="-115888">
              <a:spcBef>
                <a:spcPts val="0"/>
              </a:spcBef>
              <a:defRPr sz="1200"/>
            </a:lvl3pPr>
            <a:lvl4pPr marL="230188" indent="-114300">
              <a:spcBef>
                <a:spcPts val="0"/>
              </a:spcBef>
              <a:defRPr sz="1200"/>
            </a:lvl4pPr>
            <a:lvl5pPr marL="339725" indent="-109538">
              <a:spcBef>
                <a:spcPts val="0"/>
              </a:spcBef>
              <a:defRPr sz="1200"/>
            </a:lvl5pPr>
          </a:lstStyle>
          <a:p>
            <a:pPr lvl="0"/>
            <a:r>
              <a:rPr lang="en-US" dirty="0" smtClean="0"/>
              <a:t>Optional caption goes here.</a:t>
            </a:r>
            <a:endParaRPr lang="en-US" dirty="0"/>
          </a:p>
        </p:txBody>
      </p:sp>
      <p:sp>
        <p:nvSpPr>
          <p:cNvPr id="13" name="Text Placeholder 9"/>
          <p:cNvSpPr>
            <a:spLocks noGrp="1"/>
          </p:cNvSpPr>
          <p:nvPr>
            <p:ph type="body" sz="quarter" idx="29" hasCustomPrompt="1"/>
          </p:nvPr>
        </p:nvSpPr>
        <p:spPr bwMode="auto">
          <a:xfrm>
            <a:off x="6524239" y="4154833"/>
            <a:ext cx="2153392" cy="321917"/>
          </a:xfrm>
        </p:spPr>
        <p:txBody>
          <a:bodyPr>
            <a:noAutofit/>
          </a:bodyPr>
          <a:lstStyle>
            <a:lvl1pPr marL="0" marR="0" indent="0" algn="l" defTabSz="457200" rtl="0" eaLnBrk="1" fontAlgn="auto" latinLnBrk="0" hangingPunct="1">
              <a:lnSpc>
                <a:spcPct val="100000"/>
              </a:lnSpc>
              <a:spcBef>
                <a:spcPts val="0"/>
              </a:spcBef>
              <a:spcAft>
                <a:spcPts val="0"/>
              </a:spcAft>
              <a:buClrTx/>
              <a:buSzTx/>
              <a:buFontTx/>
              <a:buNone/>
              <a:tabLst/>
              <a:defRPr sz="700" b="0">
                <a:solidFill>
                  <a:schemeClr val="tx1"/>
                </a:solidFill>
              </a:defRPr>
            </a:lvl1pPr>
            <a:lvl2pPr>
              <a:spcBef>
                <a:spcPts val="0"/>
              </a:spcBef>
              <a:defRPr sz="1200"/>
            </a:lvl2pPr>
            <a:lvl3pPr marL="115888" indent="-115888">
              <a:spcBef>
                <a:spcPts val="0"/>
              </a:spcBef>
              <a:defRPr sz="1200"/>
            </a:lvl3pPr>
            <a:lvl4pPr marL="230188" indent="-114300">
              <a:spcBef>
                <a:spcPts val="0"/>
              </a:spcBef>
              <a:defRPr sz="1200"/>
            </a:lvl4pPr>
            <a:lvl5pPr marL="339725" indent="-109538">
              <a:spcBef>
                <a:spcPts val="0"/>
              </a:spcBef>
              <a:defRPr sz="1200"/>
            </a:lvl5pPr>
          </a:lstStyle>
          <a:p>
            <a:pPr lvl="0"/>
            <a:r>
              <a:rPr lang="en-US" dirty="0" smtClean="0"/>
              <a:t>Optional caption goes here.</a:t>
            </a:r>
            <a:endParaRPr lang="en-US" dirty="0"/>
          </a:p>
        </p:txBody>
      </p:sp>
      <p:sp>
        <p:nvSpPr>
          <p:cNvPr id="16" name="Picture Placeholder 8"/>
          <p:cNvSpPr>
            <a:spLocks noGrp="1" noChangeAspect="1"/>
          </p:cNvSpPr>
          <p:nvPr>
            <p:ph type="pic" sz="quarter" idx="30" hasCustomPrompt="1"/>
          </p:nvPr>
        </p:nvSpPr>
        <p:spPr bwMode="auto">
          <a:xfrm>
            <a:off x="6524239" y="1214566"/>
            <a:ext cx="2153392" cy="2865731"/>
          </a:xfrm>
          <a:noFill/>
        </p:spPr>
        <p:txBody>
          <a:bodyPr anchor="ctr" anchorCtr="0">
            <a:normAutofit/>
          </a:bodyPr>
          <a:lstStyle>
            <a:lvl1pPr marL="0" marR="0" indent="0" algn="ctr" defTabSz="457200" rtl="0" eaLnBrk="1" fontAlgn="auto" latinLnBrk="0" hangingPunct="1">
              <a:lnSpc>
                <a:spcPct val="100000"/>
              </a:lnSpc>
              <a:spcBef>
                <a:spcPts val="0"/>
              </a:spcBef>
              <a:spcAft>
                <a:spcPts val="0"/>
              </a:spcAft>
              <a:buClrTx/>
              <a:buSzTx/>
              <a:buFontTx/>
              <a:buNone/>
              <a:tabLst/>
              <a:defRPr sz="1200" b="0" baseline="0"/>
            </a:lvl1pPr>
          </a:lstStyle>
          <a:p>
            <a:r>
              <a:rPr lang="en-US" dirty="0" smtClean="0"/>
              <a:t>Click icon to add picture.</a:t>
            </a:r>
          </a:p>
        </p:txBody>
      </p:sp>
    </p:spTree>
    <p:extLst>
      <p:ext uri="{BB962C8B-B14F-4D97-AF65-F5344CB8AC3E}">
        <p14:creationId xmlns:p14="http://schemas.microsoft.com/office/powerpoint/2010/main" val="1944223920"/>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hree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auto"/>
        <p:txBody>
          <a:bodyPr/>
          <a:lstStyle/>
          <a:p>
            <a:r>
              <a:rPr lang="en-US" smtClean="0">
                <a:solidFill>
                  <a:srgbClr val="000000"/>
                </a:solidFill>
              </a:rPr>
              <a:t>Month 00, 0000</a:t>
            </a:r>
            <a:endParaRPr lang="en-US" dirty="0">
              <a:solidFill>
                <a:srgbClr val="000000"/>
              </a:solidFill>
            </a:endParaRPr>
          </a:p>
        </p:txBody>
      </p:sp>
      <p:sp>
        <p:nvSpPr>
          <p:cNvPr id="5" name="Slide Number Placeholder 4"/>
          <p:cNvSpPr>
            <a:spLocks noGrp="1"/>
          </p:cNvSpPr>
          <p:nvPr>
            <p:ph type="sldNum" sz="quarter" idx="12"/>
          </p:nvPr>
        </p:nvSpPr>
        <p:spPr bwMode="auto"/>
        <p:txBody>
          <a:bodyPr/>
          <a:lstStyle/>
          <a:p>
            <a:fld id="{E12D0507-9F86-7A45-BE8E-43760B9F92AA}" type="slidenum">
              <a:rPr lang="en-US" smtClean="0">
                <a:solidFill>
                  <a:srgbClr val="000000"/>
                </a:solidFill>
              </a:rPr>
              <a:pPr/>
              <a:t>‹#›</a:t>
            </a:fld>
            <a:endParaRPr lang="en-US" dirty="0">
              <a:solidFill>
                <a:srgbClr val="000000"/>
              </a:solidFill>
            </a:endParaRPr>
          </a:p>
        </p:txBody>
      </p:sp>
      <p:sp>
        <p:nvSpPr>
          <p:cNvPr id="13" name="Text Placeholder 9"/>
          <p:cNvSpPr>
            <a:spLocks noGrp="1"/>
          </p:cNvSpPr>
          <p:nvPr>
            <p:ph type="body" sz="quarter" idx="28" hasCustomPrompt="1"/>
          </p:nvPr>
        </p:nvSpPr>
        <p:spPr bwMode="auto">
          <a:xfrm>
            <a:off x="6175376" y="4233860"/>
            <a:ext cx="2511424" cy="242890"/>
          </a:xfrm>
        </p:spPr>
        <p:txBody>
          <a:bodyPr>
            <a:noAutofit/>
          </a:bodyPr>
          <a:lstStyle>
            <a:lvl1pPr>
              <a:spcBef>
                <a:spcPts val="0"/>
              </a:spcBef>
              <a:defRPr sz="700" b="0">
                <a:solidFill>
                  <a:schemeClr val="tx1"/>
                </a:solidFill>
              </a:defRPr>
            </a:lvl1pPr>
            <a:lvl2pPr>
              <a:spcBef>
                <a:spcPts val="0"/>
              </a:spcBef>
              <a:defRPr sz="1200"/>
            </a:lvl2pPr>
            <a:lvl3pPr marL="115888" indent="-115888">
              <a:spcBef>
                <a:spcPts val="0"/>
              </a:spcBef>
              <a:defRPr sz="1200"/>
            </a:lvl3pPr>
            <a:lvl4pPr marL="230188" indent="-114300">
              <a:spcBef>
                <a:spcPts val="0"/>
              </a:spcBef>
              <a:defRPr sz="1200"/>
            </a:lvl4pPr>
            <a:lvl5pPr marL="339725" indent="-109538">
              <a:spcBef>
                <a:spcPts val="0"/>
              </a:spcBef>
              <a:defRPr sz="1200"/>
            </a:lvl5pPr>
          </a:lstStyle>
          <a:p>
            <a:pPr lvl="0"/>
            <a:r>
              <a:rPr lang="en-US" dirty="0" smtClean="0"/>
              <a:t>Optional caption goes here.</a:t>
            </a:r>
            <a:endParaRPr lang="en-US" dirty="0"/>
          </a:p>
        </p:txBody>
      </p:sp>
      <p:sp>
        <p:nvSpPr>
          <p:cNvPr id="14" name="Text Placeholder 9"/>
          <p:cNvSpPr>
            <a:spLocks noGrp="1"/>
          </p:cNvSpPr>
          <p:nvPr>
            <p:ph type="body" sz="quarter" idx="29" hasCustomPrompt="1"/>
          </p:nvPr>
        </p:nvSpPr>
        <p:spPr bwMode="auto">
          <a:xfrm>
            <a:off x="457200" y="4233860"/>
            <a:ext cx="2516188" cy="242890"/>
          </a:xfrm>
        </p:spPr>
        <p:txBody>
          <a:bodyPr>
            <a:noAutofit/>
          </a:bodyPr>
          <a:lstStyle>
            <a:lvl1pPr>
              <a:spcBef>
                <a:spcPts val="0"/>
              </a:spcBef>
              <a:defRPr sz="700" b="0">
                <a:solidFill>
                  <a:schemeClr val="tx1"/>
                </a:solidFill>
              </a:defRPr>
            </a:lvl1pPr>
            <a:lvl2pPr>
              <a:spcBef>
                <a:spcPts val="0"/>
              </a:spcBef>
              <a:defRPr sz="1200"/>
            </a:lvl2pPr>
            <a:lvl3pPr marL="115888" indent="-115888">
              <a:spcBef>
                <a:spcPts val="0"/>
              </a:spcBef>
              <a:defRPr sz="1200"/>
            </a:lvl3pPr>
            <a:lvl4pPr marL="230188" indent="-114300">
              <a:spcBef>
                <a:spcPts val="0"/>
              </a:spcBef>
              <a:defRPr sz="1200"/>
            </a:lvl4pPr>
            <a:lvl5pPr marL="339725" indent="-109538">
              <a:spcBef>
                <a:spcPts val="0"/>
              </a:spcBef>
              <a:defRPr sz="1200"/>
            </a:lvl5pPr>
          </a:lstStyle>
          <a:p>
            <a:pPr lvl="0"/>
            <a:r>
              <a:rPr lang="en-US" dirty="0" smtClean="0"/>
              <a:t>Optional caption goes here.</a:t>
            </a:r>
            <a:endParaRPr lang="en-US" dirty="0"/>
          </a:p>
        </p:txBody>
      </p:sp>
      <p:sp>
        <p:nvSpPr>
          <p:cNvPr id="15" name="Text Placeholder 9"/>
          <p:cNvSpPr>
            <a:spLocks noGrp="1"/>
          </p:cNvSpPr>
          <p:nvPr>
            <p:ph type="body" sz="quarter" idx="30" hasCustomPrompt="1"/>
          </p:nvPr>
        </p:nvSpPr>
        <p:spPr bwMode="auto">
          <a:xfrm>
            <a:off x="3314700" y="4233860"/>
            <a:ext cx="2514600" cy="242890"/>
          </a:xfrm>
        </p:spPr>
        <p:txBody>
          <a:bodyPr>
            <a:noAutofit/>
          </a:bodyPr>
          <a:lstStyle>
            <a:lvl1pPr>
              <a:spcBef>
                <a:spcPts val="0"/>
              </a:spcBef>
              <a:defRPr sz="700" b="0">
                <a:solidFill>
                  <a:schemeClr val="tx1"/>
                </a:solidFill>
              </a:defRPr>
            </a:lvl1pPr>
            <a:lvl2pPr>
              <a:spcBef>
                <a:spcPts val="0"/>
              </a:spcBef>
              <a:defRPr sz="1200"/>
            </a:lvl2pPr>
            <a:lvl3pPr marL="115888" indent="-115888">
              <a:spcBef>
                <a:spcPts val="0"/>
              </a:spcBef>
              <a:defRPr sz="1200"/>
            </a:lvl3pPr>
            <a:lvl4pPr marL="230188" indent="-114300">
              <a:spcBef>
                <a:spcPts val="0"/>
              </a:spcBef>
              <a:defRPr sz="1200"/>
            </a:lvl4pPr>
            <a:lvl5pPr marL="339725" indent="-109538">
              <a:spcBef>
                <a:spcPts val="0"/>
              </a:spcBef>
              <a:defRPr sz="1200"/>
            </a:lvl5pPr>
          </a:lstStyle>
          <a:p>
            <a:pPr lvl="0"/>
            <a:r>
              <a:rPr lang="en-US" dirty="0" smtClean="0"/>
              <a:t>Optional caption goes here.</a:t>
            </a:r>
            <a:endParaRPr lang="en-US" dirty="0"/>
          </a:p>
        </p:txBody>
      </p:sp>
      <p:sp>
        <p:nvSpPr>
          <p:cNvPr id="11" name="Picture Placeholder 8"/>
          <p:cNvSpPr>
            <a:spLocks noGrp="1" noChangeAspect="1"/>
          </p:cNvSpPr>
          <p:nvPr>
            <p:ph type="pic" sz="quarter" idx="13" hasCustomPrompt="1"/>
          </p:nvPr>
        </p:nvSpPr>
        <p:spPr bwMode="auto">
          <a:xfrm>
            <a:off x="458788" y="811872"/>
            <a:ext cx="2514600" cy="3346426"/>
          </a:xfrm>
          <a:noFill/>
        </p:spPr>
        <p:txBody>
          <a:bodyPr anchor="ctr" anchorCtr="0">
            <a:normAutofit/>
          </a:bodyPr>
          <a:lstStyle>
            <a:lvl1pPr algn="ctr">
              <a:spcBef>
                <a:spcPts val="0"/>
              </a:spcBef>
              <a:defRPr sz="1200" b="0" baseline="0"/>
            </a:lvl1pPr>
          </a:lstStyle>
          <a:p>
            <a:r>
              <a:rPr lang="en-US" dirty="0" smtClean="0"/>
              <a:t>Click icon to add picture.</a:t>
            </a:r>
            <a:endParaRPr lang="en-US" dirty="0"/>
          </a:p>
        </p:txBody>
      </p:sp>
      <p:sp>
        <p:nvSpPr>
          <p:cNvPr id="12" name="Picture Placeholder 8"/>
          <p:cNvSpPr>
            <a:spLocks noGrp="1" noChangeAspect="1"/>
          </p:cNvSpPr>
          <p:nvPr>
            <p:ph type="pic" sz="quarter" idx="14" hasCustomPrompt="1"/>
          </p:nvPr>
        </p:nvSpPr>
        <p:spPr bwMode="auto">
          <a:xfrm>
            <a:off x="3314700" y="811872"/>
            <a:ext cx="2514600" cy="3346426"/>
          </a:xfrm>
          <a:noFill/>
        </p:spPr>
        <p:txBody>
          <a:bodyPr anchor="ctr" anchorCtr="0">
            <a:normAutofit/>
          </a:bodyPr>
          <a:lstStyle>
            <a:lvl1pPr algn="ctr">
              <a:spcBef>
                <a:spcPts val="0"/>
              </a:spcBef>
              <a:defRPr sz="1200" b="0" baseline="0"/>
            </a:lvl1pPr>
          </a:lstStyle>
          <a:p>
            <a:r>
              <a:rPr lang="en-US" dirty="0" smtClean="0"/>
              <a:t>Click icon to add picture.</a:t>
            </a:r>
            <a:endParaRPr lang="en-US" dirty="0"/>
          </a:p>
        </p:txBody>
      </p:sp>
      <p:sp>
        <p:nvSpPr>
          <p:cNvPr id="16" name="Picture Placeholder 8"/>
          <p:cNvSpPr>
            <a:spLocks noGrp="1" noChangeAspect="1"/>
          </p:cNvSpPr>
          <p:nvPr>
            <p:ph type="pic" sz="quarter" idx="15" hasCustomPrompt="1"/>
          </p:nvPr>
        </p:nvSpPr>
        <p:spPr bwMode="auto">
          <a:xfrm>
            <a:off x="6175375" y="811872"/>
            <a:ext cx="2514600" cy="3346426"/>
          </a:xfrm>
          <a:noFill/>
        </p:spPr>
        <p:txBody>
          <a:bodyPr anchor="ctr" anchorCtr="0">
            <a:normAutofit/>
          </a:bodyPr>
          <a:lstStyle>
            <a:lvl1pPr algn="ctr">
              <a:spcBef>
                <a:spcPts val="0"/>
              </a:spcBef>
              <a:defRPr sz="1200" b="0" baseline="0"/>
            </a:lvl1pPr>
          </a:lstStyle>
          <a:p>
            <a:r>
              <a:rPr lang="en-US" dirty="0" smtClean="0"/>
              <a:t>Click icon to add picture.</a:t>
            </a:r>
            <a:endParaRPr lang="en-US" dirty="0"/>
          </a:p>
        </p:txBody>
      </p:sp>
    </p:spTree>
    <p:extLst>
      <p:ext uri="{BB962C8B-B14F-4D97-AF65-F5344CB8AC3E}">
        <p14:creationId xmlns:p14="http://schemas.microsoft.com/office/powerpoint/2010/main" val="3667285257"/>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Full-Screen Picture">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bwMode="auto">
          <a:xfrm>
            <a:off x="0" y="0"/>
            <a:ext cx="9144000" cy="5143500"/>
          </a:xfrm>
        </p:spPr>
        <p:txBody>
          <a:bodyPr anchor="ctr" anchorCtr="0">
            <a:normAutofit/>
          </a:bodyPr>
          <a:lstStyle>
            <a:lvl1pPr marL="0" marR="0" indent="0" algn="ctr" defTabSz="457200" rtl="0" eaLnBrk="1" fontAlgn="auto" latinLnBrk="0" hangingPunct="1">
              <a:lnSpc>
                <a:spcPct val="100000"/>
              </a:lnSpc>
              <a:spcBef>
                <a:spcPts val="0"/>
              </a:spcBef>
              <a:spcAft>
                <a:spcPts val="0"/>
              </a:spcAft>
              <a:buClrTx/>
              <a:buSzTx/>
              <a:buFontTx/>
              <a:buNone/>
              <a:tabLst/>
              <a:defRPr sz="1200" b="0"/>
            </a:lvl1pPr>
          </a:lstStyle>
          <a:p>
            <a:r>
              <a:rPr lang="en-US" dirty="0" smtClean="0"/>
              <a:t>Click icon to add picture.</a:t>
            </a:r>
          </a:p>
        </p:txBody>
      </p:sp>
      <p:sp>
        <p:nvSpPr>
          <p:cNvPr id="2" name="Date Placeholder 1"/>
          <p:cNvSpPr>
            <a:spLocks noGrp="1"/>
          </p:cNvSpPr>
          <p:nvPr>
            <p:ph type="dt" sz="half" idx="11"/>
          </p:nvPr>
        </p:nvSpPr>
        <p:spPr bwMode="auto"/>
        <p:txBody>
          <a:bodyPr/>
          <a:lstStyle/>
          <a:p>
            <a:r>
              <a:rPr lang="en-US" smtClean="0">
                <a:solidFill>
                  <a:srgbClr val="000000"/>
                </a:solidFill>
              </a:rPr>
              <a:t>Month 00, 0000</a:t>
            </a:r>
            <a:endParaRPr lang="en-US" dirty="0">
              <a:solidFill>
                <a:srgbClr val="000000"/>
              </a:solidFill>
            </a:endParaRPr>
          </a:p>
        </p:txBody>
      </p:sp>
      <p:sp>
        <p:nvSpPr>
          <p:cNvPr id="4" name="Slide Number Placeholder 3"/>
          <p:cNvSpPr>
            <a:spLocks noGrp="1"/>
          </p:cNvSpPr>
          <p:nvPr>
            <p:ph type="sldNum" sz="quarter" idx="13"/>
          </p:nvPr>
        </p:nvSpPr>
        <p:spPr bwMode="auto"/>
        <p:txBody>
          <a:bodyPr/>
          <a:lstStyle/>
          <a:p>
            <a:fld id="{E12D0507-9F86-7A45-BE8E-43760B9F92AA}" type="slidenum">
              <a:rPr lang="en-US" smtClean="0">
                <a:solidFill>
                  <a:srgbClr val="000000"/>
                </a:solidFill>
              </a:rPr>
              <a:pPr/>
              <a:t>‹#›</a:t>
            </a:fld>
            <a:endParaRPr lang="en-US" dirty="0">
              <a:solidFill>
                <a:srgbClr val="000000"/>
              </a:solidFill>
            </a:endParaRPr>
          </a:p>
        </p:txBody>
      </p:sp>
      <p:sp>
        <p:nvSpPr>
          <p:cNvPr id="8" name="Footer Placeholder 4"/>
          <p:cNvSpPr txBox="1">
            <a:spLocks/>
          </p:cNvSpPr>
          <p:nvPr/>
        </p:nvSpPr>
        <p:spPr bwMode="auto">
          <a:xfrm>
            <a:off x="2816352" y="4700032"/>
            <a:ext cx="4023360" cy="228600"/>
          </a:xfrm>
          <a:prstGeom prst="rect">
            <a:avLst/>
          </a:prstGeom>
          <a:noFill/>
        </p:spPr>
        <p:txBody>
          <a:bodyPr vert="horz" lIns="0" tIns="0" rIns="182880" bIns="0" rtlCol="0" anchor="b" anchorCtr="0"/>
          <a:lstStyle>
            <a:defPPr>
              <a:defRPr lang="en-US"/>
            </a:defPPr>
            <a:lvl1pPr marL="0" algn="l" defTabSz="457200" rtl="0" eaLnBrk="1" latinLnBrk="0" hangingPunct="1">
              <a:defRPr sz="700" kern="1200">
                <a:solidFill>
                  <a:schemeClr val="tx2"/>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rgbClr val="000000"/>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000000"/>
              </a:solidFill>
            </a:endParaRPr>
          </a:p>
        </p:txBody>
      </p:sp>
    </p:spTree>
    <p:extLst>
      <p:ext uri="{BB962C8B-B14F-4D97-AF65-F5344CB8AC3E}">
        <p14:creationId xmlns:p14="http://schemas.microsoft.com/office/powerpoint/2010/main" val="1344272404"/>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hank You">
    <p:bg>
      <p:bgRef idx="1001">
        <a:schemeClr val="bg2"/>
      </p:bgRef>
    </p:bg>
    <p:spTree>
      <p:nvGrpSpPr>
        <p:cNvPr id="1" name=""/>
        <p:cNvGrpSpPr/>
        <p:nvPr/>
      </p:nvGrpSpPr>
      <p:grpSpPr>
        <a:xfrm>
          <a:off x="0" y="0"/>
          <a:ext cx="0" cy="0"/>
          <a:chOff x="0" y="0"/>
          <a:chExt cx="0" cy="0"/>
        </a:xfrm>
      </p:grpSpPr>
      <p:sp>
        <p:nvSpPr>
          <p:cNvPr id="12" name="TextBox 11"/>
          <p:cNvSpPr txBox="1"/>
          <p:nvPr userDrawn="1"/>
        </p:nvSpPr>
        <p:spPr bwMode="auto">
          <a:xfrm>
            <a:off x="457199" y="457200"/>
            <a:ext cx="4114800" cy="908222"/>
          </a:xfrm>
          <a:prstGeom prst="rect">
            <a:avLst/>
          </a:prstGeom>
          <a:noFill/>
        </p:spPr>
        <p:txBody>
          <a:bodyPr wrap="square" lIns="0" tIns="0" rIns="0" bIns="0" rtlCol="0" anchor="t" anchorCtr="0">
            <a:normAutofit fontScale="92500"/>
          </a:bodyPr>
          <a:lstStyle/>
          <a:p>
            <a:pPr defTabSz="457200">
              <a:lnSpc>
                <a:spcPct val="90000"/>
              </a:lnSpc>
            </a:pPr>
            <a:r>
              <a:rPr lang="en-US" sz="6500" b="1" dirty="0" smtClean="0">
                <a:solidFill>
                  <a:srgbClr val="FFFFFF"/>
                </a:solidFill>
                <a:latin typeface="NeueHaasGroteskDisp Std"/>
              </a:rPr>
              <a:t>Thank you.</a:t>
            </a:r>
            <a:endParaRPr lang="en-US" sz="6500" b="1" dirty="0">
              <a:solidFill>
                <a:srgbClr val="FFFFFF"/>
              </a:solidFill>
              <a:latin typeface="NeueHaasGroteskDisp Std"/>
            </a:endParaRPr>
          </a:p>
        </p:txBody>
      </p:sp>
      <p:sp>
        <p:nvSpPr>
          <p:cNvPr id="7" name="Subtitle 2"/>
          <p:cNvSpPr>
            <a:spLocks noGrp="1"/>
          </p:cNvSpPr>
          <p:nvPr>
            <p:ph type="subTitle" idx="1"/>
          </p:nvPr>
        </p:nvSpPr>
        <p:spPr bwMode="auto">
          <a:xfrm>
            <a:off x="457200" y="1587843"/>
            <a:ext cx="4114800" cy="685800"/>
          </a:xfrm>
        </p:spPr>
        <p:txBody>
          <a:bodyPr>
            <a:noAutofit/>
          </a:bodyPr>
          <a:lstStyle>
            <a:lvl1pPr marL="0" indent="0" algn="l">
              <a:lnSpc>
                <a:spcPct val="80000"/>
              </a:lnSpc>
              <a:spcBef>
                <a:spcPts val="900"/>
              </a:spcBef>
              <a:buNone/>
              <a:defRPr sz="2000">
                <a:solidFill>
                  <a:schemeClr val="tx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4904" y="4608112"/>
            <a:ext cx="1069848" cy="397804"/>
          </a:xfrm>
          <a:prstGeom prst="rect">
            <a:avLst/>
          </a:prstGeom>
        </p:spPr>
      </p:pic>
      <p:sp>
        <p:nvSpPr>
          <p:cNvPr id="9" name="Footer Placeholder 4"/>
          <p:cNvSpPr txBox="1">
            <a:spLocks/>
          </p:cNvSpPr>
          <p:nvPr userDrawn="1"/>
        </p:nvSpPr>
        <p:spPr bwMode="auto">
          <a:xfrm>
            <a:off x="2812568" y="4700032"/>
            <a:ext cx="4023360" cy="228600"/>
          </a:xfrm>
          <a:prstGeom prst="rect">
            <a:avLst/>
          </a:prstGeom>
          <a:noFill/>
        </p:spPr>
        <p:txBody>
          <a:bodyPr vert="horz" lIns="0" tIns="0" rIns="182880" bIns="0" rtlCol="0" anchor="b" anchorCtr="0"/>
          <a:lstStyle>
            <a:defPPr>
              <a:defRPr lang="en-US"/>
            </a:defPPr>
            <a:lvl1pPr marL="0" algn="l" defTabSz="457200" rtl="0" eaLnBrk="1" latinLnBrk="0" hangingPunct="1">
              <a:defRPr sz="700" kern="1200">
                <a:solidFill>
                  <a:schemeClr val="tx2"/>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rgbClr val="FFFFFF"/>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FFFFFF"/>
              </a:solidFill>
            </a:endParaRPr>
          </a:p>
        </p:txBody>
      </p:sp>
    </p:spTree>
    <p:extLst>
      <p:ext uri="{BB962C8B-B14F-4D97-AF65-F5344CB8AC3E}">
        <p14:creationId xmlns:p14="http://schemas.microsoft.com/office/powerpoint/2010/main" val="31834337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Alternate Thank You">
    <p:bg>
      <p:bgRef idx="1001">
        <a:schemeClr val="bg2"/>
      </p:bgRef>
    </p:bg>
    <p:spTree>
      <p:nvGrpSpPr>
        <p:cNvPr id="1" name=""/>
        <p:cNvGrpSpPr/>
        <p:nvPr/>
      </p:nvGrpSpPr>
      <p:grpSpPr>
        <a:xfrm>
          <a:off x="0" y="0"/>
          <a:ext cx="0" cy="0"/>
          <a:chOff x="0" y="0"/>
          <a:chExt cx="0" cy="0"/>
        </a:xfrm>
      </p:grpSpPr>
      <p:sp>
        <p:nvSpPr>
          <p:cNvPr id="12" name="TextBox 11"/>
          <p:cNvSpPr txBox="1"/>
          <p:nvPr userDrawn="1"/>
        </p:nvSpPr>
        <p:spPr bwMode="auto">
          <a:xfrm>
            <a:off x="457199" y="457200"/>
            <a:ext cx="4114800" cy="908222"/>
          </a:xfrm>
          <a:prstGeom prst="rect">
            <a:avLst/>
          </a:prstGeom>
          <a:noFill/>
        </p:spPr>
        <p:txBody>
          <a:bodyPr wrap="square" lIns="0" tIns="0" rIns="0" bIns="0" rtlCol="0" anchor="t" anchorCtr="0">
            <a:normAutofit fontScale="92500"/>
          </a:bodyPr>
          <a:lstStyle/>
          <a:p>
            <a:pPr defTabSz="457200">
              <a:lnSpc>
                <a:spcPct val="90000"/>
              </a:lnSpc>
            </a:pPr>
            <a:r>
              <a:rPr lang="en-US" sz="6500" b="1" dirty="0" smtClean="0">
                <a:solidFill>
                  <a:srgbClr val="FFFFFF"/>
                </a:solidFill>
                <a:latin typeface="NeueHaasGroteskDisp Std"/>
              </a:rPr>
              <a:t>Thank you.</a:t>
            </a:r>
            <a:endParaRPr lang="en-US" sz="6500" b="1" dirty="0">
              <a:solidFill>
                <a:srgbClr val="FFFFFF"/>
              </a:solidFill>
              <a:latin typeface="NeueHaasGroteskDisp Std"/>
            </a:endParaRPr>
          </a:p>
        </p:txBody>
      </p:sp>
      <p:sp>
        <p:nvSpPr>
          <p:cNvPr id="7" name="Subtitle 2"/>
          <p:cNvSpPr>
            <a:spLocks noGrp="1"/>
          </p:cNvSpPr>
          <p:nvPr>
            <p:ph type="subTitle" idx="1"/>
          </p:nvPr>
        </p:nvSpPr>
        <p:spPr bwMode="auto">
          <a:xfrm>
            <a:off x="457200" y="1587843"/>
            <a:ext cx="4114800" cy="685800"/>
          </a:xfrm>
        </p:spPr>
        <p:txBody>
          <a:bodyPr>
            <a:noAutofit/>
          </a:bodyPr>
          <a:lstStyle>
            <a:lvl1pPr marL="0" indent="0" algn="l">
              <a:lnSpc>
                <a:spcPct val="80000"/>
              </a:lnSpc>
              <a:spcBef>
                <a:spcPts val="900"/>
              </a:spcBef>
              <a:buNone/>
              <a:defRPr sz="2000">
                <a:solidFill>
                  <a:schemeClr val="tx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457199" y="4077316"/>
            <a:ext cx="685800" cy="841662"/>
          </a:xfrm>
          <a:prstGeom prst="rect">
            <a:avLst/>
          </a:prstGeom>
        </p:spPr>
      </p:pic>
      <p:sp>
        <p:nvSpPr>
          <p:cNvPr id="6" name="Footer Placeholder 4"/>
          <p:cNvSpPr txBox="1">
            <a:spLocks/>
          </p:cNvSpPr>
          <p:nvPr userDrawn="1"/>
        </p:nvSpPr>
        <p:spPr bwMode="auto">
          <a:xfrm>
            <a:off x="2812568" y="4700032"/>
            <a:ext cx="4023360" cy="228600"/>
          </a:xfrm>
          <a:prstGeom prst="rect">
            <a:avLst/>
          </a:prstGeom>
          <a:noFill/>
        </p:spPr>
        <p:txBody>
          <a:bodyPr vert="horz" lIns="0" tIns="0" rIns="182880" bIns="0" rtlCol="0" anchor="b" anchorCtr="0"/>
          <a:lstStyle>
            <a:defPPr>
              <a:defRPr lang="en-US"/>
            </a:defPPr>
            <a:lvl1pPr marL="0" algn="l" defTabSz="457200" rtl="0" eaLnBrk="1" latinLnBrk="0" hangingPunct="1">
              <a:defRPr sz="700" kern="1200">
                <a:solidFill>
                  <a:schemeClr val="tx2"/>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rgbClr val="FFFFFF"/>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FFFFFF"/>
              </a:solidFill>
            </a:endParaRPr>
          </a:p>
        </p:txBody>
      </p:sp>
    </p:spTree>
    <p:extLst>
      <p:ext uri="{BB962C8B-B14F-4D97-AF65-F5344CB8AC3E}">
        <p14:creationId xmlns:p14="http://schemas.microsoft.com/office/powerpoint/2010/main" val="16206643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15" y="205993"/>
            <a:ext cx="8244267" cy="581423"/>
          </a:xfrm>
          <a:prstGeom prst="rect">
            <a:avLst/>
          </a:prstGeom>
        </p:spPr>
        <p:txBody>
          <a:bodyPr lIns="91025" tIns="45504" rIns="91025" bIns="45504"/>
          <a:lstStyle>
            <a:lvl1pPr>
              <a:defRPr>
                <a:solidFill>
                  <a:schemeClr val="bg1">
                    <a:lumMod val="95000"/>
                  </a:schemeClr>
                </a:solidFill>
              </a:defRPr>
            </a:lvl1pPr>
          </a:lstStyle>
          <a:p>
            <a:r>
              <a:rPr lang="ja-JP" altLang="en-US" smtClean="0"/>
              <a:t>マスター タイトルの書式設定</a:t>
            </a:r>
            <a:endParaRPr lang="ja-JP" altLang="en-US"/>
          </a:p>
        </p:txBody>
      </p:sp>
    </p:spTree>
    <p:extLst>
      <p:ext uri="{BB962C8B-B14F-4D97-AF65-F5344CB8AC3E}">
        <p14:creationId xmlns:p14="http://schemas.microsoft.com/office/powerpoint/2010/main" val="111299131"/>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7140569"/>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SMA Image and Content 02 slide">
    <p:spTree>
      <p:nvGrpSpPr>
        <p:cNvPr id="1" name=""/>
        <p:cNvGrpSpPr/>
        <p:nvPr/>
      </p:nvGrpSpPr>
      <p:grpSpPr>
        <a:xfrm>
          <a:off x="0" y="0"/>
          <a:ext cx="0" cy="0"/>
          <a:chOff x="0" y="0"/>
          <a:chExt cx="0" cy="0"/>
        </a:xfrm>
      </p:grpSpPr>
      <p:sp>
        <p:nvSpPr>
          <p:cNvPr id="3" name="Picture Placeholder 24"/>
          <p:cNvSpPr>
            <a:spLocks noGrp="1"/>
          </p:cNvSpPr>
          <p:nvPr>
            <p:ph type="pic" sz="quarter" idx="14"/>
          </p:nvPr>
        </p:nvSpPr>
        <p:spPr>
          <a:xfrm>
            <a:off x="0" y="0"/>
            <a:ext cx="3505200" cy="5143499"/>
          </a:xfrm>
          <a:prstGeom prst="rect">
            <a:avLst/>
          </a:prstGeom>
        </p:spPr>
        <p:txBody>
          <a:bodyPr>
            <a:normAutofit/>
          </a:bodyPr>
          <a:lstStyle>
            <a:lvl1pPr marL="0" indent="0">
              <a:buFontTx/>
              <a:buNone/>
              <a:tabLst>
                <a:tab pos="2959100" algn="l"/>
              </a:tabLst>
              <a:defRPr sz="1600">
                <a:solidFill>
                  <a:schemeClr val="bg1">
                    <a:lumMod val="65000"/>
                  </a:schemeClr>
                </a:solidFill>
              </a:defRPr>
            </a:lvl1pPr>
          </a:lstStyle>
          <a:p>
            <a:r>
              <a:rPr lang="en-US"/>
              <a:t>Click icon to add picture</a:t>
            </a:r>
            <a:endParaRPr lang="en-JM" dirty="0"/>
          </a:p>
        </p:txBody>
      </p:sp>
      <p:sp>
        <p:nvSpPr>
          <p:cNvPr id="4" name="Text Placeholder 5"/>
          <p:cNvSpPr>
            <a:spLocks noGrp="1"/>
          </p:cNvSpPr>
          <p:nvPr>
            <p:ph type="body" sz="quarter" idx="13"/>
          </p:nvPr>
        </p:nvSpPr>
        <p:spPr>
          <a:xfrm>
            <a:off x="4067944" y="843558"/>
            <a:ext cx="4618855" cy="3048000"/>
          </a:xfrm>
          <a:prstGeom prst="rect">
            <a:avLst/>
          </a:prstGeom>
        </p:spPr>
        <p:txBody>
          <a:bodyPr>
            <a:normAutofit/>
          </a:bodyPr>
          <a:lstStyle>
            <a:lvl1pPr marL="342900" indent="-342900">
              <a:lnSpc>
                <a:spcPct val="120000"/>
              </a:lnSpc>
              <a:buClr>
                <a:srgbClr val="E30613"/>
              </a:buClr>
              <a:buSzPct val="90000"/>
              <a:buFont typeface="Wingdings" charset="2"/>
              <a:buChar char="§"/>
              <a:defRPr sz="1400" b="0" i="0">
                <a:solidFill>
                  <a:schemeClr val="tx2"/>
                </a:solidFill>
                <a:latin typeface="Arial" panose="020B0604020202020204" pitchFamily="34" charset="0"/>
                <a:cs typeface="Arial" panose="020B0604020202020204" pitchFamily="34" charset="0"/>
              </a:defRPr>
            </a:lvl1pPr>
            <a:lvl2pPr marL="742950" indent="-285750">
              <a:buFont typeface="Sketch Rockwell" pitchFamily="2" charset="0"/>
              <a:buChar char="o"/>
              <a:defRPr>
                <a:solidFill>
                  <a:schemeClr val="tx1">
                    <a:lumMod val="65000"/>
                    <a:lumOff val="35000"/>
                  </a:schemeClr>
                </a:solidFill>
                <a:latin typeface="Futura LT Book" pitchFamily="2" charset="0"/>
              </a:defRPr>
            </a:lvl2pPr>
            <a:lvl3pPr marL="1143000" indent="-228600">
              <a:buFont typeface="Sketch Rockwell" pitchFamily="2" charset="0"/>
              <a:buChar char="o"/>
              <a:defRPr>
                <a:solidFill>
                  <a:schemeClr val="tx1">
                    <a:lumMod val="65000"/>
                    <a:lumOff val="35000"/>
                  </a:schemeClr>
                </a:solidFill>
                <a:latin typeface="Futura LT Book" pitchFamily="2" charset="0"/>
              </a:defRPr>
            </a:lvl3pPr>
            <a:lvl4pPr marL="1600200" indent="-228600">
              <a:buFont typeface="Sketch Rockwell" pitchFamily="2" charset="0"/>
              <a:buChar char="o"/>
              <a:defRPr>
                <a:solidFill>
                  <a:schemeClr val="tx1">
                    <a:lumMod val="65000"/>
                    <a:lumOff val="35000"/>
                  </a:schemeClr>
                </a:solidFill>
                <a:latin typeface="Futura LT Book" pitchFamily="2" charset="0"/>
              </a:defRPr>
            </a:lvl4pPr>
            <a:lvl5pPr marL="2057400" indent="-228600">
              <a:buFont typeface="Sketch Rockwell" pitchFamily="2" charset="0"/>
              <a:buChar char="o"/>
              <a:defRPr>
                <a:solidFill>
                  <a:schemeClr val="tx1">
                    <a:lumMod val="65000"/>
                    <a:lumOff val="35000"/>
                  </a:schemeClr>
                </a:solidFill>
                <a:latin typeface="Futura LT Book" pitchFamily="2" charset="0"/>
              </a:defRPr>
            </a:lvl5pPr>
          </a:lstStyle>
          <a:p>
            <a:pPr lvl="0"/>
            <a:r>
              <a:rPr lang="en-US" dirty="0"/>
              <a:t>Click to edit Master text styles</a:t>
            </a:r>
          </a:p>
        </p:txBody>
      </p:sp>
      <p:sp>
        <p:nvSpPr>
          <p:cNvPr id="2" name="Rectangle 1"/>
          <p:cNvSpPr/>
          <p:nvPr userDrawn="1"/>
        </p:nvSpPr>
        <p:spPr>
          <a:xfrm>
            <a:off x="395536" y="4659982"/>
            <a:ext cx="8352928"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Rectangle 4"/>
          <p:cNvSpPr/>
          <p:nvPr userDrawn="1"/>
        </p:nvSpPr>
        <p:spPr>
          <a:xfrm>
            <a:off x="4067174" y="4711700"/>
            <a:ext cx="1512887" cy="714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Rectangle 5"/>
          <p:cNvSpPr/>
          <p:nvPr userDrawn="1"/>
        </p:nvSpPr>
        <p:spPr>
          <a:xfrm>
            <a:off x="5580062" y="4711700"/>
            <a:ext cx="1595437" cy="71438"/>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Rectangle 6"/>
          <p:cNvSpPr/>
          <p:nvPr userDrawn="1"/>
        </p:nvSpPr>
        <p:spPr>
          <a:xfrm>
            <a:off x="7164387" y="4711700"/>
            <a:ext cx="1600423" cy="71438"/>
          </a:xfrm>
          <a:prstGeom prst="rect">
            <a:avLst/>
          </a:prstGeom>
          <a:solidFill>
            <a:srgbClr val="94B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3022978023"/>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sp>
        <p:nvSpPr>
          <p:cNvPr id="3" name="タイトル 1"/>
          <p:cNvSpPr>
            <a:spLocks noGrp="1"/>
          </p:cNvSpPr>
          <p:nvPr>
            <p:ph type="title"/>
          </p:nvPr>
        </p:nvSpPr>
        <p:spPr>
          <a:xfrm>
            <a:off x="457213" y="54415"/>
            <a:ext cx="8213401" cy="401114"/>
          </a:xfrm>
          <a:prstGeom prst="rect">
            <a:avLst/>
          </a:prstGeom>
        </p:spPr>
        <p:txBody>
          <a:bodyPr lIns="91025" tIns="45504" rIns="91025" bIns="45504"/>
          <a:lstStyle>
            <a:lvl1pPr>
              <a:defRPr sz="2999" b="1">
                <a:solidFill>
                  <a:srgbClr val="333333"/>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lang="ja-JP" altLang="en-US" dirty="0" smtClean="0"/>
              <a:t>マスター タイトルの書式設定</a:t>
            </a:r>
            <a:endParaRPr lang="ja-JP" altLang="en-US" dirty="0"/>
          </a:p>
        </p:txBody>
      </p:sp>
    </p:spTree>
    <p:extLst>
      <p:ext uri="{BB962C8B-B14F-4D97-AF65-F5344CB8AC3E}">
        <p14:creationId xmlns:p14="http://schemas.microsoft.com/office/powerpoint/2010/main" val="1648374774"/>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タイトルと縦書きテキスト">
    <p:spTree>
      <p:nvGrpSpPr>
        <p:cNvPr id="1" name=""/>
        <p:cNvGrpSpPr/>
        <p:nvPr/>
      </p:nvGrpSpPr>
      <p:grpSpPr>
        <a:xfrm>
          <a:off x="0" y="0"/>
          <a:ext cx="0" cy="0"/>
          <a:chOff x="0" y="0"/>
          <a:chExt cx="0" cy="0"/>
        </a:xfrm>
      </p:grpSpPr>
      <p:sp>
        <p:nvSpPr>
          <p:cNvPr id="4" name="タイトル 1"/>
          <p:cNvSpPr>
            <a:spLocks noGrp="1"/>
          </p:cNvSpPr>
          <p:nvPr>
            <p:ph type="title"/>
          </p:nvPr>
        </p:nvSpPr>
        <p:spPr>
          <a:xfrm>
            <a:off x="457213" y="81847"/>
            <a:ext cx="8213401" cy="401114"/>
          </a:xfrm>
          <a:prstGeom prst="rect">
            <a:avLst/>
          </a:prstGeom>
        </p:spPr>
        <p:txBody>
          <a:bodyPr lIns="91025" tIns="45504" rIns="91025" bIns="45504"/>
          <a:lstStyle>
            <a:lvl1pPr>
              <a:defRPr sz="2999" b="1">
                <a:solidFill>
                  <a:srgbClr val="333333"/>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lang="ja-JP" altLang="en-US" dirty="0" smtClean="0"/>
              <a:t>マスター タイトルの書式設定</a:t>
            </a:r>
            <a:endParaRPr lang="ja-JP" altLang="en-US" dirty="0"/>
          </a:p>
        </p:txBody>
      </p:sp>
    </p:spTree>
    <p:extLst>
      <p:ext uri="{BB962C8B-B14F-4D97-AF65-F5344CB8AC3E}">
        <p14:creationId xmlns:p14="http://schemas.microsoft.com/office/powerpoint/2010/main" val="4113514832"/>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8146722"/>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8875238"/>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3" y="8695"/>
            <a:ext cx="8213401" cy="401114"/>
          </a:xfrm>
          <a:prstGeom prst="rect">
            <a:avLst/>
          </a:prstGeom>
        </p:spPr>
        <p:txBody>
          <a:bodyPr lIns="91025" tIns="45504" rIns="91025" bIns="45504"/>
          <a:lstStyle>
            <a:lvl1pPr>
              <a:defRPr sz="2999" b="1">
                <a:solidFill>
                  <a:srgbClr val="333333"/>
                </a:solidFill>
                <a:latin typeface="+mj-lt"/>
              </a:defRPr>
            </a:lvl1pPr>
          </a:lstStyle>
          <a:p>
            <a:r>
              <a:rPr lang="ja-JP" altLang="en-US" dirty="0" smtClean="0"/>
              <a:t>マスター タイトルの書式設定</a:t>
            </a:r>
            <a:endParaRPr lang="ja-JP" altLang="en-US" dirty="0"/>
          </a:p>
        </p:txBody>
      </p:sp>
    </p:spTree>
    <p:extLst>
      <p:ext uri="{BB962C8B-B14F-4D97-AF65-F5344CB8AC3E}">
        <p14:creationId xmlns:p14="http://schemas.microsoft.com/office/powerpoint/2010/main" val="2557373535"/>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タイトルと縦書きテキスト">
    <p:spTree>
      <p:nvGrpSpPr>
        <p:cNvPr id="1" name=""/>
        <p:cNvGrpSpPr/>
        <p:nvPr/>
      </p:nvGrpSpPr>
      <p:grpSpPr>
        <a:xfrm>
          <a:off x="0" y="0"/>
          <a:ext cx="0" cy="0"/>
          <a:chOff x="0" y="0"/>
          <a:chExt cx="0" cy="0"/>
        </a:xfrm>
      </p:grpSpPr>
      <p:sp>
        <p:nvSpPr>
          <p:cNvPr id="4" name="タイトル 1"/>
          <p:cNvSpPr>
            <a:spLocks noGrp="1"/>
          </p:cNvSpPr>
          <p:nvPr>
            <p:ph type="title"/>
          </p:nvPr>
        </p:nvSpPr>
        <p:spPr>
          <a:xfrm>
            <a:off x="457213" y="81847"/>
            <a:ext cx="8213401" cy="401114"/>
          </a:xfrm>
          <a:prstGeom prst="rect">
            <a:avLst/>
          </a:prstGeom>
        </p:spPr>
        <p:txBody>
          <a:bodyPr lIns="91025" tIns="45504" rIns="91025" bIns="45504"/>
          <a:lstStyle>
            <a:lvl1pPr>
              <a:defRPr sz="2999" b="1">
                <a:solidFill>
                  <a:srgbClr val="333333"/>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lang="ja-JP" altLang="en-US" dirty="0" smtClean="0"/>
              <a:t>マスター タイトルの書式設定</a:t>
            </a:r>
            <a:endParaRPr lang="ja-JP" altLang="en-US" dirty="0"/>
          </a:p>
        </p:txBody>
      </p:sp>
    </p:spTree>
    <p:extLst>
      <p:ext uri="{BB962C8B-B14F-4D97-AF65-F5344CB8AC3E}">
        <p14:creationId xmlns:p14="http://schemas.microsoft.com/office/powerpoint/2010/main" val="4121113812"/>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3" y="8695"/>
            <a:ext cx="8213401" cy="401114"/>
          </a:xfrm>
          <a:prstGeom prst="rect">
            <a:avLst/>
          </a:prstGeom>
        </p:spPr>
        <p:txBody>
          <a:bodyPr lIns="91025" tIns="45504" rIns="91025" bIns="45504"/>
          <a:lstStyle>
            <a:lvl1pPr>
              <a:defRPr sz="2999" b="1">
                <a:solidFill>
                  <a:srgbClr val="333333"/>
                </a:solidFill>
                <a:latin typeface="+mj-lt"/>
              </a:defRPr>
            </a:lvl1pPr>
          </a:lstStyle>
          <a:p>
            <a:r>
              <a:rPr lang="ja-JP" altLang="en-US" dirty="0" smtClean="0"/>
              <a:t>マスター タイトルの書式設定</a:t>
            </a:r>
            <a:endParaRPr lang="ja-JP" altLang="en-US" dirty="0"/>
          </a:p>
        </p:txBody>
      </p:sp>
    </p:spTree>
    <p:extLst>
      <p:ext uri="{BB962C8B-B14F-4D97-AF65-F5344CB8AC3E}">
        <p14:creationId xmlns:p14="http://schemas.microsoft.com/office/powerpoint/2010/main" val="3393741471"/>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5889432"/>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タイトルと縦書きテキス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3589728"/>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タイトルと縦書きテキスト">
    <p:spTree>
      <p:nvGrpSpPr>
        <p:cNvPr id="1" name=""/>
        <p:cNvGrpSpPr/>
        <p:nvPr/>
      </p:nvGrpSpPr>
      <p:grpSpPr>
        <a:xfrm>
          <a:off x="0" y="0"/>
          <a:ext cx="0" cy="0"/>
          <a:chOff x="0" y="0"/>
          <a:chExt cx="0" cy="0"/>
        </a:xfrm>
      </p:grpSpPr>
      <p:sp>
        <p:nvSpPr>
          <p:cNvPr id="4" name="タイトル 1"/>
          <p:cNvSpPr>
            <a:spLocks noGrp="1"/>
          </p:cNvSpPr>
          <p:nvPr>
            <p:ph type="title"/>
          </p:nvPr>
        </p:nvSpPr>
        <p:spPr>
          <a:xfrm>
            <a:off x="457213" y="81847"/>
            <a:ext cx="8213401" cy="401114"/>
          </a:xfrm>
          <a:prstGeom prst="rect">
            <a:avLst/>
          </a:prstGeom>
        </p:spPr>
        <p:txBody>
          <a:bodyPr lIns="91025" tIns="45504" rIns="91025" bIns="45504"/>
          <a:lstStyle>
            <a:lvl1pPr>
              <a:defRPr sz="2999" b="1">
                <a:solidFill>
                  <a:srgbClr val="333333"/>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lang="ja-JP" altLang="en-US" dirty="0" smtClean="0"/>
              <a:t>マスター タイトルの書式設定</a:t>
            </a:r>
            <a:endParaRPr lang="ja-JP" altLang="en-US" dirty="0"/>
          </a:p>
        </p:txBody>
      </p:sp>
    </p:spTree>
    <p:extLst>
      <p:ext uri="{BB962C8B-B14F-4D97-AF65-F5344CB8AC3E}">
        <p14:creationId xmlns:p14="http://schemas.microsoft.com/office/powerpoint/2010/main" val="2451688150"/>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SMA Image 01 slide">
    <p:spTree>
      <p:nvGrpSpPr>
        <p:cNvPr id="1" name=""/>
        <p:cNvGrpSpPr/>
        <p:nvPr/>
      </p:nvGrpSpPr>
      <p:grpSpPr>
        <a:xfrm>
          <a:off x="0" y="0"/>
          <a:ext cx="0" cy="0"/>
          <a:chOff x="0" y="0"/>
          <a:chExt cx="0" cy="0"/>
        </a:xfrm>
      </p:grpSpPr>
      <p:sp>
        <p:nvSpPr>
          <p:cNvPr id="6" name="Picture Placeholder 16"/>
          <p:cNvSpPr>
            <a:spLocks noGrp="1"/>
          </p:cNvSpPr>
          <p:nvPr>
            <p:ph type="pic" sz="quarter" idx="59"/>
          </p:nvPr>
        </p:nvSpPr>
        <p:spPr>
          <a:xfrm>
            <a:off x="0" y="905280"/>
            <a:ext cx="9144000" cy="3890249"/>
          </a:xfrm>
          <a:prstGeom prst="rect">
            <a:avLst/>
          </a:prstGeom>
        </p:spPr>
        <p:txBody>
          <a:bodyPr/>
          <a:lstStyle/>
          <a:p>
            <a:r>
              <a:rPr lang="en-US"/>
              <a:t>Click icon to add picture</a:t>
            </a:r>
            <a:endParaRPr lang="en-JM"/>
          </a:p>
        </p:txBody>
      </p:sp>
      <p:cxnSp>
        <p:nvCxnSpPr>
          <p:cNvPr id="8" name="Straight Connector 7"/>
          <p:cNvCxnSpPr/>
          <p:nvPr userDrawn="1"/>
        </p:nvCxnSpPr>
        <p:spPr>
          <a:xfrm>
            <a:off x="2187494" y="436197"/>
            <a:ext cx="0" cy="437754"/>
          </a:xfrm>
          <a:prstGeom prst="line">
            <a:avLst/>
          </a:prstGeom>
          <a:ln w="127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21346070"/>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SMA Image 02 slide">
    <p:spTree>
      <p:nvGrpSpPr>
        <p:cNvPr id="1" name=""/>
        <p:cNvGrpSpPr/>
        <p:nvPr/>
      </p:nvGrpSpPr>
      <p:grpSpPr>
        <a:xfrm>
          <a:off x="0" y="0"/>
          <a:ext cx="0" cy="0"/>
          <a:chOff x="0" y="0"/>
          <a:chExt cx="0" cy="0"/>
        </a:xfrm>
      </p:grpSpPr>
      <p:sp>
        <p:nvSpPr>
          <p:cNvPr id="10" name="Picture Placeholder 16"/>
          <p:cNvSpPr>
            <a:spLocks noGrp="1"/>
          </p:cNvSpPr>
          <p:nvPr>
            <p:ph type="pic" sz="quarter" idx="60"/>
          </p:nvPr>
        </p:nvSpPr>
        <p:spPr>
          <a:xfrm>
            <a:off x="4572000" y="1347614"/>
            <a:ext cx="4644008" cy="3795886"/>
          </a:xfrm>
          <a:prstGeom prst="rect">
            <a:avLst/>
          </a:prstGeom>
        </p:spPr>
        <p:txBody>
          <a:bodyPr/>
          <a:lstStyle/>
          <a:p>
            <a:r>
              <a:rPr lang="en-US"/>
              <a:t>Click icon to add picture</a:t>
            </a:r>
            <a:endParaRPr lang="en-JM" dirty="0"/>
          </a:p>
        </p:txBody>
      </p:sp>
      <p:cxnSp>
        <p:nvCxnSpPr>
          <p:cNvPr id="8" name="Straight Connector 7"/>
          <p:cNvCxnSpPr/>
          <p:nvPr userDrawn="1"/>
        </p:nvCxnSpPr>
        <p:spPr>
          <a:xfrm>
            <a:off x="2187494" y="436197"/>
            <a:ext cx="0" cy="437754"/>
          </a:xfrm>
          <a:prstGeom prst="line">
            <a:avLst/>
          </a:prstGeom>
          <a:ln w="127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41295855"/>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GSMA Image 03 slide">
    <p:spTree>
      <p:nvGrpSpPr>
        <p:cNvPr id="1" name=""/>
        <p:cNvGrpSpPr/>
        <p:nvPr/>
      </p:nvGrpSpPr>
      <p:grpSpPr>
        <a:xfrm>
          <a:off x="0" y="0"/>
          <a:ext cx="0" cy="0"/>
          <a:chOff x="0" y="0"/>
          <a:chExt cx="0" cy="0"/>
        </a:xfrm>
      </p:grpSpPr>
      <p:sp>
        <p:nvSpPr>
          <p:cNvPr id="3" name="Picture Placeholder 16"/>
          <p:cNvSpPr>
            <a:spLocks noGrp="1"/>
          </p:cNvSpPr>
          <p:nvPr>
            <p:ph type="pic" sz="quarter" idx="59"/>
          </p:nvPr>
        </p:nvSpPr>
        <p:spPr>
          <a:xfrm>
            <a:off x="155631" y="123478"/>
            <a:ext cx="3330575" cy="2088232"/>
          </a:xfrm>
          <a:prstGeom prst="rect">
            <a:avLst/>
          </a:prstGeom>
        </p:spPr>
        <p:txBody>
          <a:bodyPr/>
          <a:lstStyle/>
          <a:p>
            <a:r>
              <a:rPr lang="en-US"/>
              <a:t>Click icon to add picture</a:t>
            </a:r>
            <a:endParaRPr lang="en-JM" dirty="0"/>
          </a:p>
        </p:txBody>
      </p:sp>
      <p:sp>
        <p:nvSpPr>
          <p:cNvPr id="4" name="Picture Placeholder 16"/>
          <p:cNvSpPr>
            <a:spLocks noGrp="1"/>
          </p:cNvSpPr>
          <p:nvPr>
            <p:ph type="pic" sz="quarter" idx="60"/>
          </p:nvPr>
        </p:nvSpPr>
        <p:spPr>
          <a:xfrm>
            <a:off x="155631" y="2355726"/>
            <a:ext cx="3330575" cy="2232248"/>
          </a:xfrm>
          <a:prstGeom prst="rect">
            <a:avLst/>
          </a:prstGeom>
        </p:spPr>
        <p:txBody>
          <a:bodyPr/>
          <a:lstStyle/>
          <a:p>
            <a:r>
              <a:rPr lang="en-US"/>
              <a:t>Click icon to add picture</a:t>
            </a:r>
            <a:endParaRPr lang="en-JM" dirty="0"/>
          </a:p>
        </p:txBody>
      </p:sp>
      <p:sp>
        <p:nvSpPr>
          <p:cNvPr id="5" name="Picture Placeholder 16"/>
          <p:cNvSpPr>
            <a:spLocks noGrp="1"/>
          </p:cNvSpPr>
          <p:nvPr>
            <p:ph type="pic" sz="quarter" idx="61"/>
          </p:nvPr>
        </p:nvSpPr>
        <p:spPr>
          <a:xfrm>
            <a:off x="3633538" y="123478"/>
            <a:ext cx="2714782" cy="4464496"/>
          </a:xfrm>
          <a:prstGeom prst="rect">
            <a:avLst/>
          </a:prstGeom>
        </p:spPr>
        <p:txBody>
          <a:bodyPr/>
          <a:lstStyle/>
          <a:p>
            <a:r>
              <a:rPr lang="en-US"/>
              <a:t>Click icon to add picture</a:t>
            </a:r>
            <a:endParaRPr lang="en-JM" dirty="0"/>
          </a:p>
        </p:txBody>
      </p:sp>
      <p:sp>
        <p:nvSpPr>
          <p:cNvPr id="6" name="Picture Placeholder 16"/>
          <p:cNvSpPr>
            <a:spLocks noGrp="1"/>
          </p:cNvSpPr>
          <p:nvPr>
            <p:ph type="pic" sz="quarter" idx="62"/>
          </p:nvPr>
        </p:nvSpPr>
        <p:spPr>
          <a:xfrm>
            <a:off x="6492335" y="123478"/>
            <a:ext cx="2538487" cy="1368152"/>
          </a:xfrm>
          <a:prstGeom prst="rect">
            <a:avLst/>
          </a:prstGeom>
        </p:spPr>
        <p:txBody>
          <a:bodyPr/>
          <a:lstStyle/>
          <a:p>
            <a:r>
              <a:rPr lang="en-US"/>
              <a:t>Click icon to add picture</a:t>
            </a:r>
            <a:endParaRPr lang="en-JM" dirty="0"/>
          </a:p>
        </p:txBody>
      </p:sp>
      <p:sp>
        <p:nvSpPr>
          <p:cNvPr id="7" name="Picture Placeholder 16"/>
          <p:cNvSpPr>
            <a:spLocks noGrp="1"/>
          </p:cNvSpPr>
          <p:nvPr>
            <p:ph type="pic" sz="quarter" idx="63"/>
          </p:nvPr>
        </p:nvSpPr>
        <p:spPr>
          <a:xfrm>
            <a:off x="6492335" y="1635646"/>
            <a:ext cx="2538487" cy="1440160"/>
          </a:xfrm>
          <a:prstGeom prst="rect">
            <a:avLst/>
          </a:prstGeom>
        </p:spPr>
        <p:txBody>
          <a:bodyPr/>
          <a:lstStyle/>
          <a:p>
            <a:r>
              <a:rPr lang="en-US"/>
              <a:t>Click icon to add picture</a:t>
            </a:r>
            <a:endParaRPr lang="en-JM" dirty="0"/>
          </a:p>
        </p:txBody>
      </p:sp>
      <p:sp>
        <p:nvSpPr>
          <p:cNvPr id="8" name="Picture Placeholder 16"/>
          <p:cNvSpPr>
            <a:spLocks noGrp="1"/>
          </p:cNvSpPr>
          <p:nvPr>
            <p:ph type="pic" sz="quarter" idx="64"/>
          </p:nvPr>
        </p:nvSpPr>
        <p:spPr>
          <a:xfrm>
            <a:off x="6492335" y="3219822"/>
            <a:ext cx="2538487" cy="1368152"/>
          </a:xfrm>
          <a:prstGeom prst="rect">
            <a:avLst/>
          </a:prstGeom>
        </p:spPr>
        <p:txBody>
          <a:bodyPr/>
          <a:lstStyle/>
          <a:p>
            <a:r>
              <a:rPr lang="en-US"/>
              <a:t>Click icon to add picture</a:t>
            </a:r>
            <a:endParaRPr lang="en-JM" dirty="0"/>
          </a:p>
        </p:txBody>
      </p:sp>
    </p:spTree>
    <p:extLst>
      <p:ext uri="{BB962C8B-B14F-4D97-AF65-F5344CB8AC3E}">
        <p14:creationId xmlns:p14="http://schemas.microsoft.com/office/powerpoint/2010/main" val="677359223"/>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1.emf"/><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11.png"/><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image" Target="../media/image12.pn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theme" Target="../theme/theme5.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slideLayout" Target="../slideLayouts/slideLayout61.xml"/><Relationship Id="rId1" Type="http://schemas.openxmlformats.org/officeDocument/2006/relationships/slideLayout" Target="../slideLayouts/slideLayout60.xml"/><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slideLayout" Target="../slideLayouts/slideLayout64.xml"/><Relationship Id="rId1" Type="http://schemas.openxmlformats.org/officeDocument/2006/relationships/slideLayout" Target="../slideLayouts/slideLayout63.xml"/><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68.xml"/><Relationship Id="rId2" Type="http://schemas.openxmlformats.org/officeDocument/2006/relationships/slideLayout" Target="../slideLayouts/slideLayout67.xml"/><Relationship Id="rId1" Type="http://schemas.openxmlformats.org/officeDocument/2006/relationships/slideLayout" Target="../slideLayouts/slideLayout66.xml"/><Relationship Id="rId5" Type="http://schemas.openxmlformats.org/officeDocument/2006/relationships/theme" Target="../theme/theme9.xml"/><Relationship Id="rId4"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420688" y="371023"/>
            <a:ext cx="1413907" cy="581446"/>
          </a:xfrm>
          <a:prstGeom prst="rect">
            <a:avLst/>
          </a:prstGeom>
        </p:spPr>
      </p:pic>
    </p:spTree>
    <p:extLst>
      <p:ext uri="{BB962C8B-B14F-4D97-AF65-F5344CB8AC3E}">
        <p14:creationId xmlns:p14="http://schemas.microsoft.com/office/powerpoint/2010/main" val="3516933922"/>
      </p:ext>
    </p:extLst>
  </p:cSld>
  <p:clrMap bg1="lt1" tx1="dk1" bg2="lt2" tx2="dk2" accent1="accent1" accent2="accent2" accent3="accent3" accent4="accent4" accent5="accent5" accent6="accent6" hlink="hlink" folHlink="folHlink"/>
  <p:sldLayoutIdLst>
    <p:sldLayoutId id="2147483705" r:id="rId1"/>
    <p:sldLayoutId id="2147483807" r:id="rId2"/>
    <p:sldLayoutId id="2147483711" r:id="rId3"/>
    <p:sldLayoutId id="2147483707" r:id="rId4"/>
    <p:sldLayoutId id="2147483710" r:id="rId5"/>
    <p:sldLayoutId id="2147483805" r:id="rId6"/>
    <p:sldLayoutId id="2147483713" r:id="rId7"/>
    <p:sldLayoutId id="2147483714" r:id="rId8"/>
    <p:sldLayoutId id="2147483716" r:id="rId9"/>
    <p:sldLayoutId id="2147483806" r:id="rId10"/>
  </p:sldLayoutIdLst>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hf hdr="0" ftr="0" dt="0"/>
  <p:txStyles>
    <p:titleStyle>
      <a:lvl1pPr algn="l" defTabSz="914400" rtl="0" eaLnBrk="1" latinLnBrk="0" hangingPunct="1">
        <a:spcBef>
          <a:spcPct val="0"/>
        </a:spcBef>
        <a:buNone/>
        <a:defRPr sz="2000" b="1"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lumMod val="50000"/>
              <a:lumOff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6" name="Group 5"/>
          <p:cNvGrpSpPr/>
          <p:nvPr userDrawn="1"/>
        </p:nvGrpSpPr>
        <p:grpSpPr>
          <a:xfrm>
            <a:off x="428625" y="4711700"/>
            <a:ext cx="8272464" cy="71438"/>
            <a:chOff x="428625" y="4711700"/>
            <a:chExt cx="8272464" cy="71438"/>
          </a:xfrm>
        </p:grpSpPr>
        <p:sp>
          <p:nvSpPr>
            <p:cNvPr id="3" name="Rectangle 2"/>
            <p:cNvSpPr/>
            <p:nvPr/>
          </p:nvSpPr>
          <p:spPr>
            <a:xfrm>
              <a:off x="428625" y="4711700"/>
              <a:ext cx="2757488" cy="714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rgbClr val="FFFFFF"/>
                </a:solidFill>
              </a:endParaRPr>
            </a:p>
          </p:txBody>
        </p:sp>
        <p:sp>
          <p:nvSpPr>
            <p:cNvPr id="4" name="Rectangle 3"/>
            <p:cNvSpPr/>
            <p:nvPr/>
          </p:nvSpPr>
          <p:spPr>
            <a:xfrm>
              <a:off x="3186113" y="4711700"/>
              <a:ext cx="2757488" cy="71438"/>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rgbClr val="FFFFFF"/>
                </a:solidFill>
              </a:endParaRPr>
            </a:p>
          </p:txBody>
        </p:sp>
        <p:sp>
          <p:nvSpPr>
            <p:cNvPr id="5" name="Rectangle 4"/>
            <p:cNvSpPr/>
            <p:nvPr/>
          </p:nvSpPr>
          <p:spPr>
            <a:xfrm>
              <a:off x="5943601" y="4711700"/>
              <a:ext cx="2757488" cy="71438"/>
            </a:xfrm>
            <a:prstGeom prst="rect">
              <a:avLst/>
            </a:prstGeom>
            <a:solidFill>
              <a:srgbClr val="94B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rgbClr val="FFFFFF"/>
                </a:solidFill>
              </a:endParaRPr>
            </a:p>
          </p:txBody>
        </p:sp>
      </p:grpSp>
      <p:pic>
        <p:nvPicPr>
          <p:cNvPr id="9" name="Picture 8"/>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338132" y="316351"/>
            <a:ext cx="1401756" cy="576449"/>
          </a:xfrm>
          <a:prstGeom prst="rect">
            <a:avLst/>
          </a:prstGeom>
        </p:spPr>
      </p:pic>
    </p:spTree>
    <p:extLst>
      <p:ext uri="{BB962C8B-B14F-4D97-AF65-F5344CB8AC3E}">
        <p14:creationId xmlns:p14="http://schemas.microsoft.com/office/powerpoint/2010/main" val="525670893"/>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Lst>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hf hdr="0" ftr="0" dt="0"/>
  <p:txStyles>
    <p:titleStyle>
      <a:lvl1pPr algn="l" defTabSz="914400" rtl="0" eaLnBrk="1" latinLnBrk="0" hangingPunct="1">
        <a:spcBef>
          <a:spcPct val="0"/>
        </a:spcBef>
        <a:buNone/>
        <a:defRPr sz="2000" b="1"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lumMod val="50000"/>
              <a:lumOff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1084227"/>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Lst>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hf hdr="0" ftr="0" dt="0"/>
  <p:txStyles>
    <p:titleStyle>
      <a:lvl1pPr algn="l" defTabSz="685800" rtl="0" eaLnBrk="1" latinLnBrk="1"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1"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1"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1"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1" hangingPunct="1">
        <a:defRPr sz="1350" kern="1200">
          <a:solidFill>
            <a:schemeClr val="tx1"/>
          </a:solidFill>
          <a:latin typeface="+mn-lt"/>
          <a:ea typeface="+mn-ea"/>
          <a:cs typeface="+mn-cs"/>
        </a:defRPr>
      </a:lvl1pPr>
      <a:lvl2pPr marL="342900" algn="l" defTabSz="685800" rtl="0" eaLnBrk="1" latinLnBrk="1" hangingPunct="1">
        <a:defRPr sz="1350" kern="1200">
          <a:solidFill>
            <a:schemeClr val="tx1"/>
          </a:solidFill>
          <a:latin typeface="+mn-lt"/>
          <a:ea typeface="+mn-ea"/>
          <a:cs typeface="+mn-cs"/>
        </a:defRPr>
      </a:lvl2pPr>
      <a:lvl3pPr marL="685800" algn="l" defTabSz="685800" rtl="0" eaLnBrk="1" latinLnBrk="1" hangingPunct="1">
        <a:defRPr sz="1350" kern="1200">
          <a:solidFill>
            <a:schemeClr val="tx1"/>
          </a:solidFill>
          <a:latin typeface="+mn-lt"/>
          <a:ea typeface="+mn-ea"/>
          <a:cs typeface="+mn-cs"/>
        </a:defRPr>
      </a:lvl3pPr>
      <a:lvl4pPr marL="1028700" algn="l" defTabSz="685800" rtl="0" eaLnBrk="1" latinLnBrk="1" hangingPunct="1">
        <a:defRPr sz="1350" kern="1200">
          <a:solidFill>
            <a:schemeClr val="tx1"/>
          </a:solidFill>
          <a:latin typeface="+mn-lt"/>
          <a:ea typeface="+mn-ea"/>
          <a:cs typeface="+mn-cs"/>
        </a:defRPr>
      </a:lvl4pPr>
      <a:lvl5pPr marL="1371600" algn="l" defTabSz="685800" rtl="0" eaLnBrk="1" latinLnBrk="1" hangingPunct="1">
        <a:defRPr sz="1350" kern="1200">
          <a:solidFill>
            <a:schemeClr val="tx1"/>
          </a:solidFill>
          <a:latin typeface="+mn-lt"/>
          <a:ea typeface="+mn-ea"/>
          <a:cs typeface="+mn-cs"/>
        </a:defRPr>
      </a:lvl5pPr>
      <a:lvl6pPr marL="1714500" algn="l" defTabSz="685800" rtl="0" eaLnBrk="1" latinLnBrk="1" hangingPunct="1">
        <a:defRPr sz="1350" kern="1200">
          <a:solidFill>
            <a:schemeClr val="tx1"/>
          </a:solidFill>
          <a:latin typeface="+mn-lt"/>
          <a:ea typeface="+mn-ea"/>
          <a:cs typeface="+mn-cs"/>
        </a:defRPr>
      </a:lvl6pPr>
      <a:lvl7pPr marL="2057400" algn="l" defTabSz="685800" rtl="0" eaLnBrk="1" latinLnBrk="1" hangingPunct="1">
        <a:defRPr sz="1350" kern="1200">
          <a:solidFill>
            <a:schemeClr val="tx1"/>
          </a:solidFill>
          <a:latin typeface="+mn-lt"/>
          <a:ea typeface="+mn-ea"/>
          <a:cs typeface="+mn-cs"/>
        </a:defRPr>
      </a:lvl7pPr>
      <a:lvl8pPr marL="2400300" algn="l" defTabSz="685800" rtl="0" eaLnBrk="1" latinLnBrk="1" hangingPunct="1">
        <a:defRPr sz="1350" kern="1200">
          <a:solidFill>
            <a:schemeClr val="tx1"/>
          </a:solidFill>
          <a:latin typeface="+mn-lt"/>
          <a:ea typeface="+mn-ea"/>
          <a:cs typeface="+mn-cs"/>
        </a:defRPr>
      </a:lvl8pPr>
      <a:lvl9pPr marL="2743200" algn="l" defTabSz="685800" rtl="0" eaLnBrk="1" latinLnBrk="1"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838" y="465207"/>
            <a:ext cx="6629400" cy="311641"/>
          </a:xfrm>
          <a:prstGeom prst="rect">
            <a:avLst/>
          </a:prstGeom>
        </p:spPr>
        <p:txBody>
          <a:bodyPr vert="horz" lIns="0" tIns="0" rIns="0" bIns="0" rtlCol="0" anchor="t" anchorCtr="0">
            <a:no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223838" y="1044575"/>
            <a:ext cx="6486526" cy="3600450"/>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Footer Placeholder 4"/>
          <p:cNvSpPr>
            <a:spLocks noGrp="1"/>
          </p:cNvSpPr>
          <p:nvPr>
            <p:ph type="ftr" sz="quarter" idx="3"/>
          </p:nvPr>
        </p:nvSpPr>
        <p:spPr>
          <a:xfrm>
            <a:off x="223836" y="209553"/>
            <a:ext cx="6629401" cy="273250"/>
          </a:xfrm>
          <a:prstGeom prst="rect">
            <a:avLst/>
          </a:prstGeom>
        </p:spPr>
        <p:txBody>
          <a:bodyPr vert="horz" lIns="0" tIns="0" rIns="0" bIns="0" rtlCol="0" anchor="t" anchorCtr="0"/>
          <a:lstStyle>
            <a:lvl1pPr algn="l">
              <a:defRPr sz="1600" b="1" cap="all" baseline="0">
                <a:solidFill>
                  <a:schemeClr val="tx1"/>
                </a:solidFill>
              </a:defRPr>
            </a:lvl1pPr>
          </a:lstStyle>
          <a:p>
            <a:r>
              <a:rPr lang="en-GB" smtClean="0">
                <a:solidFill>
                  <a:srgbClr val="1E1E1E"/>
                </a:solidFill>
              </a:rPr>
              <a:t>RUNNING TITLE ARIAL16PT BOLD (EDIT IN SLIDE FOOTER)</a:t>
            </a:r>
            <a:endParaRPr lang="en-GB" dirty="0">
              <a:solidFill>
                <a:srgbClr val="1E1E1E"/>
              </a:solidFill>
            </a:endParaRPr>
          </a:p>
        </p:txBody>
      </p:sp>
      <p:sp>
        <p:nvSpPr>
          <p:cNvPr id="6" name="Slide Number Placeholder 5"/>
          <p:cNvSpPr>
            <a:spLocks noGrp="1"/>
          </p:cNvSpPr>
          <p:nvPr>
            <p:ph type="sldNum" sz="quarter" idx="4"/>
          </p:nvPr>
        </p:nvSpPr>
        <p:spPr>
          <a:xfrm>
            <a:off x="8522493" y="4645025"/>
            <a:ext cx="397669" cy="396082"/>
          </a:xfrm>
          <a:prstGeom prst="rect">
            <a:avLst/>
          </a:prstGeom>
        </p:spPr>
        <p:txBody>
          <a:bodyPr vert="horz" lIns="0" tIns="0" rIns="0" bIns="0" rtlCol="0" anchor="b" anchorCtr="0"/>
          <a:lstStyle>
            <a:lvl1pPr algn="r">
              <a:defRPr sz="700">
                <a:solidFill>
                  <a:schemeClr val="tx1"/>
                </a:solidFill>
              </a:defRPr>
            </a:lvl1pPr>
          </a:lstStyle>
          <a:p>
            <a:fld id="{C554A706-D19D-4C79-97F9-BC489483F7EF}" type="slidenum">
              <a:rPr lang="en-GB" smtClean="0">
                <a:solidFill>
                  <a:srgbClr val="1E1E1E"/>
                </a:solidFill>
              </a:rPr>
              <a:pPr/>
              <a:t>‹#›</a:t>
            </a:fld>
            <a:endParaRPr lang="en-GB" dirty="0">
              <a:solidFill>
                <a:srgbClr val="1E1E1E"/>
              </a:solidFill>
            </a:endParaRPr>
          </a:p>
        </p:txBody>
      </p:sp>
      <p:pic>
        <p:nvPicPr>
          <p:cNvPr id="9" name="Picture 8"/>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7298623" y="210089"/>
            <a:ext cx="1621540" cy="402337"/>
          </a:xfrm>
          <a:prstGeom prst="rect">
            <a:avLst/>
          </a:prstGeom>
        </p:spPr>
      </p:pic>
      <p:cxnSp>
        <p:nvCxnSpPr>
          <p:cNvPr id="8" name="Straight Connector 7"/>
          <p:cNvCxnSpPr/>
          <p:nvPr userDrawn="1"/>
        </p:nvCxnSpPr>
        <p:spPr>
          <a:xfrm>
            <a:off x="223838" y="820738"/>
            <a:ext cx="8696325"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9892855"/>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Lst>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hf hdr="0" dt="0"/>
  <p:txStyles>
    <p:titleStyle>
      <a:lvl1pPr marL="180975" indent="-180975" algn="l" defTabSz="914400" rtl="0" eaLnBrk="1" latinLnBrk="0" hangingPunct="1">
        <a:spcBef>
          <a:spcPct val="0"/>
        </a:spcBef>
        <a:buFont typeface="Arial" panose="020B0604020202020204" pitchFamily="34" charset="0"/>
        <a:buChar char="–"/>
        <a:defRPr sz="1800" b="0" kern="1200">
          <a:solidFill>
            <a:schemeClr val="tx1"/>
          </a:solidFill>
          <a:latin typeface="+mj-lt"/>
          <a:ea typeface="+mj-ea"/>
          <a:cs typeface="+mj-cs"/>
        </a:defRPr>
      </a:lvl1pPr>
    </p:titleStyle>
    <p:bodyStyle>
      <a:lvl1pPr marL="0" indent="0" algn="l" defTabSz="914400" rtl="0" eaLnBrk="1" latinLnBrk="0" hangingPunct="1">
        <a:spcBef>
          <a:spcPts val="1200"/>
        </a:spcBef>
        <a:buFont typeface="Arial" panose="020B0604020202020204" pitchFamily="34" charset="0"/>
        <a:buNone/>
        <a:defRPr sz="1400" kern="1200">
          <a:solidFill>
            <a:schemeClr val="tx1"/>
          </a:solidFill>
          <a:latin typeface="+mn-lt"/>
          <a:ea typeface="+mn-ea"/>
          <a:cs typeface="+mn-cs"/>
        </a:defRPr>
      </a:lvl1pPr>
      <a:lvl2pPr marL="161925" indent="-161925"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2pPr>
      <a:lvl3pPr marL="514350" indent="-171450" algn="l" defTabSz="914400" rtl="0" eaLnBrk="1" latinLnBrk="0" hangingPunct="1">
        <a:spcBef>
          <a:spcPts val="300"/>
        </a:spcBef>
        <a:buFont typeface="Arial" panose="020B0604020202020204" pitchFamily="34" charset="0"/>
        <a:buChar char="–"/>
        <a:defRPr sz="1400" kern="1200">
          <a:solidFill>
            <a:schemeClr val="tx1"/>
          </a:solidFill>
          <a:latin typeface="+mn-lt"/>
          <a:ea typeface="+mn-ea"/>
          <a:cs typeface="+mn-cs"/>
        </a:defRPr>
      </a:lvl3pPr>
      <a:lvl4pPr marL="885825" indent="-161925" algn="l" defTabSz="914400" rtl="0" eaLnBrk="1" latinLnBrk="0" hangingPunct="1">
        <a:spcBef>
          <a:spcPts val="300"/>
        </a:spcBef>
        <a:buFont typeface="Arial" panose="020B0604020202020204" pitchFamily="34" charset="0"/>
        <a:buChar char="–"/>
        <a:defRPr sz="1400" kern="1200">
          <a:solidFill>
            <a:schemeClr val="tx1"/>
          </a:solidFill>
          <a:latin typeface="+mn-lt"/>
          <a:ea typeface="+mn-ea"/>
          <a:cs typeface="+mn-cs"/>
        </a:defRPr>
      </a:lvl4pPr>
      <a:lvl5pPr marL="1323975" indent="-180975" algn="l" defTabSz="914400" rtl="0" eaLnBrk="1" latinLnBrk="0" hangingPunct="1">
        <a:spcBef>
          <a:spcPts val="3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auto">
          <a:xfrm>
            <a:off x="457200" y="590550"/>
            <a:ext cx="7086600" cy="685800"/>
          </a:xfrm>
          <a:prstGeom prst="rect">
            <a:avLst/>
          </a:prstGeom>
        </p:spPr>
        <p:txBody>
          <a:bodyPr vert="horz" lIns="0" tIns="0" rIns="0" bIns="0" rtlCol="0" anchor="t"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bwMode="auto">
          <a:xfrm>
            <a:off x="457200" y="1463040"/>
            <a:ext cx="7086600" cy="3017520"/>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bwMode="auto">
          <a:xfrm>
            <a:off x="7543800" y="4700016"/>
            <a:ext cx="914400" cy="228600"/>
          </a:xfrm>
          <a:prstGeom prst="rect">
            <a:avLst/>
          </a:prstGeom>
        </p:spPr>
        <p:txBody>
          <a:bodyPr vert="horz" lIns="0" tIns="0" rIns="0" bIns="0" rtlCol="0" anchor="b" anchorCtr="0"/>
          <a:lstStyle>
            <a:lvl1pPr algn="l">
              <a:defRPr sz="700">
                <a:solidFill>
                  <a:schemeClr val="tx1"/>
                </a:solidFill>
              </a:defRPr>
            </a:lvl1pPr>
          </a:lstStyle>
          <a:p>
            <a:pPr defTabSz="457200"/>
            <a:r>
              <a:rPr lang="en-US" dirty="0" smtClean="0">
                <a:solidFill>
                  <a:srgbClr val="000000"/>
                </a:solidFill>
              </a:rPr>
              <a:t>Month 00, 0000</a:t>
            </a:r>
            <a:endParaRPr lang="en-US" dirty="0">
              <a:solidFill>
                <a:srgbClr val="000000"/>
              </a:solidFill>
            </a:endParaRPr>
          </a:p>
        </p:txBody>
      </p:sp>
      <p:sp>
        <p:nvSpPr>
          <p:cNvPr id="6" name="Slide Number Placeholder 5"/>
          <p:cNvSpPr>
            <a:spLocks noGrp="1"/>
          </p:cNvSpPr>
          <p:nvPr>
            <p:ph type="sldNum" sz="quarter" idx="4"/>
          </p:nvPr>
        </p:nvSpPr>
        <p:spPr bwMode="auto">
          <a:xfrm>
            <a:off x="8458200" y="4700016"/>
            <a:ext cx="228600" cy="228600"/>
          </a:xfrm>
          <a:prstGeom prst="rect">
            <a:avLst/>
          </a:prstGeom>
        </p:spPr>
        <p:txBody>
          <a:bodyPr vert="horz" lIns="0" tIns="0" rIns="0" bIns="0" rtlCol="0" anchor="b" anchorCtr="0"/>
          <a:lstStyle>
            <a:lvl1pPr algn="r">
              <a:defRPr sz="700" b="1">
                <a:solidFill>
                  <a:schemeClr val="tx1"/>
                </a:solidFill>
              </a:defRPr>
            </a:lvl1pPr>
          </a:lstStyle>
          <a:p>
            <a:pPr defTabSz="457200"/>
            <a:fld id="{E12D0507-9F86-7A45-BE8E-43760B9F92AA}" type="slidenum">
              <a:rPr lang="en-US" smtClean="0">
                <a:solidFill>
                  <a:srgbClr val="000000"/>
                </a:solidFill>
              </a:rPr>
              <a:pPr defTabSz="457200"/>
              <a:t>‹#›</a:t>
            </a:fld>
            <a:endParaRPr lang="en-US" dirty="0">
              <a:solidFill>
                <a:srgbClr val="000000"/>
              </a:solidFill>
            </a:endParaRPr>
          </a:p>
        </p:txBody>
      </p:sp>
      <p:sp>
        <p:nvSpPr>
          <p:cNvPr id="9" name="Footer Placeholder 4"/>
          <p:cNvSpPr txBox="1">
            <a:spLocks/>
          </p:cNvSpPr>
          <p:nvPr/>
        </p:nvSpPr>
        <p:spPr bwMode="auto">
          <a:xfrm>
            <a:off x="2812568" y="4700032"/>
            <a:ext cx="4023360" cy="228600"/>
          </a:xfrm>
          <a:prstGeom prst="rect">
            <a:avLst/>
          </a:prstGeom>
          <a:noFill/>
        </p:spPr>
        <p:txBody>
          <a:bodyPr vert="horz" lIns="0" tIns="0" rIns="182880" bIns="0" rtlCol="0" anchor="b" anchorCtr="0"/>
          <a:lstStyle>
            <a:defPPr>
              <a:defRPr lang="en-US"/>
            </a:defPPr>
            <a:lvl1pPr marL="0" algn="l" defTabSz="457200" rtl="0" eaLnBrk="1" latinLnBrk="0" hangingPunct="1">
              <a:defRPr sz="700" kern="1200">
                <a:solidFill>
                  <a:schemeClr val="tx2"/>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rgbClr val="000000"/>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000000"/>
              </a:solidFill>
            </a:endParaRPr>
          </a:p>
        </p:txBody>
      </p:sp>
      <p:pic>
        <p:nvPicPr>
          <p:cNvPr id="7" name="Picture 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72873" y="4608576"/>
            <a:ext cx="1069848" cy="397804"/>
          </a:xfrm>
          <a:prstGeom prst="rect">
            <a:avLst/>
          </a:prstGeom>
        </p:spPr>
      </p:pic>
    </p:spTree>
    <p:extLst>
      <p:ext uri="{BB962C8B-B14F-4D97-AF65-F5344CB8AC3E}">
        <p14:creationId xmlns:p14="http://schemas.microsoft.com/office/powerpoint/2010/main" val="2699932604"/>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 id="2147483854" r:id="rId14"/>
    <p:sldLayoutId id="2147483855" r:id="rId15"/>
    <p:sldLayoutId id="2147483856" r:id="rId16"/>
    <p:sldLayoutId id="2147483857" r:id="rId17"/>
    <p:sldLayoutId id="2147483858" r:id="rId18"/>
  </p:sldLayoutIdLst>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timing>
    <p:tnLst>
      <p:par>
        <p:cTn id="1" dur="indefinite" restart="never" nodeType="tmRoot"/>
      </p:par>
    </p:tnLst>
  </p:timing>
  <p:hf hdr="0" ftr="0" dt="0"/>
  <p:txStyles>
    <p:titleStyle>
      <a:lvl1pPr algn="l" defTabSz="457200" rtl="0" eaLnBrk="1" latinLnBrk="0" hangingPunct="1">
        <a:lnSpc>
          <a:spcPct val="80000"/>
        </a:lnSpc>
        <a:spcBef>
          <a:spcPct val="0"/>
        </a:spcBef>
        <a:buNone/>
        <a:defRPr sz="2400" b="1" kern="1200">
          <a:solidFill>
            <a:schemeClr val="tx1"/>
          </a:solidFill>
          <a:latin typeface="+mj-lt"/>
          <a:ea typeface="+mj-ea"/>
          <a:cs typeface="+mj-cs"/>
        </a:defRPr>
      </a:lvl1pPr>
    </p:titleStyle>
    <p:bodyStyle>
      <a:lvl1pPr marL="0" indent="0" algn="l" defTabSz="457200" rtl="0" eaLnBrk="1" latinLnBrk="0" hangingPunct="1">
        <a:lnSpc>
          <a:spcPct val="100000"/>
        </a:lnSpc>
        <a:spcBef>
          <a:spcPts val="900"/>
        </a:spcBef>
        <a:buFontTx/>
        <a:buNone/>
        <a:defRPr sz="1200" b="1" kern="1200">
          <a:solidFill>
            <a:schemeClr val="tx1"/>
          </a:solidFill>
          <a:latin typeface="+mn-lt"/>
          <a:ea typeface="+mn-ea"/>
          <a:cs typeface="+mn-cs"/>
        </a:defRPr>
      </a:lvl1pPr>
      <a:lvl2pPr marL="0" indent="0" algn="l" defTabSz="457200" rtl="0" eaLnBrk="1" latinLnBrk="0" hangingPunct="1">
        <a:lnSpc>
          <a:spcPct val="100000"/>
        </a:lnSpc>
        <a:spcBef>
          <a:spcPts val="900"/>
        </a:spcBef>
        <a:buFontTx/>
        <a:buNone/>
        <a:defRPr sz="1200" kern="1200">
          <a:solidFill>
            <a:schemeClr val="tx1"/>
          </a:solidFill>
          <a:latin typeface="+mn-lt"/>
          <a:ea typeface="+mn-ea"/>
          <a:cs typeface="+mn-cs"/>
        </a:defRPr>
      </a:lvl2pPr>
      <a:lvl3pPr marL="230188" indent="-230188" algn="l" defTabSz="457200" rtl="0" eaLnBrk="1" latinLnBrk="0" hangingPunct="1">
        <a:lnSpc>
          <a:spcPct val="100000"/>
        </a:lnSpc>
        <a:spcBef>
          <a:spcPts val="600"/>
        </a:spcBef>
        <a:buFont typeface="Arial"/>
        <a:buChar char="•"/>
        <a:defRPr sz="1200" kern="1200">
          <a:solidFill>
            <a:schemeClr val="tx1"/>
          </a:solidFill>
          <a:latin typeface="+mn-lt"/>
          <a:ea typeface="+mn-ea"/>
          <a:cs typeface="+mn-cs"/>
        </a:defRPr>
      </a:lvl3pPr>
      <a:lvl4pPr marL="455613" indent="-225425" algn="l" defTabSz="457200" rtl="0" eaLnBrk="1" latinLnBrk="0" hangingPunct="1">
        <a:lnSpc>
          <a:spcPct val="100000"/>
        </a:lnSpc>
        <a:spcBef>
          <a:spcPts val="600"/>
        </a:spcBef>
        <a:buFont typeface="Arial"/>
        <a:buChar char="–"/>
        <a:defRPr sz="1200" kern="1200">
          <a:solidFill>
            <a:schemeClr val="tx1"/>
          </a:solidFill>
          <a:latin typeface="+mn-lt"/>
          <a:ea typeface="+mn-ea"/>
          <a:cs typeface="+mn-cs"/>
        </a:defRPr>
      </a:lvl4pPr>
      <a:lvl5pPr marL="685800" indent="-230188" algn="l" defTabSz="457200" rtl="0" eaLnBrk="1" latinLnBrk="0" hangingPunct="1">
        <a:lnSpc>
          <a:spcPct val="100000"/>
        </a:lnSpc>
        <a:spcBef>
          <a:spcPts val="6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88">
          <p15:clr>
            <a:srgbClr val="F26B43"/>
          </p15:clr>
        </p15:guide>
        <p15:guide id="2" pos="288">
          <p15:clr>
            <a:srgbClr val="F26B43"/>
          </p15:clr>
        </p15:guide>
        <p15:guide id="3" pos="5472">
          <p15:clr>
            <a:srgbClr val="F26B43"/>
          </p15:clr>
        </p15:guide>
        <p15:guide id="4" pos="4752">
          <p15:clr>
            <a:srgbClr val="F26B43"/>
          </p15:clr>
        </p15:guide>
        <p15:guide id="5" orient="horz" pos="918">
          <p15:clr>
            <a:srgbClr val="F26B43"/>
          </p15:clr>
        </p15:guide>
        <p15:guide id="6" orient="horz" pos="2820">
          <p15:clr>
            <a:srgbClr val="F26B43"/>
          </p15:clr>
        </p15:guide>
        <p15:guide id="7" pos="2880">
          <p15:clr>
            <a:srgbClr val="F26B43"/>
          </p15:clr>
        </p15:guide>
        <p15:guide id="8" orient="horz" pos="37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407175" name="Rectangle 7"/>
          <p:cNvSpPr>
            <a:spLocks noChangeArrowheads="1"/>
          </p:cNvSpPr>
          <p:nvPr/>
        </p:nvSpPr>
        <p:spPr bwMode="auto">
          <a:xfrm>
            <a:off x="3" y="0"/>
            <a:ext cx="9144000" cy="5143500"/>
          </a:xfrm>
          <a:prstGeom prst="rect">
            <a:avLst/>
          </a:prstGeom>
          <a:solidFill>
            <a:srgbClr val="000000"/>
          </a:solidFill>
          <a:ln>
            <a:noFill/>
          </a:ln>
          <a:effectLst/>
          <a:extLst/>
        </p:spPr>
        <p:txBody>
          <a:bodyPr wrap="none" lIns="68251" tIns="34119" rIns="68251" bIns="34119" anchor="ctr"/>
          <a:lstStyle/>
          <a:p>
            <a:pPr>
              <a:spcBef>
                <a:spcPct val="50000"/>
              </a:spcBef>
              <a:defRPr/>
            </a:pPr>
            <a:endParaRPr lang="ja-JP" altLang="en-US" sz="1350">
              <a:effectLst>
                <a:outerShdw blurRad="38100" dist="38100" dir="2700000" algn="tl">
                  <a:srgbClr val="000000">
                    <a:alpha val="43137"/>
                  </a:srgbClr>
                </a:outerShdw>
              </a:effectLst>
              <a:ea typeface="HGP行書体" pitchFamily="66" charset="-128"/>
            </a:endParaRPr>
          </a:p>
        </p:txBody>
      </p:sp>
    </p:spTree>
    <p:extLst>
      <p:ext uri="{BB962C8B-B14F-4D97-AF65-F5344CB8AC3E}">
        <p14:creationId xmlns:p14="http://schemas.microsoft.com/office/powerpoint/2010/main" val="570133036"/>
      </p:ext>
    </p:extLst>
  </p:cSld>
  <p:clrMap bg1="lt1" tx1="dk1" bg2="lt2" tx2="dk2" accent1="accent1" accent2="accent2" accent3="accent3" accent4="accent4" accent5="accent5" accent6="accent6" hlink="hlink" folHlink="folHlink"/>
  <p:sldLayoutIdLst>
    <p:sldLayoutId id="2147483860" r:id="rId1"/>
    <p:sldLayoutId id="2147483861" r:id="rId2"/>
  </p:sldLayoutIdLst>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timing>
    <p:tnLst>
      <p:par>
        <p:cTn id="1" dur="indefinite" restart="never" nodeType="tmRoot"/>
      </p:par>
    </p:tnLst>
  </p:timing>
  <p:hf hdr="0"/>
  <p:txStyles>
    <p:titleStyle>
      <a:lvl1pPr algn="ctr" rtl="0" eaLnBrk="0" fontAlgn="base" hangingPunct="0">
        <a:spcBef>
          <a:spcPct val="0"/>
        </a:spcBef>
        <a:spcAft>
          <a:spcPct val="0"/>
        </a:spcAft>
        <a:defRPr kumimoji="1" sz="3299">
          <a:solidFill>
            <a:schemeClr val="tx2"/>
          </a:solidFill>
          <a:latin typeface="+mj-lt"/>
          <a:ea typeface="+mj-ea"/>
          <a:cs typeface="+mj-cs"/>
        </a:defRPr>
      </a:lvl1pPr>
      <a:lvl2pPr algn="ctr" rtl="0" eaLnBrk="0" fontAlgn="base" hangingPunct="0">
        <a:spcBef>
          <a:spcPct val="0"/>
        </a:spcBef>
        <a:spcAft>
          <a:spcPct val="0"/>
        </a:spcAft>
        <a:defRPr kumimoji="1" sz="3299">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3299">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3299">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3299">
          <a:solidFill>
            <a:schemeClr val="tx2"/>
          </a:solidFill>
          <a:latin typeface="Arial" pitchFamily="34" charset="0"/>
          <a:ea typeface="ＭＳ Ｐゴシック" pitchFamily="50" charset="-128"/>
        </a:defRPr>
      </a:lvl5pPr>
      <a:lvl6pPr marL="341213" algn="ctr" rtl="0" fontAlgn="base">
        <a:spcBef>
          <a:spcPct val="0"/>
        </a:spcBef>
        <a:spcAft>
          <a:spcPct val="0"/>
        </a:spcAft>
        <a:defRPr kumimoji="1" sz="3299">
          <a:solidFill>
            <a:schemeClr val="tx2"/>
          </a:solidFill>
          <a:latin typeface="Arial" pitchFamily="34" charset="0"/>
          <a:ea typeface="ＭＳ Ｐゴシック" pitchFamily="50" charset="-128"/>
        </a:defRPr>
      </a:lvl6pPr>
      <a:lvl7pPr marL="682415" algn="ctr" rtl="0" fontAlgn="base">
        <a:spcBef>
          <a:spcPct val="0"/>
        </a:spcBef>
        <a:spcAft>
          <a:spcPct val="0"/>
        </a:spcAft>
        <a:defRPr kumimoji="1" sz="3299">
          <a:solidFill>
            <a:schemeClr val="tx2"/>
          </a:solidFill>
          <a:latin typeface="Arial" pitchFamily="34" charset="0"/>
          <a:ea typeface="ＭＳ Ｐゴシック" pitchFamily="50" charset="-128"/>
        </a:defRPr>
      </a:lvl7pPr>
      <a:lvl8pPr marL="1023630" algn="ctr" rtl="0" fontAlgn="base">
        <a:spcBef>
          <a:spcPct val="0"/>
        </a:spcBef>
        <a:spcAft>
          <a:spcPct val="0"/>
        </a:spcAft>
        <a:defRPr kumimoji="1" sz="3299">
          <a:solidFill>
            <a:schemeClr val="tx2"/>
          </a:solidFill>
          <a:latin typeface="Arial" pitchFamily="34" charset="0"/>
          <a:ea typeface="ＭＳ Ｐゴシック" pitchFamily="50" charset="-128"/>
        </a:defRPr>
      </a:lvl8pPr>
      <a:lvl9pPr marL="1364828" algn="ctr" rtl="0" fontAlgn="base">
        <a:spcBef>
          <a:spcPct val="0"/>
        </a:spcBef>
        <a:spcAft>
          <a:spcPct val="0"/>
        </a:spcAft>
        <a:defRPr kumimoji="1" sz="3299">
          <a:solidFill>
            <a:schemeClr val="tx2"/>
          </a:solidFill>
          <a:latin typeface="Arial" pitchFamily="34" charset="0"/>
          <a:ea typeface="ＭＳ Ｐゴシック" pitchFamily="50" charset="-128"/>
        </a:defRPr>
      </a:lvl9pPr>
    </p:titleStyle>
    <p:bodyStyle>
      <a:lvl1pPr marL="255910" indent="-255910" algn="l" rtl="0" eaLnBrk="0" fontAlgn="base" hangingPunct="0">
        <a:spcBef>
          <a:spcPct val="20000"/>
        </a:spcBef>
        <a:spcAft>
          <a:spcPct val="0"/>
        </a:spcAft>
        <a:buChar char="•"/>
        <a:defRPr kumimoji="1" sz="2474">
          <a:solidFill>
            <a:schemeClr val="tx1"/>
          </a:solidFill>
          <a:latin typeface="+mn-lt"/>
          <a:ea typeface="+mn-ea"/>
          <a:cs typeface="+mn-cs"/>
        </a:defRPr>
      </a:lvl1pPr>
      <a:lvl2pPr marL="554479" indent="-213259" algn="l" rtl="0" eaLnBrk="0" fontAlgn="base" hangingPunct="0">
        <a:spcBef>
          <a:spcPct val="20000"/>
        </a:spcBef>
        <a:spcAft>
          <a:spcPct val="0"/>
        </a:spcAft>
        <a:buChar char="–"/>
        <a:defRPr kumimoji="1" sz="2099">
          <a:solidFill>
            <a:schemeClr val="tx1"/>
          </a:solidFill>
          <a:latin typeface="+mn-lt"/>
          <a:ea typeface="+mn-ea"/>
        </a:defRPr>
      </a:lvl2pPr>
      <a:lvl3pPr marL="853024" indent="-170606" algn="l" rtl="0" eaLnBrk="0" fontAlgn="base" hangingPunct="0">
        <a:spcBef>
          <a:spcPct val="20000"/>
        </a:spcBef>
        <a:spcAft>
          <a:spcPct val="0"/>
        </a:spcAft>
        <a:buChar char="•"/>
        <a:defRPr kumimoji="1" sz="1800">
          <a:solidFill>
            <a:schemeClr val="tx1"/>
          </a:solidFill>
          <a:latin typeface="+mn-lt"/>
          <a:ea typeface="+mn-ea"/>
        </a:defRPr>
      </a:lvl3pPr>
      <a:lvl4pPr marL="1194245" indent="-170606" algn="l" rtl="0" eaLnBrk="0" fontAlgn="base" hangingPunct="0">
        <a:spcBef>
          <a:spcPct val="20000"/>
        </a:spcBef>
        <a:spcAft>
          <a:spcPct val="0"/>
        </a:spcAft>
        <a:buChar char="–"/>
        <a:defRPr kumimoji="1" sz="1500">
          <a:solidFill>
            <a:schemeClr val="tx1"/>
          </a:solidFill>
          <a:latin typeface="+mn-lt"/>
          <a:ea typeface="+mn-ea"/>
        </a:defRPr>
      </a:lvl4pPr>
      <a:lvl5pPr marL="1535441" indent="-169421" algn="l" rtl="0" eaLnBrk="0" fontAlgn="base" hangingPunct="0">
        <a:spcBef>
          <a:spcPct val="20000"/>
        </a:spcBef>
        <a:spcAft>
          <a:spcPct val="0"/>
        </a:spcAft>
        <a:buChar char="»"/>
        <a:defRPr kumimoji="1" sz="1500">
          <a:solidFill>
            <a:schemeClr val="tx1"/>
          </a:solidFill>
          <a:latin typeface="+mn-lt"/>
          <a:ea typeface="+mn-ea"/>
        </a:defRPr>
      </a:lvl5pPr>
      <a:lvl6pPr marL="1876651" indent="-169421" algn="l" rtl="0" fontAlgn="base">
        <a:spcBef>
          <a:spcPct val="20000"/>
        </a:spcBef>
        <a:spcAft>
          <a:spcPct val="0"/>
        </a:spcAft>
        <a:buChar char="»"/>
        <a:defRPr kumimoji="1" sz="1500">
          <a:solidFill>
            <a:schemeClr val="tx1"/>
          </a:solidFill>
          <a:latin typeface="+mn-lt"/>
          <a:ea typeface="+mn-ea"/>
        </a:defRPr>
      </a:lvl6pPr>
      <a:lvl7pPr marL="2217860" indent="-169421" algn="l" rtl="0" fontAlgn="base">
        <a:spcBef>
          <a:spcPct val="20000"/>
        </a:spcBef>
        <a:spcAft>
          <a:spcPct val="0"/>
        </a:spcAft>
        <a:buChar char="»"/>
        <a:defRPr kumimoji="1" sz="1500">
          <a:solidFill>
            <a:schemeClr val="tx1"/>
          </a:solidFill>
          <a:latin typeface="+mn-lt"/>
          <a:ea typeface="+mn-ea"/>
        </a:defRPr>
      </a:lvl7pPr>
      <a:lvl8pPr marL="2559070" indent="-169421" algn="l" rtl="0" fontAlgn="base">
        <a:spcBef>
          <a:spcPct val="20000"/>
        </a:spcBef>
        <a:spcAft>
          <a:spcPct val="0"/>
        </a:spcAft>
        <a:buChar char="»"/>
        <a:defRPr kumimoji="1" sz="1500">
          <a:solidFill>
            <a:schemeClr val="tx1"/>
          </a:solidFill>
          <a:latin typeface="+mn-lt"/>
          <a:ea typeface="+mn-ea"/>
        </a:defRPr>
      </a:lvl8pPr>
      <a:lvl9pPr marL="2900281" indent="-169421" algn="l" rtl="0" fontAlgn="base">
        <a:spcBef>
          <a:spcPct val="20000"/>
        </a:spcBef>
        <a:spcAft>
          <a:spcPct val="0"/>
        </a:spcAft>
        <a:buChar char="»"/>
        <a:defRPr kumimoji="1" sz="1500">
          <a:solidFill>
            <a:schemeClr val="tx1"/>
          </a:solidFill>
          <a:latin typeface="+mn-lt"/>
          <a:ea typeface="+mn-ea"/>
        </a:defRPr>
      </a:lvl9pPr>
    </p:bodyStyle>
    <p:otherStyle>
      <a:defPPr>
        <a:defRPr lang="ja-JP"/>
      </a:defPPr>
      <a:lvl1pPr marL="0" algn="l" defTabSz="682415" rtl="0" eaLnBrk="1" latinLnBrk="0" hangingPunct="1">
        <a:defRPr kumimoji="1" sz="1275" kern="1200">
          <a:solidFill>
            <a:schemeClr val="tx1"/>
          </a:solidFill>
          <a:latin typeface="+mn-lt"/>
          <a:ea typeface="+mn-ea"/>
          <a:cs typeface="+mn-cs"/>
        </a:defRPr>
      </a:lvl1pPr>
      <a:lvl2pPr marL="341213" algn="l" defTabSz="682415" rtl="0" eaLnBrk="1" latinLnBrk="0" hangingPunct="1">
        <a:defRPr kumimoji="1" sz="1275" kern="1200">
          <a:solidFill>
            <a:schemeClr val="tx1"/>
          </a:solidFill>
          <a:latin typeface="+mn-lt"/>
          <a:ea typeface="+mn-ea"/>
          <a:cs typeface="+mn-cs"/>
        </a:defRPr>
      </a:lvl2pPr>
      <a:lvl3pPr marL="682415" algn="l" defTabSz="682415" rtl="0" eaLnBrk="1" latinLnBrk="0" hangingPunct="1">
        <a:defRPr kumimoji="1" sz="1275" kern="1200">
          <a:solidFill>
            <a:schemeClr val="tx1"/>
          </a:solidFill>
          <a:latin typeface="+mn-lt"/>
          <a:ea typeface="+mn-ea"/>
          <a:cs typeface="+mn-cs"/>
        </a:defRPr>
      </a:lvl3pPr>
      <a:lvl4pPr marL="1023630" algn="l" defTabSz="682415" rtl="0" eaLnBrk="1" latinLnBrk="0" hangingPunct="1">
        <a:defRPr kumimoji="1" sz="1275" kern="1200">
          <a:solidFill>
            <a:schemeClr val="tx1"/>
          </a:solidFill>
          <a:latin typeface="+mn-lt"/>
          <a:ea typeface="+mn-ea"/>
          <a:cs typeface="+mn-cs"/>
        </a:defRPr>
      </a:lvl4pPr>
      <a:lvl5pPr marL="1364828" algn="l" defTabSz="682415" rtl="0" eaLnBrk="1" latinLnBrk="0" hangingPunct="1">
        <a:defRPr kumimoji="1" sz="1275" kern="1200">
          <a:solidFill>
            <a:schemeClr val="tx1"/>
          </a:solidFill>
          <a:latin typeface="+mn-lt"/>
          <a:ea typeface="+mn-ea"/>
          <a:cs typeface="+mn-cs"/>
        </a:defRPr>
      </a:lvl5pPr>
      <a:lvl6pPr marL="1706047" algn="l" defTabSz="682415" rtl="0" eaLnBrk="1" latinLnBrk="0" hangingPunct="1">
        <a:defRPr kumimoji="1" sz="1275" kern="1200">
          <a:solidFill>
            <a:schemeClr val="tx1"/>
          </a:solidFill>
          <a:latin typeface="+mn-lt"/>
          <a:ea typeface="+mn-ea"/>
          <a:cs typeface="+mn-cs"/>
        </a:defRPr>
      </a:lvl6pPr>
      <a:lvl7pPr marL="2047254" algn="l" defTabSz="682415" rtl="0" eaLnBrk="1" latinLnBrk="0" hangingPunct="1">
        <a:defRPr kumimoji="1" sz="1275" kern="1200">
          <a:solidFill>
            <a:schemeClr val="tx1"/>
          </a:solidFill>
          <a:latin typeface="+mn-lt"/>
          <a:ea typeface="+mn-ea"/>
          <a:cs typeface="+mn-cs"/>
        </a:defRPr>
      </a:lvl7pPr>
      <a:lvl8pPr marL="2388468" algn="l" defTabSz="682415" rtl="0" eaLnBrk="1" latinLnBrk="0" hangingPunct="1">
        <a:defRPr kumimoji="1" sz="1275" kern="1200">
          <a:solidFill>
            <a:schemeClr val="tx1"/>
          </a:solidFill>
          <a:latin typeface="+mn-lt"/>
          <a:ea typeface="+mn-ea"/>
          <a:cs typeface="+mn-cs"/>
        </a:defRPr>
      </a:lvl8pPr>
      <a:lvl9pPr marL="2729675" algn="l" defTabSz="682415" rtl="0" eaLnBrk="1" latinLnBrk="0" hangingPunct="1">
        <a:defRPr kumimoji="1" sz="1275"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3010" name="タイトル プレースホルダー 1"/>
          <p:cNvSpPr>
            <a:spLocks noGrp="1"/>
          </p:cNvSpPr>
          <p:nvPr>
            <p:ph type="title"/>
          </p:nvPr>
        </p:nvSpPr>
        <p:spPr bwMode="auto">
          <a:xfrm>
            <a:off x="457200" y="205978"/>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マスター タイトルの書式設定</a:t>
            </a:r>
          </a:p>
        </p:txBody>
      </p:sp>
      <p:sp>
        <p:nvSpPr>
          <p:cNvPr id="43011" name="テキスト プレースホルダー 2"/>
          <p:cNvSpPr>
            <a:spLocks noGrp="1"/>
          </p:cNvSpPr>
          <p:nvPr>
            <p:ph type="body" idx="1"/>
          </p:nvPr>
        </p:nvSpPr>
        <p:spPr bwMode="auto">
          <a:xfrm>
            <a:off x="457200" y="1200156"/>
            <a:ext cx="8229600" cy="3394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Tree>
    <p:extLst>
      <p:ext uri="{BB962C8B-B14F-4D97-AF65-F5344CB8AC3E}">
        <p14:creationId xmlns:p14="http://schemas.microsoft.com/office/powerpoint/2010/main" val="2355785673"/>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Lst>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timing>
    <p:tnLst>
      <p:par>
        <p:cTn id="1" dur="indefinite" restart="never" nodeType="tmRoot"/>
      </p:par>
    </p:tnLst>
  </p:timing>
  <p:hf hdr="0"/>
  <p:txStyles>
    <p:titleStyle>
      <a:lvl1pPr algn="ctr" rtl="0" eaLnBrk="0" fontAlgn="base" hangingPunct="0">
        <a:spcBef>
          <a:spcPct val="0"/>
        </a:spcBef>
        <a:spcAft>
          <a:spcPct val="0"/>
        </a:spcAft>
        <a:defRPr kumimoji="1" sz="3299" kern="1200">
          <a:solidFill>
            <a:schemeClr val="tx1"/>
          </a:solidFill>
          <a:latin typeface="+mj-lt"/>
          <a:ea typeface="+mj-ea"/>
          <a:cs typeface="+mj-cs"/>
        </a:defRPr>
      </a:lvl1pPr>
      <a:lvl2pPr algn="ctr" rtl="0" eaLnBrk="0" fontAlgn="base" hangingPunct="0">
        <a:spcBef>
          <a:spcPct val="0"/>
        </a:spcBef>
        <a:spcAft>
          <a:spcPct val="0"/>
        </a:spcAft>
        <a:defRPr kumimoji="1" sz="3299">
          <a:solidFill>
            <a:schemeClr val="tx1"/>
          </a:solidFill>
          <a:latin typeface="Calibri" pitchFamily="34" charset="0"/>
        </a:defRPr>
      </a:lvl2pPr>
      <a:lvl3pPr algn="ctr" rtl="0" eaLnBrk="0" fontAlgn="base" hangingPunct="0">
        <a:spcBef>
          <a:spcPct val="0"/>
        </a:spcBef>
        <a:spcAft>
          <a:spcPct val="0"/>
        </a:spcAft>
        <a:defRPr kumimoji="1" sz="3299">
          <a:solidFill>
            <a:schemeClr val="tx1"/>
          </a:solidFill>
          <a:latin typeface="Calibri" pitchFamily="34" charset="0"/>
        </a:defRPr>
      </a:lvl3pPr>
      <a:lvl4pPr algn="ctr" rtl="0" eaLnBrk="0" fontAlgn="base" hangingPunct="0">
        <a:spcBef>
          <a:spcPct val="0"/>
        </a:spcBef>
        <a:spcAft>
          <a:spcPct val="0"/>
        </a:spcAft>
        <a:defRPr kumimoji="1" sz="3299">
          <a:solidFill>
            <a:schemeClr val="tx1"/>
          </a:solidFill>
          <a:latin typeface="Calibri" pitchFamily="34" charset="0"/>
        </a:defRPr>
      </a:lvl4pPr>
      <a:lvl5pPr algn="ctr" rtl="0" eaLnBrk="0" fontAlgn="base" hangingPunct="0">
        <a:spcBef>
          <a:spcPct val="0"/>
        </a:spcBef>
        <a:spcAft>
          <a:spcPct val="0"/>
        </a:spcAft>
        <a:defRPr kumimoji="1" sz="3299">
          <a:solidFill>
            <a:schemeClr val="tx1"/>
          </a:solidFill>
          <a:latin typeface="Calibri" pitchFamily="34" charset="0"/>
        </a:defRPr>
      </a:lvl5pPr>
      <a:lvl6pPr marL="342809" algn="ctr" rtl="0" fontAlgn="base">
        <a:spcBef>
          <a:spcPct val="0"/>
        </a:spcBef>
        <a:spcAft>
          <a:spcPct val="0"/>
        </a:spcAft>
        <a:defRPr kumimoji="1" sz="3299">
          <a:solidFill>
            <a:schemeClr val="tx1"/>
          </a:solidFill>
          <a:latin typeface="Calibri" pitchFamily="34" charset="0"/>
        </a:defRPr>
      </a:lvl6pPr>
      <a:lvl7pPr marL="685617" algn="ctr" rtl="0" fontAlgn="base">
        <a:spcBef>
          <a:spcPct val="0"/>
        </a:spcBef>
        <a:spcAft>
          <a:spcPct val="0"/>
        </a:spcAft>
        <a:defRPr kumimoji="1" sz="3299">
          <a:solidFill>
            <a:schemeClr val="tx1"/>
          </a:solidFill>
          <a:latin typeface="Calibri" pitchFamily="34" charset="0"/>
        </a:defRPr>
      </a:lvl7pPr>
      <a:lvl8pPr marL="1028426" algn="ctr" rtl="0" fontAlgn="base">
        <a:spcBef>
          <a:spcPct val="0"/>
        </a:spcBef>
        <a:spcAft>
          <a:spcPct val="0"/>
        </a:spcAft>
        <a:defRPr kumimoji="1" sz="3299">
          <a:solidFill>
            <a:schemeClr val="tx1"/>
          </a:solidFill>
          <a:latin typeface="Calibri" pitchFamily="34" charset="0"/>
        </a:defRPr>
      </a:lvl8pPr>
      <a:lvl9pPr marL="1371234" algn="ctr" rtl="0" fontAlgn="base">
        <a:spcBef>
          <a:spcPct val="0"/>
        </a:spcBef>
        <a:spcAft>
          <a:spcPct val="0"/>
        </a:spcAft>
        <a:defRPr kumimoji="1" sz="3299">
          <a:solidFill>
            <a:schemeClr val="tx1"/>
          </a:solidFill>
          <a:latin typeface="Calibri" pitchFamily="34" charset="0"/>
        </a:defRPr>
      </a:lvl9pPr>
    </p:titleStyle>
    <p:bodyStyle>
      <a:lvl1pPr marL="257106" indent="-257106" algn="l" rtl="0" eaLnBrk="0" fontAlgn="base" hangingPunct="0">
        <a:spcBef>
          <a:spcPct val="20000"/>
        </a:spcBef>
        <a:spcAft>
          <a:spcPct val="0"/>
        </a:spcAft>
        <a:buFont typeface="Arial" charset="0"/>
        <a:buChar char="•"/>
        <a:defRPr kumimoji="1" sz="2399" kern="1200">
          <a:solidFill>
            <a:schemeClr val="tx1"/>
          </a:solidFill>
          <a:latin typeface="+mn-lt"/>
          <a:ea typeface="+mn-ea"/>
          <a:cs typeface="+mn-cs"/>
        </a:defRPr>
      </a:lvl1pPr>
      <a:lvl2pPr marL="557064" indent="-214255" algn="l" rtl="0" eaLnBrk="0" fontAlgn="base" hangingPunct="0">
        <a:spcBef>
          <a:spcPct val="20000"/>
        </a:spcBef>
        <a:spcAft>
          <a:spcPct val="0"/>
        </a:spcAft>
        <a:buFont typeface="Arial" charset="0"/>
        <a:buChar char="–"/>
        <a:defRPr kumimoji="1" sz="2099" kern="1200">
          <a:solidFill>
            <a:schemeClr val="tx1"/>
          </a:solidFill>
          <a:latin typeface="+mn-lt"/>
          <a:ea typeface="+mn-ea"/>
          <a:cs typeface="+mn-cs"/>
        </a:defRPr>
      </a:lvl2pPr>
      <a:lvl3pPr marL="857021" indent="-171404" algn="l" rtl="0" eaLnBrk="0" fontAlgn="base" hangingPunct="0">
        <a:spcBef>
          <a:spcPct val="20000"/>
        </a:spcBef>
        <a:spcAft>
          <a:spcPct val="0"/>
        </a:spcAft>
        <a:buFont typeface="Arial" charset="0"/>
        <a:buChar char="•"/>
        <a:defRPr kumimoji="1" sz="1800" kern="1200">
          <a:solidFill>
            <a:schemeClr val="tx1"/>
          </a:solidFill>
          <a:latin typeface="+mn-lt"/>
          <a:ea typeface="+mn-ea"/>
          <a:cs typeface="+mn-cs"/>
        </a:defRPr>
      </a:lvl3pPr>
      <a:lvl4pPr marL="1199830" indent="-171404" algn="l" rtl="0" eaLnBrk="0" fontAlgn="base" hangingPunct="0">
        <a:spcBef>
          <a:spcPct val="20000"/>
        </a:spcBef>
        <a:spcAft>
          <a:spcPct val="0"/>
        </a:spcAft>
        <a:buFont typeface="Arial" charset="0"/>
        <a:buChar char="–"/>
        <a:defRPr kumimoji="1" sz="1500" kern="1200">
          <a:solidFill>
            <a:schemeClr val="tx1"/>
          </a:solidFill>
          <a:latin typeface="+mn-lt"/>
          <a:ea typeface="+mn-ea"/>
          <a:cs typeface="+mn-cs"/>
        </a:defRPr>
      </a:lvl4pPr>
      <a:lvl5pPr marL="1542639" indent="-171404" algn="l" rtl="0" eaLnBrk="0" fontAlgn="base" hangingPunct="0">
        <a:spcBef>
          <a:spcPct val="20000"/>
        </a:spcBef>
        <a:spcAft>
          <a:spcPct val="0"/>
        </a:spcAft>
        <a:buFont typeface="Arial" charset="0"/>
        <a:buChar char="»"/>
        <a:defRPr kumimoji="1" sz="1500" kern="1200">
          <a:solidFill>
            <a:schemeClr val="tx1"/>
          </a:solidFill>
          <a:latin typeface="+mn-lt"/>
          <a:ea typeface="+mn-ea"/>
          <a:cs typeface="+mn-cs"/>
        </a:defRPr>
      </a:lvl5pPr>
      <a:lvl6pPr marL="1885447" indent="-171404" algn="l" defTabSz="685617" rtl="0" eaLnBrk="1" latinLnBrk="0" hangingPunct="1">
        <a:spcBef>
          <a:spcPct val="20000"/>
        </a:spcBef>
        <a:buFont typeface="Arial" pitchFamily="34" charset="0"/>
        <a:buChar char="•"/>
        <a:defRPr kumimoji="1" sz="1500" kern="1200">
          <a:solidFill>
            <a:schemeClr val="tx1"/>
          </a:solidFill>
          <a:latin typeface="+mn-lt"/>
          <a:ea typeface="+mn-ea"/>
          <a:cs typeface="+mn-cs"/>
        </a:defRPr>
      </a:lvl6pPr>
      <a:lvl7pPr marL="2228256" indent="-171404" algn="l" defTabSz="685617" rtl="0" eaLnBrk="1" latinLnBrk="0" hangingPunct="1">
        <a:spcBef>
          <a:spcPct val="20000"/>
        </a:spcBef>
        <a:buFont typeface="Arial" pitchFamily="34" charset="0"/>
        <a:buChar char="•"/>
        <a:defRPr kumimoji="1" sz="1500" kern="1200">
          <a:solidFill>
            <a:schemeClr val="tx1"/>
          </a:solidFill>
          <a:latin typeface="+mn-lt"/>
          <a:ea typeface="+mn-ea"/>
          <a:cs typeface="+mn-cs"/>
        </a:defRPr>
      </a:lvl7pPr>
      <a:lvl8pPr marL="2571064" indent="-171404" algn="l" defTabSz="685617" rtl="0" eaLnBrk="1" latinLnBrk="0" hangingPunct="1">
        <a:spcBef>
          <a:spcPct val="20000"/>
        </a:spcBef>
        <a:buFont typeface="Arial" pitchFamily="34" charset="0"/>
        <a:buChar char="•"/>
        <a:defRPr kumimoji="1" sz="1500" kern="1200">
          <a:solidFill>
            <a:schemeClr val="tx1"/>
          </a:solidFill>
          <a:latin typeface="+mn-lt"/>
          <a:ea typeface="+mn-ea"/>
          <a:cs typeface="+mn-cs"/>
        </a:defRPr>
      </a:lvl8pPr>
      <a:lvl9pPr marL="2913873" indent="-171404" algn="l" defTabSz="685617" rtl="0" eaLnBrk="1" latinLnBrk="0" hangingPunct="1">
        <a:spcBef>
          <a:spcPct val="20000"/>
        </a:spcBef>
        <a:buFont typeface="Arial" pitchFamily="34" charset="0"/>
        <a:buChar char="•"/>
        <a:defRPr kumimoji="1" sz="1500" kern="1200">
          <a:solidFill>
            <a:schemeClr val="tx1"/>
          </a:solidFill>
          <a:latin typeface="+mn-lt"/>
          <a:ea typeface="+mn-ea"/>
          <a:cs typeface="+mn-cs"/>
        </a:defRPr>
      </a:lvl9pPr>
    </p:bodyStyle>
    <p:otherStyle>
      <a:defPPr>
        <a:defRPr lang="ja-JP"/>
      </a:defPPr>
      <a:lvl1pPr marL="0" algn="l" defTabSz="685617" rtl="0" eaLnBrk="1" latinLnBrk="0" hangingPunct="1">
        <a:defRPr kumimoji="1" sz="1350" kern="1200">
          <a:solidFill>
            <a:schemeClr val="tx1"/>
          </a:solidFill>
          <a:latin typeface="+mn-lt"/>
          <a:ea typeface="+mn-ea"/>
          <a:cs typeface="+mn-cs"/>
        </a:defRPr>
      </a:lvl1pPr>
      <a:lvl2pPr marL="342809" algn="l" defTabSz="685617" rtl="0" eaLnBrk="1" latinLnBrk="0" hangingPunct="1">
        <a:defRPr kumimoji="1" sz="1350" kern="1200">
          <a:solidFill>
            <a:schemeClr val="tx1"/>
          </a:solidFill>
          <a:latin typeface="+mn-lt"/>
          <a:ea typeface="+mn-ea"/>
          <a:cs typeface="+mn-cs"/>
        </a:defRPr>
      </a:lvl2pPr>
      <a:lvl3pPr marL="685617" algn="l" defTabSz="685617" rtl="0" eaLnBrk="1" latinLnBrk="0" hangingPunct="1">
        <a:defRPr kumimoji="1" sz="1350" kern="1200">
          <a:solidFill>
            <a:schemeClr val="tx1"/>
          </a:solidFill>
          <a:latin typeface="+mn-lt"/>
          <a:ea typeface="+mn-ea"/>
          <a:cs typeface="+mn-cs"/>
        </a:defRPr>
      </a:lvl3pPr>
      <a:lvl4pPr marL="1028426" algn="l" defTabSz="685617" rtl="0" eaLnBrk="1" latinLnBrk="0" hangingPunct="1">
        <a:defRPr kumimoji="1" sz="1350" kern="1200">
          <a:solidFill>
            <a:schemeClr val="tx1"/>
          </a:solidFill>
          <a:latin typeface="+mn-lt"/>
          <a:ea typeface="+mn-ea"/>
          <a:cs typeface="+mn-cs"/>
        </a:defRPr>
      </a:lvl4pPr>
      <a:lvl5pPr marL="1371234" algn="l" defTabSz="685617" rtl="0" eaLnBrk="1" latinLnBrk="0" hangingPunct="1">
        <a:defRPr kumimoji="1" sz="1350" kern="1200">
          <a:solidFill>
            <a:schemeClr val="tx1"/>
          </a:solidFill>
          <a:latin typeface="+mn-lt"/>
          <a:ea typeface="+mn-ea"/>
          <a:cs typeface="+mn-cs"/>
        </a:defRPr>
      </a:lvl5pPr>
      <a:lvl6pPr marL="1714043" algn="l" defTabSz="685617" rtl="0" eaLnBrk="1" latinLnBrk="0" hangingPunct="1">
        <a:defRPr kumimoji="1" sz="1350" kern="1200">
          <a:solidFill>
            <a:schemeClr val="tx1"/>
          </a:solidFill>
          <a:latin typeface="+mn-lt"/>
          <a:ea typeface="+mn-ea"/>
          <a:cs typeface="+mn-cs"/>
        </a:defRPr>
      </a:lvl6pPr>
      <a:lvl7pPr marL="2056851" algn="l" defTabSz="685617" rtl="0" eaLnBrk="1" latinLnBrk="0" hangingPunct="1">
        <a:defRPr kumimoji="1" sz="1350" kern="1200">
          <a:solidFill>
            <a:schemeClr val="tx1"/>
          </a:solidFill>
          <a:latin typeface="+mn-lt"/>
          <a:ea typeface="+mn-ea"/>
          <a:cs typeface="+mn-cs"/>
        </a:defRPr>
      </a:lvl7pPr>
      <a:lvl8pPr marL="2399660" algn="l" defTabSz="685617" rtl="0" eaLnBrk="1" latinLnBrk="0" hangingPunct="1">
        <a:defRPr kumimoji="1" sz="1350" kern="1200">
          <a:solidFill>
            <a:schemeClr val="tx1"/>
          </a:solidFill>
          <a:latin typeface="+mn-lt"/>
          <a:ea typeface="+mn-ea"/>
          <a:cs typeface="+mn-cs"/>
        </a:defRPr>
      </a:lvl8pPr>
      <a:lvl9pPr marL="2742468" algn="l" defTabSz="685617" rtl="0" eaLnBrk="1" latinLnBrk="0" hangingPunct="1">
        <a:defRPr kumimoji="1"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150449"/>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Lst>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timing>
    <p:tnLst>
      <p:par>
        <p:cTn id="1" dur="indefinite" restart="never" nodeType="tmRoot"/>
      </p:par>
    </p:tnLst>
  </p:timing>
  <p:hf hdr="0"/>
  <p:txStyles>
    <p:titleStyle>
      <a:lvl1pPr algn="ctr" rtl="0" eaLnBrk="0" fontAlgn="base" hangingPunct="0">
        <a:spcBef>
          <a:spcPct val="0"/>
        </a:spcBef>
        <a:spcAft>
          <a:spcPct val="0"/>
        </a:spcAft>
        <a:defRPr kumimoji="1" sz="3299">
          <a:solidFill>
            <a:schemeClr val="tx2"/>
          </a:solidFill>
          <a:latin typeface="+mj-lt"/>
          <a:ea typeface="+mj-ea"/>
          <a:cs typeface="+mj-cs"/>
        </a:defRPr>
      </a:lvl1pPr>
      <a:lvl2pPr algn="ctr" rtl="0" eaLnBrk="0" fontAlgn="base" hangingPunct="0">
        <a:spcBef>
          <a:spcPct val="0"/>
        </a:spcBef>
        <a:spcAft>
          <a:spcPct val="0"/>
        </a:spcAft>
        <a:defRPr kumimoji="1" sz="3299">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3299">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3299">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3299">
          <a:solidFill>
            <a:schemeClr val="tx2"/>
          </a:solidFill>
          <a:latin typeface="Arial" pitchFamily="34" charset="0"/>
          <a:ea typeface="ＭＳ Ｐゴシック" pitchFamily="50" charset="-128"/>
        </a:defRPr>
      </a:lvl5pPr>
      <a:lvl6pPr marL="342089" algn="ctr" rtl="0" fontAlgn="base">
        <a:spcBef>
          <a:spcPct val="0"/>
        </a:spcBef>
        <a:spcAft>
          <a:spcPct val="0"/>
        </a:spcAft>
        <a:defRPr kumimoji="1" sz="3299">
          <a:solidFill>
            <a:schemeClr val="tx2"/>
          </a:solidFill>
          <a:latin typeface="Arial" pitchFamily="34" charset="0"/>
          <a:ea typeface="ＭＳ Ｐゴシック" pitchFamily="50" charset="-128"/>
        </a:defRPr>
      </a:lvl6pPr>
      <a:lvl7pPr marL="684162" algn="ctr" rtl="0" fontAlgn="base">
        <a:spcBef>
          <a:spcPct val="0"/>
        </a:spcBef>
        <a:spcAft>
          <a:spcPct val="0"/>
        </a:spcAft>
        <a:defRPr kumimoji="1" sz="3299">
          <a:solidFill>
            <a:schemeClr val="tx2"/>
          </a:solidFill>
          <a:latin typeface="Arial" pitchFamily="34" charset="0"/>
          <a:ea typeface="ＭＳ Ｐゴシック" pitchFamily="50" charset="-128"/>
        </a:defRPr>
      </a:lvl7pPr>
      <a:lvl8pPr marL="1026242" algn="ctr" rtl="0" fontAlgn="base">
        <a:spcBef>
          <a:spcPct val="0"/>
        </a:spcBef>
        <a:spcAft>
          <a:spcPct val="0"/>
        </a:spcAft>
        <a:defRPr kumimoji="1" sz="3299">
          <a:solidFill>
            <a:schemeClr val="tx2"/>
          </a:solidFill>
          <a:latin typeface="Arial" pitchFamily="34" charset="0"/>
          <a:ea typeface="ＭＳ Ｐゴシック" pitchFamily="50" charset="-128"/>
        </a:defRPr>
      </a:lvl8pPr>
      <a:lvl9pPr marL="1368322" algn="ctr" rtl="0" fontAlgn="base">
        <a:spcBef>
          <a:spcPct val="0"/>
        </a:spcBef>
        <a:spcAft>
          <a:spcPct val="0"/>
        </a:spcAft>
        <a:defRPr kumimoji="1" sz="3299">
          <a:solidFill>
            <a:schemeClr val="tx2"/>
          </a:solidFill>
          <a:latin typeface="Arial" pitchFamily="34" charset="0"/>
          <a:ea typeface="ＭＳ Ｐゴシック" pitchFamily="50" charset="-128"/>
        </a:defRPr>
      </a:lvl9pPr>
    </p:titleStyle>
    <p:bodyStyle>
      <a:lvl1pPr marL="256566" indent="-256566" algn="l" rtl="0" eaLnBrk="0" fontAlgn="base" hangingPunct="0">
        <a:spcBef>
          <a:spcPct val="20000"/>
        </a:spcBef>
        <a:spcAft>
          <a:spcPct val="0"/>
        </a:spcAft>
        <a:buChar char="•"/>
        <a:defRPr kumimoji="1" sz="2474">
          <a:solidFill>
            <a:schemeClr val="tx1"/>
          </a:solidFill>
          <a:latin typeface="+mn-lt"/>
          <a:ea typeface="+mn-ea"/>
          <a:cs typeface="+mn-cs"/>
        </a:defRPr>
      </a:lvl1pPr>
      <a:lvl2pPr marL="555879" indent="-213805" algn="l" rtl="0" eaLnBrk="0" fontAlgn="base" hangingPunct="0">
        <a:spcBef>
          <a:spcPct val="20000"/>
        </a:spcBef>
        <a:spcAft>
          <a:spcPct val="0"/>
        </a:spcAft>
        <a:buChar char="–"/>
        <a:defRPr kumimoji="1" sz="2099">
          <a:solidFill>
            <a:schemeClr val="tx1"/>
          </a:solidFill>
          <a:latin typeface="+mn-lt"/>
          <a:ea typeface="+mn-ea"/>
        </a:defRPr>
      </a:lvl2pPr>
      <a:lvl3pPr marL="855201" indent="-171044" algn="l" rtl="0" eaLnBrk="0" fontAlgn="base" hangingPunct="0">
        <a:spcBef>
          <a:spcPct val="20000"/>
        </a:spcBef>
        <a:spcAft>
          <a:spcPct val="0"/>
        </a:spcAft>
        <a:buChar char="•"/>
        <a:defRPr kumimoji="1" sz="1800">
          <a:solidFill>
            <a:schemeClr val="tx1"/>
          </a:solidFill>
          <a:latin typeface="+mn-lt"/>
          <a:ea typeface="+mn-ea"/>
        </a:defRPr>
      </a:lvl3pPr>
      <a:lvl4pPr marL="1197282" indent="-171044" algn="l" rtl="0" eaLnBrk="0" fontAlgn="base" hangingPunct="0">
        <a:spcBef>
          <a:spcPct val="20000"/>
        </a:spcBef>
        <a:spcAft>
          <a:spcPct val="0"/>
        </a:spcAft>
        <a:buChar char="–"/>
        <a:defRPr kumimoji="1" sz="1500">
          <a:solidFill>
            <a:schemeClr val="tx1"/>
          </a:solidFill>
          <a:latin typeface="+mn-lt"/>
          <a:ea typeface="+mn-ea"/>
        </a:defRPr>
      </a:lvl4pPr>
      <a:lvl5pPr marL="1539359" indent="-169854" algn="l" rtl="0" eaLnBrk="0" fontAlgn="base" hangingPunct="0">
        <a:spcBef>
          <a:spcPct val="20000"/>
        </a:spcBef>
        <a:spcAft>
          <a:spcPct val="0"/>
        </a:spcAft>
        <a:buChar char="»"/>
        <a:defRPr kumimoji="1" sz="1500">
          <a:solidFill>
            <a:schemeClr val="tx1"/>
          </a:solidFill>
          <a:latin typeface="+mn-lt"/>
          <a:ea typeface="+mn-ea"/>
        </a:defRPr>
      </a:lvl5pPr>
      <a:lvl6pPr marL="1881442" indent="-169854" algn="l" rtl="0" fontAlgn="base">
        <a:spcBef>
          <a:spcPct val="20000"/>
        </a:spcBef>
        <a:spcAft>
          <a:spcPct val="0"/>
        </a:spcAft>
        <a:buChar char="»"/>
        <a:defRPr kumimoji="1" sz="1500">
          <a:solidFill>
            <a:schemeClr val="tx1"/>
          </a:solidFill>
          <a:latin typeface="+mn-lt"/>
          <a:ea typeface="+mn-ea"/>
        </a:defRPr>
      </a:lvl6pPr>
      <a:lvl7pPr marL="2223526" indent="-169854" algn="l" rtl="0" fontAlgn="base">
        <a:spcBef>
          <a:spcPct val="20000"/>
        </a:spcBef>
        <a:spcAft>
          <a:spcPct val="0"/>
        </a:spcAft>
        <a:buChar char="»"/>
        <a:defRPr kumimoji="1" sz="1500">
          <a:solidFill>
            <a:schemeClr val="tx1"/>
          </a:solidFill>
          <a:latin typeface="+mn-lt"/>
          <a:ea typeface="+mn-ea"/>
        </a:defRPr>
      </a:lvl7pPr>
      <a:lvl8pPr marL="2565606" indent="-169854" algn="l" rtl="0" fontAlgn="base">
        <a:spcBef>
          <a:spcPct val="20000"/>
        </a:spcBef>
        <a:spcAft>
          <a:spcPct val="0"/>
        </a:spcAft>
        <a:buChar char="»"/>
        <a:defRPr kumimoji="1" sz="1500">
          <a:solidFill>
            <a:schemeClr val="tx1"/>
          </a:solidFill>
          <a:latin typeface="+mn-lt"/>
          <a:ea typeface="+mn-ea"/>
        </a:defRPr>
      </a:lvl8pPr>
      <a:lvl9pPr marL="2907685" indent="-169854" algn="l" rtl="0" fontAlgn="base">
        <a:spcBef>
          <a:spcPct val="20000"/>
        </a:spcBef>
        <a:spcAft>
          <a:spcPct val="0"/>
        </a:spcAft>
        <a:buChar char="»"/>
        <a:defRPr kumimoji="1" sz="1500">
          <a:solidFill>
            <a:schemeClr val="tx1"/>
          </a:solidFill>
          <a:latin typeface="+mn-lt"/>
          <a:ea typeface="+mn-ea"/>
        </a:defRPr>
      </a:lvl9pPr>
    </p:bodyStyle>
    <p:otherStyle>
      <a:defPPr>
        <a:defRPr lang="ja-JP"/>
      </a:defPPr>
      <a:lvl1pPr marL="0" algn="l" defTabSz="684162" rtl="0" eaLnBrk="1" latinLnBrk="0" hangingPunct="1">
        <a:defRPr kumimoji="1" sz="1275" kern="1200">
          <a:solidFill>
            <a:schemeClr val="tx1"/>
          </a:solidFill>
          <a:latin typeface="+mn-lt"/>
          <a:ea typeface="+mn-ea"/>
          <a:cs typeface="+mn-cs"/>
        </a:defRPr>
      </a:lvl1pPr>
      <a:lvl2pPr marL="342089" algn="l" defTabSz="684162" rtl="0" eaLnBrk="1" latinLnBrk="0" hangingPunct="1">
        <a:defRPr kumimoji="1" sz="1275" kern="1200">
          <a:solidFill>
            <a:schemeClr val="tx1"/>
          </a:solidFill>
          <a:latin typeface="+mn-lt"/>
          <a:ea typeface="+mn-ea"/>
          <a:cs typeface="+mn-cs"/>
        </a:defRPr>
      </a:lvl2pPr>
      <a:lvl3pPr marL="684162" algn="l" defTabSz="684162" rtl="0" eaLnBrk="1" latinLnBrk="0" hangingPunct="1">
        <a:defRPr kumimoji="1" sz="1275" kern="1200">
          <a:solidFill>
            <a:schemeClr val="tx1"/>
          </a:solidFill>
          <a:latin typeface="+mn-lt"/>
          <a:ea typeface="+mn-ea"/>
          <a:cs typeface="+mn-cs"/>
        </a:defRPr>
      </a:lvl3pPr>
      <a:lvl4pPr marL="1026242" algn="l" defTabSz="684162" rtl="0" eaLnBrk="1" latinLnBrk="0" hangingPunct="1">
        <a:defRPr kumimoji="1" sz="1275" kern="1200">
          <a:solidFill>
            <a:schemeClr val="tx1"/>
          </a:solidFill>
          <a:latin typeface="+mn-lt"/>
          <a:ea typeface="+mn-ea"/>
          <a:cs typeface="+mn-cs"/>
        </a:defRPr>
      </a:lvl4pPr>
      <a:lvl5pPr marL="1368322" algn="l" defTabSz="684162" rtl="0" eaLnBrk="1" latinLnBrk="0" hangingPunct="1">
        <a:defRPr kumimoji="1" sz="1275" kern="1200">
          <a:solidFill>
            <a:schemeClr val="tx1"/>
          </a:solidFill>
          <a:latin typeface="+mn-lt"/>
          <a:ea typeface="+mn-ea"/>
          <a:cs typeface="+mn-cs"/>
        </a:defRPr>
      </a:lvl5pPr>
      <a:lvl6pPr marL="1710400" algn="l" defTabSz="684162" rtl="0" eaLnBrk="1" latinLnBrk="0" hangingPunct="1">
        <a:defRPr kumimoji="1" sz="1275" kern="1200">
          <a:solidFill>
            <a:schemeClr val="tx1"/>
          </a:solidFill>
          <a:latin typeface="+mn-lt"/>
          <a:ea typeface="+mn-ea"/>
          <a:cs typeface="+mn-cs"/>
        </a:defRPr>
      </a:lvl6pPr>
      <a:lvl7pPr marL="2052485" algn="l" defTabSz="684162" rtl="0" eaLnBrk="1" latinLnBrk="0" hangingPunct="1">
        <a:defRPr kumimoji="1" sz="1275" kern="1200">
          <a:solidFill>
            <a:schemeClr val="tx1"/>
          </a:solidFill>
          <a:latin typeface="+mn-lt"/>
          <a:ea typeface="+mn-ea"/>
          <a:cs typeface="+mn-cs"/>
        </a:defRPr>
      </a:lvl7pPr>
      <a:lvl8pPr marL="2394564" algn="l" defTabSz="684162" rtl="0" eaLnBrk="1" latinLnBrk="0" hangingPunct="1">
        <a:defRPr kumimoji="1" sz="1275" kern="1200">
          <a:solidFill>
            <a:schemeClr val="tx1"/>
          </a:solidFill>
          <a:latin typeface="+mn-lt"/>
          <a:ea typeface="+mn-ea"/>
          <a:cs typeface="+mn-cs"/>
        </a:defRPr>
      </a:lvl8pPr>
      <a:lvl9pPr marL="2736643" algn="l" defTabSz="684162" rtl="0" eaLnBrk="1" latinLnBrk="0" hangingPunct="1">
        <a:defRPr kumimoji="1" sz="1275"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407175" name="Rectangle 7"/>
          <p:cNvSpPr>
            <a:spLocks noChangeArrowheads="1"/>
          </p:cNvSpPr>
          <p:nvPr/>
        </p:nvSpPr>
        <p:spPr bwMode="auto">
          <a:xfrm>
            <a:off x="3" y="0"/>
            <a:ext cx="9144000" cy="5143500"/>
          </a:xfrm>
          <a:prstGeom prst="rect">
            <a:avLst/>
          </a:prstGeom>
          <a:solidFill>
            <a:srgbClr val="000000"/>
          </a:solidFill>
          <a:ln>
            <a:noFill/>
          </a:ln>
          <a:effectLst/>
          <a:extLst/>
        </p:spPr>
        <p:txBody>
          <a:bodyPr wrap="none" lIns="68251" tIns="34119" rIns="68251" bIns="34119" anchor="ctr"/>
          <a:lstStyle/>
          <a:p>
            <a:pPr>
              <a:spcBef>
                <a:spcPct val="50000"/>
              </a:spcBef>
              <a:defRPr/>
            </a:pPr>
            <a:endParaRPr lang="ja-JP" altLang="en-US" sz="1350">
              <a:solidFill>
                <a:srgbClr val="000000"/>
              </a:solidFill>
              <a:effectLst>
                <a:outerShdw blurRad="38100" dist="38100" dir="2700000" algn="tl">
                  <a:srgbClr val="000000">
                    <a:alpha val="43137"/>
                  </a:srgbClr>
                </a:outerShdw>
              </a:effectLst>
              <a:ea typeface="HGP行書体" pitchFamily="66" charset="-128"/>
            </a:endParaRPr>
          </a:p>
        </p:txBody>
      </p:sp>
      <p:sp>
        <p:nvSpPr>
          <p:cNvPr id="3" name="正方形/長方形 2"/>
          <p:cNvSpPr/>
          <p:nvPr userDrawn="1"/>
        </p:nvSpPr>
        <p:spPr bwMode="auto">
          <a:xfrm>
            <a:off x="1141141" y="3599"/>
            <a:ext cx="6861721" cy="5139903"/>
          </a:xfrm>
          <a:prstGeom prst="rect">
            <a:avLst/>
          </a:prstGeom>
          <a:solidFill>
            <a:schemeClr val="bg1"/>
          </a:solidFill>
          <a:ln w="3175" cap="flat" cmpd="sng" algn="ctr">
            <a:solidFill>
              <a:schemeClr val="bg1">
                <a:lumMod val="95000"/>
              </a:schemeClr>
            </a:solidFill>
            <a:prstDash val="solid"/>
            <a:round/>
            <a:headEnd type="none" w="med" len="med"/>
            <a:tailEnd type="none" w="med" len="med"/>
          </a:ln>
          <a:effectLst/>
          <a:extLst/>
        </p:spPr>
        <p:txBody>
          <a:bodyPr vert="horz" wrap="square" lIns="68413" tIns="34206" rIns="68413" bIns="34206" numCol="1" rtlCol="0" anchor="ctr" anchorCtr="0" compatLnSpc="1">
            <a:prstTxWarp prst="textNoShape">
              <a:avLst/>
            </a:prstTxWarp>
            <a:noAutofit/>
          </a:bodyPr>
          <a:lstStyle/>
          <a:p>
            <a:pPr>
              <a:spcBef>
                <a:spcPct val="50000"/>
              </a:spcBef>
            </a:pPr>
            <a:endParaRPr lang="ja-JP" altLang="en-US" sz="1350" smtClean="0">
              <a:solidFill>
                <a:srgbClr val="000000"/>
              </a:solidFill>
              <a:effectLst>
                <a:outerShdw blurRad="38100" dist="38100" dir="2700000" algn="tl">
                  <a:srgbClr val="000000">
                    <a:alpha val="43137"/>
                  </a:srgbClr>
                </a:outerShdw>
              </a:effectLst>
              <a:ea typeface="HGP行書体" pitchFamily="66" charset="-128"/>
            </a:endParaRPr>
          </a:p>
        </p:txBody>
      </p:sp>
    </p:spTree>
    <p:extLst>
      <p:ext uri="{BB962C8B-B14F-4D97-AF65-F5344CB8AC3E}">
        <p14:creationId xmlns:p14="http://schemas.microsoft.com/office/powerpoint/2010/main" val="3639918348"/>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Lst>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timing>
    <p:tnLst>
      <p:par>
        <p:cTn id="1" dur="indefinite" restart="never" nodeType="tmRoot"/>
      </p:par>
    </p:tnLst>
  </p:timing>
  <p:hf hdr="0"/>
  <p:txStyles>
    <p:titleStyle>
      <a:lvl1pPr algn="ctr" rtl="0" eaLnBrk="0" fontAlgn="base" hangingPunct="0">
        <a:spcBef>
          <a:spcPct val="0"/>
        </a:spcBef>
        <a:spcAft>
          <a:spcPct val="0"/>
        </a:spcAft>
        <a:defRPr kumimoji="1" sz="3299">
          <a:solidFill>
            <a:schemeClr val="tx2"/>
          </a:solidFill>
          <a:latin typeface="+mj-lt"/>
          <a:ea typeface="+mj-ea"/>
          <a:cs typeface="+mj-cs"/>
        </a:defRPr>
      </a:lvl1pPr>
      <a:lvl2pPr algn="ctr" rtl="0" eaLnBrk="0" fontAlgn="base" hangingPunct="0">
        <a:spcBef>
          <a:spcPct val="0"/>
        </a:spcBef>
        <a:spcAft>
          <a:spcPct val="0"/>
        </a:spcAft>
        <a:defRPr kumimoji="1" sz="3299">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3299">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3299">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3299">
          <a:solidFill>
            <a:schemeClr val="tx2"/>
          </a:solidFill>
          <a:latin typeface="Arial" pitchFamily="34" charset="0"/>
          <a:ea typeface="ＭＳ Ｐゴシック" pitchFamily="50" charset="-128"/>
        </a:defRPr>
      </a:lvl5pPr>
      <a:lvl6pPr marL="341213" algn="ctr" rtl="0" fontAlgn="base">
        <a:spcBef>
          <a:spcPct val="0"/>
        </a:spcBef>
        <a:spcAft>
          <a:spcPct val="0"/>
        </a:spcAft>
        <a:defRPr kumimoji="1" sz="3299">
          <a:solidFill>
            <a:schemeClr val="tx2"/>
          </a:solidFill>
          <a:latin typeface="Arial" pitchFamily="34" charset="0"/>
          <a:ea typeface="ＭＳ Ｐゴシック" pitchFamily="50" charset="-128"/>
        </a:defRPr>
      </a:lvl6pPr>
      <a:lvl7pPr marL="682415" algn="ctr" rtl="0" fontAlgn="base">
        <a:spcBef>
          <a:spcPct val="0"/>
        </a:spcBef>
        <a:spcAft>
          <a:spcPct val="0"/>
        </a:spcAft>
        <a:defRPr kumimoji="1" sz="3299">
          <a:solidFill>
            <a:schemeClr val="tx2"/>
          </a:solidFill>
          <a:latin typeface="Arial" pitchFamily="34" charset="0"/>
          <a:ea typeface="ＭＳ Ｐゴシック" pitchFamily="50" charset="-128"/>
        </a:defRPr>
      </a:lvl7pPr>
      <a:lvl8pPr marL="1023630" algn="ctr" rtl="0" fontAlgn="base">
        <a:spcBef>
          <a:spcPct val="0"/>
        </a:spcBef>
        <a:spcAft>
          <a:spcPct val="0"/>
        </a:spcAft>
        <a:defRPr kumimoji="1" sz="3299">
          <a:solidFill>
            <a:schemeClr val="tx2"/>
          </a:solidFill>
          <a:latin typeface="Arial" pitchFamily="34" charset="0"/>
          <a:ea typeface="ＭＳ Ｐゴシック" pitchFamily="50" charset="-128"/>
        </a:defRPr>
      </a:lvl8pPr>
      <a:lvl9pPr marL="1364828" algn="ctr" rtl="0" fontAlgn="base">
        <a:spcBef>
          <a:spcPct val="0"/>
        </a:spcBef>
        <a:spcAft>
          <a:spcPct val="0"/>
        </a:spcAft>
        <a:defRPr kumimoji="1" sz="3299">
          <a:solidFill>
            <a:schemeClr val="tx2"/>
          </a:solidFill>
          <a:latin typeface="Arial" pitchFamily="34" charset="0"/>
          <a:ea typeface="ＭＳ Ｐゴシック" pitchFamily="50" charset="-128"/>
        </a:defRPr>
      </a:lvl9pPr>
    </p:titleStyle>
    <p:bodyStyle>
      <a:lvl1pPr marL="255910" indent="-255910" algn="l" rtl="0" eaLnBrk="0" fontAlgn="base" hangingPunct="0">
        <a:spcBef>
          <a:spcPct val="20000"/>
        </a:spcBef>
        <a:spcAft>
          <a:spcPct val="0"/>
        </a:spcAft>
        <a:buChar char="•"/>
        <a:defRPr kumimoji="1" sz="2474">
          <a:solidFill>
            <a:schemeClr val="tx1"/>
          </a:solidFill>
          <a:latin typeface="+mn-lt"/>
          <a:ea typeface="+mn-ea"/>
          <a:cs typeface="+mn-cs"/>
        </a:defRPr>
      </a:lvl1pPr>
      <a:lvl2pPr marL="554479" indent="-213259" algn="l" rtl="0" eaLnBrk="0" fontAlgn="base" hangingPunct="0">
        <a:spcBef>
          <a:spcPct val="20000"/>
        </a:spcBef>
        <a:spcAft>
          <a:spcPct val="0"/>
        </a:spcAft>
        <a:buChar char="–"/>
        <a:defRPr kumimoji="1" sz="2099">
          <a:solidFill>
            <a:schemeClr val="tx1"/>
          </a:solidFill>
          <a:latin typeface="+mn-lt"/>
          <a:ea typeface="+mn-ea"/>
        </a:defRPr>
      </a:lvl2pPr>
      <a:lvl3pPr marL="853024" indent="-170606" algn="l" rtl="0" eaLnBrk="0" fontAlgn="base" hangingPunct="0">
        <a:spcBef>
          <a:spcPct val="20000"/>
        </a:spcBef>
        <a:spcAft>
          <a:spcPct val="0"/>
        </a:spcAft>
        <a:buChar char="•"/>
        <a:defRPr kumimoji="1" sz="1800">
          <a:solidFill>
            <a:schemeClr val="tx1"/>
          </a:solidFill>
          <a:latin typeface="+mn-lt"/>
          <a:ea typeface="+mn-ea"/>
        </a:defRPr>
      </a:lvl3pPr>
      <a:lvl4pPr marL="1194245" indent="-170606" algn="l" rtl="0" eaLnBrk="0" fontAlgn="base" hangingPunct="0">
        <a:spcBef>
          <a:spcPct val="20000"/>
        </a:spcBef>
        <a:spcAft>
          <a:spcPct val="0"/>
        </a:spcAft>
        <a:buChar char="–"/>
        <a:defRPr kumimoji="1" sz="1500">
          <a:solidFill>
            <a:schemeClr val="tx1"/>
          </a:solidFill>
          <a:latin typeface="+mn-lt"/>
          <a:ea typeface="+mn-ea"/>
        </a:defRPr>
      </a:lvl4pPr>
      <a:lvl5pPr marL="1535441" indent="-169421" algn="l" rtl="0" eaLnBrk="0" fontAlgn="base" hangingPunct="0">
        <a:spcBef>
          <a:spcPct val="20000"/>
        </a:spcBef>
        <a:spcAft>
          <a:spcPct val="0"/>
        </a:spcAft>
        <a:buChar char="»"/>
        <a:defRPr kumimoji="1" sz="1500">
          <a:solidFill>
            <a:schemeClr val="tx1"/>
          </a:solidFill>
          <a:latin typeface="+mn-lt"/>
          <a:ea typeface="+mn-ea"/>
        </a:defRPr>
      </a:lvl5pPr>
      <a:lvl6pPr marL="1876651" indent="-169421" algn="l" rtl="0" fontAlgn="base">
        <a:spcBef>
          <a:spcPct val="20000"/>
        </a:spcBef>
        <a:spcAft>
          <a:spcPct val="0"/>
        </a:spcAft>
        <a:buChar char="»"/>
        <a:defRPr kumimoji="1" sz="1500">
          <a:solidFill>
            <a:schemeClr val="tx1"/>
          </a:solidFill>
          <a:latin typeface="+mn-lt"/>
          <a:ea typeface="+mn-ea"/>
        </a:defRPr>
      </a:lvl6pPr>
      <a:lvl7pPr marL="2217860" indent="-169421" algn="l" rtl="0" fontAlgn="base">
        <a:spcBef>
          <a:spcPct val="20000"/>
        </a:spcBef>
        <a:spcAft>
          <a:spcPct val="0"/>
        </a:spcAft>
        <a:buChar char="»"/>
        <a:defRPr kumimoji="1" sz="1500">
          <a:solidFill>
            <a:schemeClr val="tx1"/>
          </a:solidFill>
          <a:latin typeface="+mn-lt"/>
          <a:ea typeface="+mn-ea"/>
        </a:defRPr>
      </a:lvl7pPr>
      <a:lvl8pPr marL="2559070" indent="-169421" algn="l" rtl="0" fontAlgn="base">
        <a:spcBef>
          <a:spcPct val="20000"/>
        </a:spcBef>
        <a:spcAft>
          <a:spcPct val="0"/>
        </a:spcAft>
        <a:buChar char="»"/>
        <a:defRPr kumimoji="1" sz="1500">
          <a:solidFill>
            <a:schemeClr val="tx1"/>
          </a:solidFill>
          <a:latin typeface="+mn-lt"/>
          <a:ea typeface="+mn-ea"/>
        </a:defRPr>
      </a:lvl8pPr>
      <a:lvl9pPr marL="2900281" indent="-169421" algn="l" rtl="0" fontAlgn="base">
        <a:spcBef>
          <a:spcPct val="20000"/>
        </a:spcBef>
        <a:spcAft>
          <a:spcPct val="0"/>
        </a:spcAft>
        <a:buChar char="»"/>
        <a:defRPr kumimoji="1" sz="1500">
          <a:solidFill>
            <a:schemeClr val="tx1"/>
          </a:solidFill>
          <a:latin typeface="+mn-lt"/>
          <a:ea typeface="+mn-ea"/>
        </a:defRPr>
      </a:lvl9pPr>
    </p:bodyStyle>
    <p:otherStyle>
      <a:defPPr>
        <a:defRPr lang="ja-JP"/>
      </a:defPPr>
      <a:lvl1pPr marL="0" algn="l" defTabSz="682415" rtl="0" eaLnBrk="1" latinLnBrk="0" hangingPunct="1">
        <a:defRPr kumimoji="1" sz="1275" kern="1200">
          <a:solidFill>
            <a:schemeClr val="tx1"/>
          </a:solidFill>
          <a:latin typeface="+mn-lt"/>
          <a:ea typeface="+mn-ea"/>
          <a:cs typeface="+mn-cs"/>
        </a:defRPr>
      </a:lvl1pPr>
      <a:lvl2pPr marL="341213" algn="l" defTabSz="682415" rtl="0" eaLnBrk="1" latinLnBrk="0" hangingPunct="1">
        <a:defRPr kumimoji="1" sz="1275" kern="1200">
          <a:solidFill>
            <a:schemeClr val="tx1"/>
          </a:solidFill>
          <a:latin typeface="+mn-lt"/>
          <a:ea typeface="+mn-ea"/>
          <a:cs typeface="+mn-cs"/>
        </a:defRPr>
      </a:lvl2pPr>
      <a:lvl3pPr marL="682415" algn="l" defTabSz="682415" rtl="0" eaLnBrk="1" latinLnBrk="0" hangingPunct="1">
        <a:defRPr kumimoji="1" sz="1275" kern="1200">
          <a:solidFill>
            <a:schemeClr val="tx1"/>
          </a:solidFill>
          <a:latin typeface="+mn-lt"/>
          <a:ea typeface="+mn-ea"/>
          <a:cs typeface="+mn-cs"/>
        </a:defRPr>
      </a:lvl3pPr>
      <a:lvl4pPr marL="1023630" algn="l" defTabSz="682415" rtl="0" eaLnBrk="1" latinLnBrk="0" hangingPunct="1">
        <a:defRPr kumimoji="1" sz="1275" kern="1200">
          <a:solidFill>
            <a:schemeClr val="tx1"/>
          </a:solidFill>
          <a:latin typeface="+mn-lt"/>
          <a:ea typeface="+mn-ea"/>
          <a:cs typeface="+mn-cs"/>
        </a:defRPr>
      </a:lvl4pPr>
      <a:lvl5pPr marL="1364828" algn="l" defTabSz="682415" rtl="0" eaLnBrk="1" latinLnBrk="0" hangingPunct="1">
        <a:defRPr kumimoji="1" sz="1275" kern="1200">
          <a:solidFill>
            <a:schemeClr val="tx1"/>
          </a:solidFill>
          <a:latin typeface="+mn-lt"/>
          <a:ea typeface="+mn-ea"/>
          <a:cs typeface="+mn-cs"/>
        </a:defRPr>
      </a:lvl5pPr>
      <a:lvl6pPr marL="1706047" algn="l" defTabSz="682415" rtl="0" eaLnBrk="1" latinLnBrk="0" hangingPunct="1">
        <a:defRPr kumimoji="1" sz="1275" kern="1200">
          <a:solidFill>
            <a:schemeClr val="tx1"/>
          </a:solidFill>
          <a:latin typeface="+mn-lt"/>
          <a:ea typeface="+mn-ea"/>
          <a:cs typeface="+mn-cs"/>
        </a:defRPr>
      </a:lvl6pPr>
      <a:lvl7pPr marL="2047254" algn="l" defTabSz="682415" rtl="0" eaLnBrk="1" latinLnBrk="0" hangingPunct="1">
        <a:defRPr kumimoji="1" sz="1275" kern="1200">
          <a:solidFill>
            <a:schemeClr val="tx1"/>
          </a:solidFill>
          <a:latin typeface="+mn-lt"/>
          <a:ea typeface="+mn-ea"/>
          <a:cs typeface="+mn-cs"/>
        </a:defRPr>
      </a:lvl7pPr>
      <a:lvl8pPr marL="2388468" algn="l" defTabSz="682415" rtl="0" eaLnBrk="1" latinLnBrk="0" hangingPunct="1">
        <a:defRPr kumimoji="1" sz="1275" kern="1200">
          <a:solidFill>
            <a:schemeClr val="tx1"/>
          </a:solidFill>
          <a:latin typeface="+mn-lt"/>
          <a:ea typeface="+mn-ea"/>
          <a:cs typeface="+mn-cs"/>
        </a:defRPr>
      </a:lvl8pPr>
      <a:lvl9pPr marL="2729675" algn="l" defTabSz="682415" rtl="0" eaLnBrk="1" latinLnBrk="0" hangingPunct="1">
        <a:defRPr kumimoji="1" sz="127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16.emf"/><Relationship Id="rId4" Type="http://schemas.openxmlformats.org/officeDocument/2006/relationships/image" Target="file:///C:\Users\Chris\Desktop\2020%205g%20presentation\cover%20screen%204.jpg"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microsoft.com/office/2007/relationships/hdphoto" Target="../media/hdphoto1.wdp"/><Relationship Id="rId7" Type="http://schemas.openxmlformats.org/officeDocument/2006/relationships/image" Target="../media/image38.png"/><Relationship Id="rId2" Type="http://schemas.openxmlformats.org/officeDocument/2006/relationships/image" Target="../media/image34.jpeg"/><Relationship Id="rId1" Type="http://schemas.openxmlformats.org/officeDocument/2006/relationships/slideLayout" Target="../slideLayouts/slideLayout44.xml"/><Relationship Id="rId6" Type="http://schemas.openxmlformats.org/officeDocument/2006/relationships/image" Target="../media/image37.jpe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0.png"/><Relationship Id="rId18" Type="http://schemas.openxmlformats.org/officeDocument/2006/relationships/image" Target="../media/image52.png"/><Relationship Id="rId26" Type="http://schemas.openxmlformats.org/officeDocument/2006/relationships/image" Target="../media/image34.jpeg"/><Relationship Id="rId3" Type="http://schemas.microsoft.com/office/2007/relationships/hdphoto" Target="../media/hdphoto2.wdp"/><Relationship Id="rId21" Type="http://schemas.openxmlformats.org/officeDocument/2006/relationships/image" Target="../media/image55.png"/><Relationship Id="rId7" Type="http://schemas.microsoft.com/office/2007/relationships/hdphoto" Target="../media/hdphoto4.wdp"/><Relationship Id="rId12" Type="http://schemas.microsoft.com/office/2007/relationships/hdphoto" Target="../media/hdphoto5.wdp"/><Relationship Id="rId17" Type="http://schemas.openxmlformats.org/officeDocument/2006/relationships/image" Target="../media/image40.png"/><Relationship Id="rId25" Type="http://schemas.openxmlformats.org/officeDocument/2006/relationships/image" Target="../media/image59.jpeg"/><Relationship Id="rId2" Type="http://schemas.openxmlformats.org/officeDocument/2006/relationships/image" Target="../media/image43.png"/><Relationship Id="rId16" Type="http://schemas.microsoft.com/office/2007/relationships/hdphoto" Target="../media/hdphoto7.wdp"/><Relationship Id="rId20" Type="http://schemas.openxmlformats.org/officeDocument/2006/relationships/image" Target="../media/image54.png"/><Relationship Id="rId1" Type="http://schemas.openxmlformats.org/officeDocument/2006/relationships/slideLayout" Target="../slideLayouts/slideLayout44.xml"/><Relationship Id="rId6" Type="http://schemas.openxmlformats.org/officeDocument/2006/relationships/image" Target="../media/image45.png"/><Relationship Id="rId11" Type="http://schemas.openxmlformats.org/officeDocument/2006/relationships/image" Target="../media/image49.png"/><Relationship Id="rId24" Type="http://schemas.openxmlformats.org/officeDocument/2006/relationships/image" Target="../media/image58.png"/><Relationship Id="rId5" Type="http://schemas.microsoft.com/office/2007/relationships/hdphoto" Target="../media/hdphoto3.wdp"/><Relationship Id="rId15" Type="http://schemas.openxmlformats.org/officeDocument/2006/relationships/image" Target="../media/image51.png"/><Relationship Id="rId23" Type="http://schemas.openxmlformats.org/officeDocument/2006/relationships/image" Target="../media/image57.png"/><Relationship Id="rId10" Type="http://schemas.openxmlformats.org/officeDocument/2006/relationships/image" Target="../media/image48.png"/><Relationship Id="rId19" Type="http://schemas.openxmlformats.org/officeDocument/2006/relationships/image" Target="../media/image53.png"/><Relationship Id="rId4" Type="http://schemas.openxmlformats.org/officeDocument/2006/relationships/image" Target="../media/image44.png"/><Relationship Id="rId9" Type="http://schemas.openxmlformats.org/officeDocument/2006/relationships/image" Target="../media/image47.png"/><Relationship Id="rId14" Type="http://schemas.microsoft.com/office/2007/relationships/hdphoto" Target="../media/hdphoto6.wdp"/><Relationship Id="rId22" Type="http://schemas.openxmlformats.org/officeDocument/2006/relationships/image" Target="../media/image56.png"/><Relationship Id="rId27" Type="http://schemas.microsoft.com/office/2007/relationships/hdphoto" Target="../media/hdphoto1.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image" Target="../media/image16.emf"/><Relationship Id="rId4" Type="http://schemas.openxmlformats.org/officeDocument/2006/relationships/image" Target="file:///C:\Users\Chris\Desktop\2020%205g%20presentation\city%20backgrounfd.jpg"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9.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2.png"/><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65.emf"/><Relationship Id="rId2" Type="http://schemas.openxmlformats.org/officeDocument/2006/relationships/slideLayout" Target="../slideLayouts/slideLayout62.xml"/><Relationship Id="rId1" Type="http://schemas.openxmlformats.org/officeDocument/2006/relationships/vmlDrawing" Target="../drawings/vmlDrawing1.vml"/><Relationship Id="rId6" Type="http://schemas.openxmlformats.org/officeDocument/2006/relationships/image" Target="../media/image64.jpeg"/><Relationship Id="rId5" Type="http://schemas.openxmlformats.org/officeDocument/2006/relationships/oleObject" Target="../embeddings/oleObject2.bin"/><Relationship Id="rId4" Type="http://schemas.openxmlformats.org/officeDocument/2006/relationships/image" Target="../media/image63.emf"/></Relationships>
</file>

<file path=ppt/slides/_rels/slide18.xml.rels><?xml version="1.0" encoding="UTF-8" standalone="yes"?>
<Relationships xmlns="http://schemas.openxmlformats.org/package/2006/relationships"><Relationship Id="rId8" Type="http://schemas.openxmlformats.org/officeDocument/2006/relationships/image" Target="../media/image72.jpeg"/><Relationship Id="rId13" Type="http://schemas.openxmlformats.org/officeDocument/2006/relationships/image" Target="../media/image76.jpeg"/><Relationship Id="rId18" Type="http://schemas.openxmlformats.org/officeDocument/2006/relationships/image" Target="../media/image81.png"/><Relationship Id="rId3" Type="http://schemas.openxmlformats.org/officeDocument/2006/relationships/image" Target="../media/image67.png"/><Relationship Id="rId21" Type="http://schemas.openxmlformats.org/officeDocument/2006/relationships/image" Target="../media/image84.png"/><Relationship Id="rId7" Type="http://schemas.openxmlformats.org/officeDocument/2006/relationships/image" Target="../media/image71.png"/><Relationship Id="rId12" Type="http://schemas.openxmlformats.org/officeDocument/2006/relationships/image" Target="../media/image75.jpeg"/><Relationship Id="rId17" Type="http://schemas.openxmlformats.org/officeDocument/2006/relationships/image" Target="../media/image80.png"/><Relationship Id="rId2" Type="http://schemas.openxmlformats.org/officeDocument/2006/relationships/image" Target="../media/image66.png"/><Relationship Id="rId16" Type="http://schemas.openxmlformats.org/officeDocument/2006/relationships/image" Target="../media/image79.png"/><Relationship Id="rId20" Type="http://schemas.openxmlformats.org/officeDocument/2006/relationships/image" Target="../media/image83.jpeg"/><Relationship Id="rId1" Type="http://schemas.openxmlformats.org/officeDocument/2006/relationships/slideLayout" Target="../slideLayouts/slideLayout64.xml"/><Relationship Id="rId6" Type="http://schemas.openxmlformats.org/officeDocument/2006/relationships/image" Target="../media/image70.png"/><Relationship Id="rId11" Type="http://schemas.openxmlformats.org/officeDocument/2006/relationships/hyperlink" Target="http://www.itu.int/en/ITU-T/techwatch/Pages/tactile-internet.aspx" TargetMode="External"/><Relationship Id="rId5" Type="http://schemas.openxmlformats.org/officeDocument/2006/relationships/image" Target="../media/image69.png"/><Relationship Id="rId15" Type="http://schemas.openxmlformats.org/officeDocument/2006/relationships/image" Target="../media/image78.jpeg"/><Relationship Id="rId10" Type="http://schemas.openxmlformats.org/officeDocument/2006/relationships/image" Target="../media/image74.jpeg"/><Relationship Id="rId19" Type="http://schemas.openxmlformats.org/officeDocument/2006/relationships/image" Target="../media/image82.jpeg"/><Relationship Id="rId4" Type="http://schemas.openxmlformats.org/officeDocument/2006/relationships/image" Target="../media/image68.png"/><Relationship Id="rId9" Type="http://schemas.openxmlformats.org/officeDocument/2006/relationships/image" Target="../media/image73.png"/><Relationship Id="rId14" Type="http://schemas.openxmlformats.org/officeDocument/2006/relationships/image" Target="../media/image77.png"/></Relationships>
</file>

<file path=ppt/slides/_rels/slide19.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image" Target="../media/image85.png"/><Relationship Id="rId1" Type="http://schemas.openxmlformats.org/officeDocument/2006/relationships/slideLayout" Target="../slideLayouts/slideLayout68.xml"/><Relationship Id="rId6" Type="http://schemas.openxmlformats.org/officeDocument/2006/relationships/image" Target="../media/image89.jpeg"/><Relationship Id="rId5" Type="http://schemas.openxmlformats.org/officeDocument/2006/relationships/image" Target="../media/image88.png"/><Relationship Id="rId10" Type="http://schemas.openxmlformats.org/officeDocument/2006/relationships/image" Target="../media/image93.jpeg"/><Relationship Id="rId4" Type="http://schemas.openxmlformats.org/officeDocument/2006/relationships/image" Target="../media/image87.png"/><Relationship Id="rId9" Type="http://schemas.openxmlformats.org/officeDocument/2006/relationships/image" Target="../media/image92.png"/></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image" Target="../media/image16.emf"/><Relationship Id="rId4" Type="http://schemas.openxmlformats.org/officeDocument/2006/relationships/image" Target="file:///C:\Users\Chris\Desktop\2020%205g%20presentation\city%20backgrounfd.jpg"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png"/><Relationship Id="rId1" Type="http://schemas.openxmlformats.org/officeDocument/2006/relationships/slideLayout" Target="../slideLayouts/slideLayout68.xml"/></Relationships>
</file>

<file path=ppt/slides/_rels/slide2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64.xml"/></Relationships>
</file>

<file path=ppt/slides/_rels/slide22.xml.rels><?xml version="1.0" encoding="UTF-8" standalone="yes"?>
<Relationships xmlns="http://schemas.openxmlformats.org/package/2006/relationships"><Relationship Id="rId8" Type="http://schemas.openxmlformats.org/officeDocument/2006/relationships/image" Target="../media/image101.emf"/><Relationship Id="rId3" Type="http://schemas.microsoft.com/office/2007/relationships/hdphoto" Target="../media/hdphoto8.wdp"/><Relationship Id="rId7" Type="http://schemas.openxmlformats.org/officeDocument/2006/relationships/image" Target="../media/image100.png"/><Relationship Id="rId2" Type="http://schemas.openxmlformats.org/officeDocument/2006/relationships/image" Target="../media/image96.jpeg"/><Relationship Id="rId1" Type="http://schemas.openxmlformats.org/officeDocument/2006/relationships/slideLayout" Target="../slideLayouts/slideLayout61.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4.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image" Target="../media/image102.emf"/><Relationship Id="rId1" Type="http://schemas.openxmlformats.org/officeDocument/2006/relationships/slideLayout" Target="../slideLayouts/slideLayout65.xml"/></Relationships>
</file>

<file path=ppt/slides/_rels/slide2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59.xml"/></Relationships>
</file>

<file path=ppt/slides/_rels/slide2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59.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image" Target="../media/image16.emf"/><Relationship Id="rId4" Type="http://schemas.openxmlformats.org/officeDocument/2006/relationships/image" Target="file:///C:\Users\Chris\Desktop\2020%205g%20presentation\city%20backgrounfd.jp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image" Target="../media/image16.emf"/><Relationship Id="rId4" Type="http://schemas.openxmlformats.org/officeDocument/2006/relationships/image" Target="file:///C:\Users\Chris\Desktop\2020%205g%20presentation\city%20backgrounfd.jpg"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jpeg"/><Relationship Id="rId7" Type="http://schemas.openxmlformats.org/officeDocument/2006/relationships/image" Target="../media/image111.png"/><Relationship Id="rId2" Type="http://schemas.openxmlformats.org/officeDocument/2006/relationships/image" Target="../media/image106.png"/><Relationship Id="rId1" Type="http://schemas.openxmlformats.org/officeDocument/2006/relationships/slideLayout" Target="../slideLayouts/slideLayout28.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31.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113.png"/><Relationship Id="rId7" Type="http://schemas.openxmlformats.org/officeDocument/2006/relationships/image" Target="../media/image117.png"/><Relationship Id="rId12" Type="http://schemas.openxmlformats.org/officeDocument/2006/relationships/image" Target="../media/image119.png"/><Relationship Id="rId2" Type="http://schemas.openxmlformats.org/officeDocument/2006/relationships/notesSlide" Target="../notesSlides/notesSlide11.xml"/><Relationship Id="rId1" Type="http://schemas.openxmlformats.org/officeDocument/2006/relationships/slideLayout" Target="../slideLayouts/slideLayout39.xml"/><Relationship Id="rId6" Type="http://schemas.openxmlformats.org/officeDocument/2006/relationships/image" Target="../media/image116.png"/><Relationship Id="rId11" Type="http://schemas.microsoft.com/office/2007/relationships/hdphoto" Target="../media/hdphoto10.wdp"/><Relationship Id="rId5" Type="http://schemas.openxmlformats.org/officeDocument/2006/relationships/image" Target="../media/image115.jpg"/><Relationship Id="rId10" Type="http://schemas.openxmlformats.org/officeDocument/2006/relationships/image" Target="../media/image118.png"/><Relationship Id="rId4" Type="http://schemas.openxmlformats.org/officeDocument/2006/relationships/image" Target="../media/image114.png"/><Relationship Id="rId9" Type="http://schemas.openxmlformats.org/officeDocument/2006/relationships/image" Target="../media/image112.png"/></Relationships>
</file>

<file path=ppt/slides/_rels/slide32.xml.rels><?xml version="1.0" encoding="UTF-8" standalone="yes"?>
<Relationships xmlns="http://schemas.openxmlformats.org/package/2006/relationships"><Relationship Id="rId8" Type="http://schemas.openxmlformats.org/officeDocument/2006/relationships/image" Target="../media/image123.jpeg"/><Relationship Id="rId13" Type="http://schemas.openxmlformats.org/officeDocument/2006/relationships/image" Target="../media/image128.jpeg"/><Relationship Id="rId3" Type="http://schemas.openxmlformats.org/officeDocument/2006/relationships/image" Target="../media/image106.png"/><Relationship Id="rId7" Type="http://schemas.openxmlformats.org/officeDocument/2006/relationships/image" Target="../media/image122.jpeg"/><Relationship Id="rId12" Type="http://schemas.openxmlformats.org/officeDocument/2006/relationships/image" Target="../media/image127.jpg"/><Relationship Id="rId2" Type="http://schemas.openxmlformats.org/officeDocument/2006/relationships/notesSlide" Target="../notesSlides/notesSlide12.xml"/><Relationship Id="rId1" Type="http://schemas.openxmlformats.org/officeDocument/2006/relationships/slideLayout" Target="../slideLayouts/slideLayout39.xml"/><Relationship Id="rId6" Type="http://schemas.openxmlformats.org/officeDocument/2006/relationships/image" Target="../media/image121.png"/><Relationship Id="rId11" Type="http://schemas.openxmlformats.org/officeDocument/2006/relationships/image" Target="../media/image126.jpeg"/><Relationship Id="rId5" Type="http://schemas.openxmlformats.org/officeDocument/2006/relationships/image" Target="../media/image112.png"/><Relationship Id="rId10" Type="http://schemas.openxmlformats.org/officeDocument/2006/relationships/image" Target="../media/image125.jpeg"/><Relationship Id="rId4" Type="http://schemas.openxmlformats.org/officeDocument/2006/relationships/image" Target="../media/image120.jpeg"/><Relationship Id="rId9" Type="http://schemas.openxmlformats.org/officeDocument/2006/relationships/image" Target="../media/image124.jpeg"/></Relationships>
</file>

<file path=ppt/slides/_rels/slide3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3.xml"/><Relationship Id="rId1" Type="http://schemas.openxmlformats.org/officeDocument/2006/relationships/slideLayout" Target="../slideLayouts/slideLayout36.xml"/><Relationship Id="rId5" Type="http://schemas.openxmlformats.org/officeDocument/2006/relationships/image" Target="../media/image112.png"/><Relationship Id="rId4" Type="http://schemas.openxmlformats.org/officeDocument/2006/relationships/image" Target="../media/image129.png"/></Relationships>
</file>

<file path=ppt/slides/_rels/slide3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jpeg"/><Relationship Id="rId1" Type="http://schemas.openxmlformats.org/officeDocument/2006/relationships/slideLayout" Target="../slideLayouts/slideLayout28.xml"/><Relationship Id="rId6" Type="http://schemas.openxmlformats.org/officeDocument/2006/relationships/image" Target="../media/image133.png"/><Relationship Id="rId5" Type="http://schemas.microsoft.com/office/2007/relationships/hdphoto" Target="../media/hdphoto11.wdp"/><Relationship Id="rId4" Type="http://schemas.openxmlformats.org/officeDocument/2006/relationships/image" Target="../media/image132.png"/></Relationships>
</file>

<file path=ppt/slides/_rels/slide35.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image" Target="../media/image16.emf"/><Relationship Id="rId4" Type="http://schemas.openxmlformats.org/officeDocument/2006/relationships/image" Target="file:///C:\Users\Chris\Desktop\2020%205g%20presentation\city%20backgrounfd.jpg"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image" Target="../media/image16.emf"/><Relationship Id="rId4" Type="http://schemas.openxmlformats.org/officeDocument/2006/relationships/image" Target="file:///C:\Users\Chris\Desktop\2020%205g%20presentation\city%20backgrounfd.jpg"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image" Target="../media/image16.emf"/><Relationship Id="rId4" Type="http://schemas.openxmlformats.org/officeDocument/2006/relationships/image" Target="file:///C:\Users\Chris\Desktop\2020%205g%20presentation\city%20backgrounfd.jpg"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image" Target="../media/image16.emf"/><Relationship Id="rId4" Type="http://schemas.openxmlformats.org/officeDocument/2006/relationships/image" Target="file:///C:\Users\Chris\Desktop\2020%205g%20presentation\city%20backgrounfd.jp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image" Target="../media/image16.emf"/><Relationship Id="rId4" Type="http://schemas.openxmlformats.org/officeDocument/2006/relationships/image" Target="file:///C:\Users\Chris\Desktop\2020%205g%20presentation\city%20backgrounfd.jp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file:///C:\Users\Chris\Desktop\2020%205g%20presentation\frame-2.pn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image" Target="../media/image16.emf"/><Relationship Id="rId4" Type="http://schemas.openxmlformats.org/officeDocument/2006/relationships/image" Target="file:///C:\Users\Chris\Desktop\2020%205g%20presentation\city%20backgrounfd.jpg"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44.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36512" y="-162689"/>
            <a:ext cx="9253575" cy="5398734"/>
          </a:xfrm>
          <a:prstGeom prst="rect">
            <a:avLst/>
          </a:prstGeom>
        </p:spPr>
      </p:pic>
      <p:sp>
        <p:nvSpPr>
          <p:cNvPr id="10" name="Title 3"/>
          <p:cNvSpPr txBox="1">
            <a:spLocks/>
          </p:cNvSpPr>
          <p:nvPr/>
        </p:nvSpPr>
        <p:spPr bwMode="auto">
          <a:xfrm>
            <a:off x="919982" y="2482678"/>
            <a:ext cx="3309403" cy="2738620"/>
          </a:xfrm>
          <a:prstGeom prst="rect">
            <a:avLst/>
          </a:prstGeom>
          <a:noFill/>
          <a:ln w="9525">
            <a:noFill/>
            <a:miter lim="800000"/>
            <a:headEnd/>
            <a:tailEnd/>
          </a:ln>
        </p:spPr>
        <p:txBody>
          <a:bodyPr vert="horz" wrap="square" lIns="72000" tIns="0" rIns="72000" bIns="0" numCol="1" anchor="ctr" anchorCtr="0" compatLnSpc="1">
            <a:prstTxWarp prst="textNoShape">
              <a:avLst/>
            </a:prstTxWarp>
            <a:noAutofit/>
          </a:bodyPr>
          <a:lstStyle>
            <a:lvl1pPr algn="l" rtl="0" eaLnBrk="1" fontAlgn="base" hangingPunct="1">
              <a:lnSpc>
                <a:spcPct val="75000"/>
              </a:lnSpc>
              <a:spcBef>
                <a:spcPct val="0"/>
              </a:spcBef>
              <a:spcAft>
                <a:spcPct val="0"/>
              </a:spcAft>
              <a:defRPr sz="4400">
                <a:solidFill>
                  <a:schemeClr val="tx1"/>
                </a:solidFill>
                <a:latin typeface="Ericsson Capital TT"/>
                <a:ea typeface="+mj-ea"/>
                <a:cs typeface="+mj-cs"/>
              </a:defRPr>
            </a:lvl1pPr>
            <a:lvl2pPr algn="l" rtl="0" eaLnBrk="1" fontAlgn="base" hangingPunct="1">
              <a:spcBef>
                <a:spcPct val="0"/>
              </a:spcBef>
              <a:spcAft>
                <a:spcPct val="0"/>
              </a:spcAft>
              <a:defRPr sz="3200">
                <a:solidFill>
                  <a:schemeClr val="tx1"/>
                </a:solidFill>
                <a:latin typeface="Ericsson Capital TT" pitchFamily="2" charset="0"/>
              </a:defRPr>
            </a:lvl2pPr>
            <a:lvl3pPr algn="l" rtl="0" eaLnBrk="1" fontAlgn="base" hangingPunct="1">
              <a:spcBef>
                <a:spcPct val="0"/>
              </a:spcBef>
              <a:spcAft>
                <a:spcPct val="0"/>
              </a:spcAft>
              <a:defRPr sz="3200">
                <a:solidFill>
                  <a:schemeClr val="tx1"/>
                </a:solidFill>
                <a:latin typeface="Ericsson Capital TT" pitchFamily="2" charset="0"/>
              </a:defRPr>
            </a:lvl3pPr>
            <a:lvl4pPr algn="l" rtl="0" eaLnBrk="1" fontAlgn="base" hangingPunct="1">
              <a:spcBef>
                <a:spcPct val="0"/>
              </a:spcBef>
              <a:spcAft>
                <a:spcPct val="0"/>
              </a:spcAft>
              <a:defRPr sz="3200">
                <a:solidFill>
                  <a:schemeClr val="tx1"/>
                </a:solidFill>
                <a:latin typeface="Ericsson Capital TT" pitchFamily="2" charset="0"/>
              </a:defRPr>
            </a:lvl4pPr>
            <a:lvl5pPr algn="l" rtl="0" eaLnBrk="1" fontAlgn="base" hangingPunct="1">
              <a:spcBef>
                <a:spcPct val="0"/>
              </a:spcBef>
              <a:spcAft>
                <a:spcPct val="0"/>
              </a:spcAft>
              <a:defRPr sz="3200">
                <a:solidFill>
                  <a:schemeClr val="tx1"/>
                </a:solidFill>
                <a:latin typeface="Ericsson Capital TT" pitchFamily="2" charset="0"/>
              </a:defRPr>
            </a:lvl5pPr>
            <a:lvl6pPr marL="457200" algn="l" rtl="0" eaLnBrk="1" fontAlgn="base" hangingPunct="1">
              <a:spcBef>
                <a:spcPct val="0"/>
              </a:spcBef>
              <a:spcAft>
                <a:spcPct val="0"/>
              </a:spcAft>
              <a:defRPr sz="3200">
                <a:solidFill>
                  <a:schemeClr val="tx1"/>
                </a:solidFill>
                <a:latin typeface="Ericsson Capital TT" pitchFamily="2" charset="0"/>
              </a:defRPr>
            </a:lvl6pPr>
            <a:lvl7pPr marL="914400" algn="l" rtl="0" eaLnBrk="1" fontAlgn="base" hangingPunct="1">
              <a:spcBef>
                <a:spcPct val="0"/>
              </a:spcBef>
              <a:spcAft>
                <a:spcPct val="0"/>
              </a:spcAft>
              <a:defRPr sz="3200">
                <a:solidFill>
                  <a:schemeClr val="tx1"/>
                </a:solidFill>
                <a:latin typeface="Ericsson Capital TT" pitchFamily="2" charset="0"/>
              </a:defRPr>
            </a:lvl7pPr>
            <a:lvl8pPr marL="1371600" algn="l" rtl="0" eaLnBrk="1" fontAlgn="base" hangingPunct="1">
              <a:spcBef>
                <a:spcPct val="0"/>
              </a:spcBef>
              <a:spcAft>
                <a:spcPct val="0"/>
              </a:spcAft>
              <a:defRPr sz="3200">
                <a:solidFill>
                  <a:schemeClr val="tx1"/>
                </a:solidFill>
                <a:latin typeface="Ericsson Capital TT" pitchFamily="2" charset="0"/>
              </a:defRPr>
            </a:lvl8pPr>
            <a:lvl9pPr marL="1828800" algn="l" rtl="0" eaLnBrk="1" fontAlgn="base" hangingPunct="1">
              <a:spcBef>
                <a:spcPct val="0"/>
              </a:spcBef>
              <a:spcAft>
                <a:spcPct val="0"/>
              </a:spcAft>
              <a:defRPr sz="3200">
                <a:solidFill>
                  <a:schemeClr val="tx1"/>
                </a:solidFill>
                <a:latin typeface="Ericsson Capital TT" pitchFamily="2" charset="0"/>
              </a:defRPr>
            </a:lvl9pPr>
          </a:lstStyle>
          <a:p>
            <a:r>
              <a:rPr lang="en-US" sz="8000" kern="0" dirty="0">
                <a:solidFill>
                  <a:srgbClr val="FFFFFF"/>
                </a:solidFill>
                <a:latin typeface="+mj-lt"/>
              </a:rPr>
              <a:t>5G</a:t>
            </a:r>
            <a:endParaRPr lang="en-US" sz="2000" kern="0" dirty="0">
              <a:solidFill>
                <a:srgbClr val="FFFFFF"/>
              </a:solidFill>
              <a:latin typeface="+mj-lt"/>
            </a:endParaRPr>
          </a:p>
        </p:txBody>
      </p:sp>
      <p:sp>
        <p:nvSpPr>
          <p:cNvPr id="11" name="Title 3"/>
          <p:cNvSpPr txBox="1">
            <a:spLocks/>
          </p:cNvSpPr>
          <p:nvPr/>
        </p:nvSpPr>
        <p:spPr bwMode="auto">
          <a:xfrm>
            <a:off x="559942" y="3949816"/>
            <a:ext cx="4351540" cy="826638"/>
          </a:xfrm>
          <a:prstGeom prst="rect">
            <a:avLst/>
          </a:prstGeom>
          <a:noFill/>
          <a:ln w="9525">
            <a:noFill/>
            <a:miter lim="800000"/>
            <a:headEnd/>
            <a:tailEnd/>
          </a:ln>
        </p:spPr>
        <p:txBody>
          <a:bodyPr vert="horz" wrap="square" lIns="72000" tIns="0" rIns="72000" bIns="0" numCol="1" anchor="ctr" anchorCtr="0" compatLnSpc="1">
            <a:prstTxWarp prst="textNoShape">
              <a:avLst/>
            </a:prstTxWarp>
            <a:noAutofit/>
          </a:bodyPr>
          <a:lstStyle>
            <a:lvl1pPr algn="l" rtl="0" eaLnBrk="1" fontAlgn="base" hangingPunct="1">
              <a:lnSpc>
                <a:spcPct val="75000"/>
              </a:lnSpc>
              <a:spcBef>
                <a:spcPct val="0"/>
              </a:spcBef>
              <a:spcAft>
                <a:spcPct val="0"/>
              </a:spcAft>
              <a:defRPr sz="4400">
                <a:solidFill>
                  <a:schemeClr val="tx1"/>
                </a:solidFill>
                <a:latin typeface="Ericsson Capital TT"/>
                <a:ea typeface="+mj-ea"/>
                <a:cs typeface="+mj-cs"/>
              </a:defRPr>
            </a:lvl1pPr>
            <a:lvl2pPr algn="l" rtl="0" eaLnBrk="1" fontAlgn="base" hangingPunct="1">
              <a:spcBef>
                <a:spcPct val="0"/>
              </a:spcBef>
              <a:spcAft>
                <a:spcPct val="0"/>
              </a:spcAft>
              <a:defRPr sz="3200">
                <a:solidFill>
                  <a:schemeClr val="tx1"/>
                </a:solidFill>
                <a:latin typeface="Ericsson Capital TT" pitchFamily="2" charset="0"/>
              </a:defRPr>
            </a:lvl2pPr>
            <a:lvl3pPr algn="l" rtl="0" eaLnBrk="1" fontAlgn="base" hangingPunct="1">
              <a:spcBef>
                <a:spcPct val="0"/>
              </a:spcBef>
              <a:spcAft>
                <a:spcPct val="0"/>
              </a:spcAft>
              <a:defRPr sz="3200">
                <a:solidFill>
                  <a:schemeClr val="tx1"/>
                </a:solidFill>
                <a:latin typeface="Ericsson Capital TT" pitchFamily="2" charset="0"/>
              </a:defRPr>
            </a:lvl3pPr>
            <a:lvl4pPr algn="l" rtl="0" eaLnBrk="1" fontAlgn="base" hangingPunct="1">
              <a:spcBef>
                <a:spcPct val="0"/>
              </a:spcBef>
              <a:spcAft>
                <a:spcPct val="0"/>
              </a:spcAft>
              <a:defRPr sz="3200">
                <a:solidFill>
                  <a:schemeClr val="tx1"/>
                </a:solidFill>
                <a:latin typeface="Ericsson Capital TT" pitchFamily="2" charset="0"/>
              </a:defRPr>
            </a:lvl4pPr>
            <a:lvl5pPr algn="l" rtl="0" eaLnBrk="1" fontAlgn="base" hangingPunct="1">
              <a:spcBef>
                <a:spcPct val="0"/>
              </a:spcBef>
              <a:spcAft>
                <a:spcPct val="0"/>
              </a:spcAft>
              <a:defRPr sz="3200">
                <a:solidFill>
                  <a:schemeClr val="tx1"/>
                </a:solidFill>
                <a:latin typeface="Ericsson Capital TT" pitchFamily="2" charset="0"/>
              </a:defRPr>
            </a:lvl5pPr>
            <a:lvl6pPr marL="457200" algn="l" rtl="0" eaLnBrk="1" fontAlgn="base" hangingPunct="1">
              <a:spcBef>
                <a:spcPct val="0"/>
              </a:spcBef>
              <a:spcAft>
                <a:spcPct val="0"/>
              </a:spcAft>
              <a:defRPr sz="3200">
                <a:solidFill>
                  <a:schemeClr val="tx1"/>
                </a:solidFill>
                <a:latin typeface="Ericsson Capital TT" pitchFamily="2" charset="0"/>
              </a:defRPr>
            </a:lvl6pPr>
            <a:lvl7pPr marL="914400" algn="l" rtl="0" eaLnBrk="1" fontAlgn="base" hangingPunct="1">
              <a:spcBef>
                <a:spcPct val="0"/>
              </a:spcBef>
              <a:spcAft>
                <a:spcPct val="0"/>
              </a:spcAft>
              <a:defRPr sz="3200">
                <a:solidFill>
                  <a:schemeClr val="tx1"/>
                </a:solidFill>
                <a:latin typeface="Ericsson Capital TT" pitchFamily="2" charset="0"/>
              </a:defRPr>
            </a:lvl7pPr>
            <a:lvl8pPr marL="1371600" algn="l" rtl="0" eaLnBrk="1" fontAlgn="base" hangingPunct="1">
              <a:spcBef>
                <a:spcPct val="0"/>
              </a:spcBef>
              <a:spcAft>
                <a:spcPct val="0"/>
              </a:spcAft>
              <a:defRPr sz="3200">
                <a:solidFill>
                  <a:schemeClr val="tx1"/>
                </a:solidFill>
                <a:latin typeface="Ericsson Capital TT" pitchFamily="2" charset="0"/>
              </a:defRPr>
            </a:lvl8pPr>
            <a:lvl9pPr marL="1828800" algn="l" rtl="0" eaLnBrk="1" fontAlgn="base" hangingPunct="1">
              <a:spcBef>
                <a:spcPct val="0"/>
              </a:spcBef>
              <a:spcAft>
                <a:spcPct val="0"/>
              </a:spcAft>
              <a:defRPr sz="3200">
                <a:solidFill>
                  <a:schemeClr val="tx1"/>
                </a:solidFill>
                <a:latin typeface="Ericsson Capital TT" pitchFamily="2" charset="0"/>
              </a:defRPr>
            </a:lvl9pPr>
          </a:lstStyle>
          <a:p>
            <a:r>
              <a:rPr lang="en-US" sz="1600" kern="0" dirty="0">
                <a:solidFill>
                  <a:srgbClr val="FFFFFF"/>
                </a:solidFill>
                <a:latin typeface="+mj-lt"/>
              </a:rPr>
              <a:t>Moving from a </a:t>
            </a:r>
            <a:r>
              <a:rPr lang="en-US" sz="1600" b="1" kern="0" dirty="0">
                <a:solidFill>
                  <a:srgbClr val="FFFFFF"/>
                </a:solidFill>
                <a:latin typeface="+mj-lt"/>
              </a:rPr>
              <a:t>technical</a:t>
            </a:r>
            <a:r>
              <a:rPr lang="en-US" sz="1600" kern="0" dirty="0">
                <a:solidFill>
                  <a:srgbClr val="FFFFFF"/>
                </a:solidFill>
                <a:latin typeface="+mj-lt"/>
              </a:rPr>
              <a:t/>
            </a:r>
            <a:br>
              <a:rPr lang="en-US" sz="1600" kern="0" dirty="0">
                <a:solidFill>
                  <a:srgbClr val="FFFFFF"/>
                </a:solidFill>
                <a:latin typeface="+mj-lt"/>
              </a:rPr>
            </a:br>
            <a:r>
              <a:rPr lang="en-US" sz="1600" kern="0" dirty="0">
                <a:solidFill>
                  <a:srgbClr val="FFFFFF"/>
                </a:solidFill>
                <a:latin typeface="+mj-lt"/>
              </a:rPr>
              <a:t>to a </a:t>
            </a:r>
            <a:r>
              <a:rPr lang="en-US" sz="1600" b="1" kern="0" dirty="0">
                <a:solidFill>
                  <a:schemeClr val="accent6"/>
                </a:solidFill>
                <a:latin typeface="+mj-lt"/>
              </a:rPr>
              <a:t>business perspective</a:t>
            </a:r>
          </a:p>
        </p:txBody>
      </p:sp>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0688" y="358601"/>
            <a:ext cx="1413907" cy="581445"/>
          </a:xfrm>
          <a:prstGeom prst="rect">
            <a:avLst/>
          </a:prstGeom>
        </p:spPr>
      </p:pic>
    </p:spTree>
    <p:extLst>
      <p:ext uri="{BB962C8B-B14F-4D97-AF65-F5344CB8AC3E}">
        <p14:creationId xmlns:p14="http://schemas.microsoft.com/office/powerpoint/2010/main" val="2040509457"/>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088105"/>
            <a:ext cx="7086600" cy="3017520"/>
          </a:xfrm>
          <a:ln>
            <a:noFill/>
          </a:ln>
        </p:spPr>
        <p:txBody>
          <a:bodyPr/>
          <a:lstStyle/>
          <a:p>
            <a:r>
              <a:rPr lang="en-US" sz="1800" dirty="0"/>
              <a:t>5G Tech Forum</a:t>
            </a:r>
            <a:r>
              <a:rPr lang="en-US" dirty="0"/>
              <a:t/>
            </a:r>
            <a:br>
              <a:rPr lang="en-US" dirty="0"/>
            </a:br>
            <a:r>
              <a:rPr lang="en-US" sz="1400" b="0" dirty="0"/>
              <a:t>Innovation sessions across infra, chipset, device, VC partners</a:t>
            </a:r>
            <a:r>
              <a:rPr lang="en-US" sz="1400" dirty="0"/>
              <a:t/>
            </a:r>
            <a:br>
              <a:rPr lang="en-US" sz="1400" dirty="0"/>
            </a:br>
            <a:endParaRPr lang="en-US" sz="1400" dirty="0"/>
          </a:p>
          <a:p>
            <a:r>
              <a:rPr lang="en-US" sz="1800" dirty="0"/>
              <a:t>Field technical trials</a:t>
            </a:r>
            <a:r>
              <a:rPr lang="en-US" dirty="0"/>
              <a:t/>
            </a:r>
            <a:br>
              <a:rPr lang="en-US" dirty="0"/>
            </a:br>
            <a:r>
              <a:rPr lang="en-US" sz="1400" b="0" dirty="0"/>
              <a:t>Robust real-world testing</a:t>
            </a:r>
          </a:p>
          <a:p>
            <a:r>
              <a:rPr lang="en-US" sz="1800" dirty="0"/>
              <a:t/>
            </a:r>
            <a:br>
              <a:rPr lang="en-US" sz="1800" dirty="0"/>
            </a:br>
            <a:r>
              <a:rPr lang="en-US" sz="1800" dirty="0"/>
              <a:t>Public specifications</a:t>
            </a:r>
            <a:br>
              <a:rPr lang="en-US" sz="1800" dirty="0"/>
            </a:br>
            <a:r>
              <a:rPr lang="en-US" sz="1400" b="0" dirty="0"/>
              <a:t>5GTF spec published, development underway</a:t>
            </a:r>
          </a:p>
          <a:p>
            <a:r>
              <a:rPr lang="en-US" dirty="0"/>
              <a:t/>
            </a:r>
            <a:br>
              <a:rPr lang="en-US" dirty="0"/>
            </a:br>
            <a:r>
              <a:rPr lang="en-US" sz="1800" dirty="0"/>
              <a:t>Pre-commercial customer pilots underway</a:t>
            </a:r>
            <a:r>
              <a:rPr lang="en-US" dirty="0"/>
              <a:t/>
            </a:r>
            <a:br>
              <a:rPr lang="en-US" dirty="0"/>
            </a:br>
            <a:r>
              <a:rPr lang="en-US" sz="1400" b="0" dirty="0"/>
              <a:t>Largest 5G test bed for fixed and mobile</a:t>
            </a:r>
          </a:p>
        </p:txBody>
      </p:sp>
      <p:sp>
        <p:nvSpPr>
          <p:cNvPr id="3" name="Slide Number Placeholder 2"/>
          <p:cNvSpPr>
            <a:spLocks noGrp="1"/>
          </p:cNvSpPr>
          <p:nvPr>
            <p:ph type="sldNum" sz="quarter" idx="12"/>
          </p:nvPr>
        </p:nvSpPr>
        <p:spPr/>
        <p:txBody>
          <a:bodyPr/>
          <a:lstStyle/>
          <a:p>
            <a:fld id="{E12D0507-9F86-7A45-BE8E-43760B9F92AA}" type="slidenum">
              <a:rPr lang="en-US" smtClean="0">
                <a:solidFill>
                  <a:srgbClr val="000000"/>
                </a:solidFill>
              </a:rPr>
              <a:pPr/>
              <a:t>10</a:t>
            </a:fld>
            <a:endParaRPr lang="en-US">
              <a:solidFill>
                <a:srgbClr val="000000"/>
              </a:solidFill>
            </a:endParaRPr>
          </a:p>
        </p:txBody>
      </p:sp>
      <p:sp>
        <p:nvSpPr>
          <p:cNvPr id="4" name="Title 3"/>
          <p:cNvSpPr>
            <a:spLocks noGrp="1"/>
          </p:cNvSpPr>
          <p:nvPr>
            <p:ph type="title"/>
          </p:nvPr>
        </p:nvSpPr>
        <p:spPr/>
        <p:txBody>
          <a:bodyPr/>
          <a:lstStyle/>
          <a:p>
            <a:r>
              <a:rPr lang="en-US" dirty="0"/>
              <a:t>Verizon 5G snapshot.</a:t>
            </a:r>
          </a:p>
        </p:txBody>
      </p:sp>
      <p:sp>
        <p:nvSpPr>
          <p:cNvPr id="5" name="Rectangle 4"/>
          <p:cNvSpPr/>
          <p:nvPr/>
        </p:nvSpPr>
        <p:spPr>
          <a:xfrm>
            <a:off x="401036" y="4212623"/>
            <a:ext cx="8229600" cy="461665"/>
          </a:xfrm>
          <a:prstGeom prst="rect">
            <a:avLst/>
          </a:prstGeom>
        </p:spPr>
        <p:txBody>
          <a:bodyPr wrap="square">
            <a:spAutoFit/>
          </a:bodyPr>
          <a:lstStyle/>
          <a:p>
            <a:pPr algn="ctr" defTabSz="457200"/>
            <a:r>
              <a:rPr lang="en-US" sz="2400" b="1" dirty="0">
                <a:solidFill>
                  <a:srgbClr val="FF0000"/>
                </a:solidFill>
              </a:rPr>
              <a:t>Verizon is </a:t>
            </a:r>
            <a:r>
              <a:rPr lang="en-US" sz="2400" b="1" dirty="0" smtClean="0">
                <a:solidFill>
                  <a:srgbClr val="FF0000"/>
                </a:solidFill>
              </a:rPr>
              <a:t>leading and accelerating the 5G evolution</a:t>
            </a:r>
            <a:endParaRPr lang="en-US" sz="2400" b="1" dirty="0">
              <a:solidFill>
                <a:srgbClr val="FF0000"/>
              </a:solidFill>
            </a:endParaRPr>
          </a:p>
        </p:txBody>
      </p:sp>
    </p:spTree>
    <p:extLst>
      <p:ext uri="{BB962C8B-B14F-4D97-AF65-F5344CB8AC3E}">
        <p14:creationId xmlns:p14="http://schemas.microsoft.com/office/powerpoint/2010/main" val="779552871"/>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12D0507-9F86-7A45-BE8E-43760B9F92AA}" type="slidenum">
              <a:rPr lang="en-US" smtClean="0">
                <a:solidFill>
                  <a:srgbClr val="000000"/>
                </a:solidFill>
              </a:rPr>
              <a:pPr/>
              <a:t>11</a:t>
            </a:fld>
            <a:endParaRPr lang="en-US">
              <a:solidFill>
                <a:srgbClr val="000000"/>
              </a:solidFill>
            </a:endParaRPr>
          </a:p>
        </p:txBody>
      </p:sp>
      <p:sp>
        <p:nvSpPr>
          <p:cNvPr id="4" name="Title 3"/>
          <p:cNvSpPr>
            <a:spLocks noGrp="1"/>
          </p:cNvSpPr>
          <p:nvPr>
            <p:ph type="title"/>
          </p:nvPr>
        </p:nvSpPr>
        <p:spPr/>
        <p:txBody>
          <a:bodyPr/>
          <a:lstStyle/>
          <a:p>
            <a:r>
              <a:rPr lang="en-US" dirty="0"/>
              <a:t>5G enables new opportunities &amp; </a:t>
            </a:r>
            <a:r>
              <a:rPr lang="en-US" dirty="0" smtClean="0"/>
              <a:t>markets</a:t>
            </a:r>
            <a:r>
              <a:rPr lang="en-US" dirty="0"/>
              <a:t> </a:t>
            </a:r>
            <a:r>
              <a:rPr lang="en-US" dirty="0" smtClean="0"/>
              <a:t>. . .</a:t>
            </a:r>
            <a:endParaRPr lang="en-US" dirty="0"/>
          </a:p>
        </p:txBody>
      </p:sp>
      <p:pic>
        <p:nvPicPr>
          <p:cNvPr id="7" name="Picture 3"/>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l="429" t="-1774" r="-429" b="1774"/>
          <a:stretch/>
        </p:blipFill>
        <p:spPr bwMode="auto">
          <a:xfrm>
            <a:off x="4264543" y="1120244"/>
            <a:ext cx="1009668" cy="73129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8" name="TextBox 7"/>
          <p:cNvSpPr txBox="1"/>
          <p:nvPr/>
        </p:nvSpPr>
        <p:spPr>
          <a:xfrm>
            <a:off x="2795053" y="851441"/>
            <a:ext cx="3948648" cy="367325"/>
          </a:xfrm>
          <a:prstGeom prst="rect">
            <a:avLst/>
          </a:prstGeom>
          <a:noFill/>
        </p:spPr>
        <p:txBody>
          <a:bodyPr wrap="square" rtlCol="0">
            <a:noAutofit/>
          </a:bodyPr>
          <a:lstStyle/>
          <a:p>
            <a:pPr algn="ctr" defTabSz="457200"/>
            <a:r>
              <a:rPr lang="en-US" sz="1400" b="1" dirty="0">
                <a:solidFill>
                  <a:srgbClr val="000000"/>
                </a:solidFill>
              </a:rPr>
              <a:t>Autonomous </a:t>
            </a:r>
            <a:r>
              <a:rPr lang="en-US" sz="1400" b="1" dirty="0" smtClean="0">
                <a:solidFill>
                  <a:srgbClr val="000000"/>
                </a:solidFill>
              </a:rPr>
              <a:t>Vehicles Drones</a:t>
            </a:r>
            <a:endParaRPr lang="en-US" sz="1400" b="1" dirty="0">
              <a:solidFill>
                <a:srgbClr val="000000"/>
              </a:solidFill>
            </a:endParaRPr>
          </a:p>
        </p:txBody>
      </p:sp>
      <p:sp>
        <p:nvSpPr>
          <p:cNvPr id="9" name="TextBox 8"/>
          <p:cNvSpPr txBox="1"/>
          <p:nvPr/>
        </p:nvSpPr>
        <p:spPr>
          <a:xfrm>
            <a:off x="4185906" y="1891541"/>
            <a:ext cx="1166942" cy="276999"/>
          </a:xfrm>
          <a:prstGeom prst="rect">
            <a:avLst/>
          </a:prstGeom>
          <a:noFill/>
        </p:spPr>
        <p:txBody>
          <a:bodyPr wrap="square" rtlCol="0">
            <a:spAutoFit/>
          </a:bodyPr>
          <a:lstStyle/>
          <a:p>
            <a:pPr algn="ctr" defTabSz="457200"/>
            <a:r>
              <a:rPr lang="en-US" sz="1200" dirty="0">
                <a:solidFill>
                  <a:srgbClr val="000000"/>
                </a:solidFill>
              </a:rPr>
              <a:t>Mobility</a:t>
            </a:r>
          </a:p>
        </p:txBody>
      </p:sp>
      <p:pic>
        <p:nvPicPr>
          <p:cNvPr id="10"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7313" b="3284"/>
          <a:stretch/>
        </p:blipFill>
        <p:spPr bwMode="auto">
          <a:xfrm>
            <a:off x="6197265" y="2146705"/>
            <a:ext cx="1015900" cy="718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926699" y="1780246"/>
            <a:ext cx="1009752" cy="72138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12" name="Rounded Rectangle 11"/>
          <p:cNvSpPr/>
          <p:nvPr/>
        </p:nvSpPr>
        <p:spPr>
          <a:xfrm>
            <a:off x="3186017" y="1957914"/>
            <a:ext cx="955181" cy="729532"/>
          </a:xfrm>
          <a:prstGeom prst="roundRect">
            <a:avLst>
              <a:gd name="adj" fmla="val 0"/>
            </a:avLst>
          </a:prstGeom>
          <a:noFill/>
          <a:ln w="92075">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350">
              <a:solidFill>
                <a:srgbClr val="000000"/>
              </a:solidFill>
            </a:endParaRPr>
          </a:p>
        </p:txBody>
      </p:sp>
      <p:pic>
        <p:nvPicPr>
          <p:cNvPr id="13"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656353" y="3443515"/>
            <a:ext cx="991972" cy="708036"/>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grpSp>
        <p:nvGrpSpPr>
          <p:cNvPr id="14" name="Group 13"/>
          <p:cNvGrpSpPr/>
          <p:nvPr/>
        </p:nvGrpSpPr>
        <p:grpSpPr>
          <a:xfrm>
            <a:off x="1662995" y="3884843"/>
            <a:ext cx="1232519" cy="464663"/>
            <a:chOff x="-327004" y="5297681"/>
            <a:chExt cx="2198210" cy="654100"/>
          </a:xfrm>
        </p:grpSpPr>
        <p:grpSp>
          <p:nvGrpSpPr>
            <p:cNvPr id="43" name="Group 42"/>
            <p:cNvGrpSpPr/>
            <p:nvPr/>
          </p:nvGrpSpPr>
          <p:grpSpPr>
            <a:xfrm>
              <a:off x="1475664" y="5297681"/>
              <a:ext cx="395542" cy="654100"/>
              <a:chOff x="1514873" y="4136268"/>
              <a:chExt cx="395542" cy="654099"/>
            </a:xfrm>
          </p:grpSpPr>
          <p:sp>
            <p:nvSpPr>
              <p:cNvPr id="45" name="Rectangle 44"/>
              <p:cNvSpPr/>
              <p:nvPr/>
            </p:nvSpPr>
            <p:spPr>
              <a:xfrm>
                <a:off x="1579156" y="4302688"/>
                <a:ext cx="243840" cy="48767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350">
                  <a:solidFill>
                    <a:srgbClr val="000000"/>
                  </a:solidFill>
                </a:endParaRPr>
              </a:p>
            </p:txBody>
          </p:sp>
          <p:pic>
            <p:nvPicPr>
              <p:cNvPr id="46" name="Picture 3"/>
              <p:cNvPicPr>
                <a:picLocks noChangeAspect="1" noChangeArrowheads="1"/>
              </p:cNvPicPr>
              <p:nvPr/>
            </p:nvPicPr>
            <p:blipFill>
              <a:blip r:embed="rId7" cstate="print">
                <a:clrChange>
                  <a:clrFrom>
                    <a:srgbClr val="FFFFFF"/>
                  </a:clrFrom>
                  <a:clrTo>
                    <a:srgbClr val="FFFFFF">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1514873" y="4136268"/>
                <a:ext cx="395542" cy="447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44" name="TextBox 43"/>
            <p:cNvSpPr txBox="1"/>
            <p:nvPr/>
          </p:nvSpPr>
          <p:spPr>
            <a:xfrm>
              <a:off x="-327004" y="5526492"/>
              <a:ext cx="1876058" cy="389928"/>
            </a:xfrm>
            <a:prstGeom prst="rect">
              <a:avLst/>
            </a:prstGeom>
            <a:noFill/>
          </p:spPr>
          <p:txBody>
            <a:bodyPr wrap="none" rtlCol="0">
              <a:spAutoFit/>
            </a:bodyPr>
            <a:lstStyle>
              <a:defPPr>
                <a:defRPr lang="en-US"/>
              </a:defPPr>
              <a:lvl1pPr algn="ctr">
                <a:defRPr sz="1100" b="1">
                  <a:cs typeface="Aharoni" panose="02010803020104030203" pitchFamily="2" charset="-79"/>
                </a:defRPr>
              </a:lvl1pPr>
            </a:lstStyle>
            <a:p>
              <a:pPr defTabSz="457200"/>
              <a:r>
                <a:rPr lang="en-US" sz="1200" b="0" dirty="0">
                  <a:solidFill>
                    <a:srgbClr val="000000"/>
                  </a:solidFill>
                </a:rPr>
                <a:t>Wi-Fi Phone</a:t>
              </a:r>
            </a:p>
          </p:txBody>
        </p:sp>
      </p:grpSp>
      <p:grpSp>
        <p:nvGrpSpPr>
          <p:cNvPr id="15" name="Group 14"/>
          <p:cNvGrpSpPr/>
          <p:nvPr/>
        </p:nvGrpSpPr>
        <p:grpSpPr>
          <a:xfrm>
            <a:off x="1794167" y="3045623"/>
            <a:ext cx="648191" cy="584579"/>
            <a:chOff x="617781" y="3842880"/>
            <a:chExt cx="1156055" cy="822907"/>
          </a:xfrm>
        </p:grpSpPr>
        <p:sp>
          <p:nvSpPr>
            <p:cNvPr id="39" name="TextBox 38"/>
            <p:cNvSpPr txBox="1"/>
            <p:nvPr/>
          </p:nvSpPr>
          <p:spPr>
            <a:xfrm>
              <a:off x="617781" y="4275858"/>
              <a:ext cx="1156055" cy="389929"/>
            </a:xfrm>
            <a:prstGeom prst="rect">
              <a:avLst/>
            </a:prstGeom>
            <a:noFill/>
          </p:spPr>
          <p:txBody>
            <a:bodyPr wrap="none" rtlCol="0">
              <a:spAutoFit/>
            </a:bodyPr>
            <a:lstStyle>
              <a:defPPr>
                <a:defRPr lang="en-US"/>
              </a:defPPr>
              <a:lvl1pPr algn="ctr">
                <a:defRPr sz="1100" b="1">
                  <a:cs typeface="Aharoni" panose="02010803020104030203" pitchFamily="2" charset="-79"/>
                </a:defRPr>
              </a:lvl1pPr>
            </a:lstStyle>
            <a:p>
              <a:pPr defTabSz="457200"/>
              <a:r>
                <a:rPr lang="en-US" sz="1200" b="0" dirty="0" smtClean="0">
                  <a:solidFill>
                    <a:srgbClr val="000000"/>
                  </a:solidFill>
                </a:rPr>
                <a:t>VoLTE</a:t>
              </a:r>
              <a:endParaRPr lang="en-US" sz="1200" b="0" dirty="0">
                <a:solidFill>
                  <a:srgbClr val="000000"/>
                </a:solidFill>
              </a:endParaRPr>
            </a:p>
          </p:txBody>
        </p:sp>
        <p:grpSp>
          <p:nvGrpSpPr>
            <p:cNvPr id="40" name="Group 39"/>
            <p:cNvGrpSpPr/>
            <p:nvPr/>
          </p:nvGrpSpPr>
          <p:grpSpPr>
            <a:xfrm>
              <a:off x="1078814" y="3842880"/>
              <a:ext cx="258595" cy="452100"/>
              <a:chOff x="2296892" y="4153705"/>
              <a:chExt cx="258595" cy="452100"/>
            </a:xfrm>
          </p:grpSpPr>
          <p:sp>
            <p:nvSpPr>
              <p:cNvPr id="41" name="Rectangle 40"/>
              <p:cNvSpPr/>
              <p:nvPr/>
            </p:nvSpPr>
            <p:spPr>
              <a:xfrm>
                <a:off x="2338266" y="4192501"/>
                <a:ext cx="182880" cy="37871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350">
                  <a:solidFill>
                    <a:srgbClr val="000000"/>
                  </a:solidFill>
                </a:endParaRPr>
              </a:p>
            </p:txBody>
          </p:sp>
          <p:pic>
            <p:nvPicPr>
              <p:cNvPr id="42" name="Picture 4"/>
              <p:cNvPicPr>
                <a:picLocks noChangeAspect="1" noChangeArrowheads="1"/>
              </p:cNvPicPr>
              <p:nvPr/>
            </p:nvPicPr>
            <p:blipFill>
              <a:blip r:embed="rId8" cstate="print">
                <a:clrChange>
                  <a:clrFrom>
                    <a:srgbClr val="FFFFFF"/>
                  </a:clrFrom>
                  <a:clrTo>
                    <a:srgbClr val="FFFFFF">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296892" y="4153705"/>
                <a:ext cx="258595" cy="452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grpSp>
        <p:nvGrpSpPr>
          <p:cNvPr id="16" name="Group 15"/>
          <p:cNvGrpSpPr/>
          <p:nvPr/>
        </p:nvGrpSpPr>
        <p:grpSpPr>
          <a:xfrm>
            <a:off x="2357434" y="2847203"/>
            <a:ext cx="971869" cy="576371"/>
            <a:chOff x="1045494" y="3769666"/>
            <a:chExt cx="1733340" cy="811350"/>
          </a:xfrm>
        </p:grpSpPr>
        <p:sp>
          <p:nvSpPr>
            <p:cNvPr id="37" name="TextBox 36"/>
            <p:cNvSpPr txBox="1"/>
            <p:nvPr/>
          </p:nvSpPr>
          <p:spPr>
            <a:xfrm>
              <a:off x="1045494" y="3931136"/>
              <a:ext cx="1733340" cy="649880"/>
            </a:xfrm>
            <a:prstGeom prst="rect">
              <a:avLst/>
            </a:prstGeom>
            <a:noFill/>
          </p:spPr>
          <p:txBody>
            <a:bodyPr wrap="none" rtlCol="0">
              <a:spAutoFit/>
            </a:bodyPr>
            <a:lstStyle>
              <a:defPPr>
                <a:defRPr lang="en-US"/>
              </a:defPPr>
              <a:lvl1pPr algn="ctr">
                <a:defRPr sz="1100" b="1">
                  <a:cs typeface="Aharoni" panose="02010803020104030203" pitchFamily="2" charset="-79"/>
                </a:defRPr>
              </a:lvl1pPr>
            </a:lstStyle>
            <a:p>
              <a:pPr defTabSz="457200"/>
              <a:r>
                <a:rPr lang="en-US" sz="1200" b="0" dirty="0">
                  <a:solidFill>
                    <a:srgbClr val="000000"/>
                  </a:solidFill>
                </a:rPr>
                <a:t>Mobile</a:t>
              </a:r>
            </a:p>
            <a:p>
              <a:pPr defTabSz="457200"/>
              <a:r>
                <a:rPr lang="en-US" sz="1200" b="0" dirty="0">
                  <a:solidFill>
                    <a:srgbClr val="000000"/>
                  </a:solidFill>
                </a:rPr>
                <a:t>Broadband</a:t>
              </a:r>
            </a:p>
          </p:txBody>
        </p:sp>
        <p:pic>
          <p:nvPicPr>
            <p:cNvPr id="38" name="Picture 3"/>
            <p:cNvPicPr>
              <a:picLocks noChangeAspect="1" noChangeArrowheads="1"/>
            </p:cNvPicPr>
            <p:nvPr/>
          </p:nvPicPr>
          <p:blipFill>
            <a:blip r:embed="rId9">
              <a:biLevel thresh="75000"/>
              <a:extLst>
                <a:ext uri="{28A0092B-C50C-407E-A947-70E740481C1C}">
                  <a14:useLocalDpi xmlns:a14="http://schemas.microsoft.com/office/drawing/2010/main" val="0"/>
                </a:ext>
              </a:extLst>
            </a:blip>
            <a:srcRect/>
            <a:stretch>
              <a:fillRect/>
            </a:stretch>
          </p:blipFill>
          <p:spPr bwMode="auto">
            <a:xfrm>
              <a:off x="1396125" y="3769666"/>
              <a:ext cx="960875" cy="239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7" name="TextBox 16"/>
          <p:cNvSpPr txBox="1"/>
          <p:nvPr/>
        </p:nvSpPr>
        <p:spPr>
          <a:xfrm>
            <a:off x="5609619" y="3892684"/>
            <a:ext cx="1123791" cy="276999"/>
          </a:xfrm>
          <a:prstGeom prst="rect">
            <a:avLst/>
          </a:prstGeom>
          <a:noFill/>
        </p:spPr>
        <p:txBody>
          <a:bodyPr wrap="square" rtlCol="0">
            <a:spAutoFit/>
          </a:bodyPr>
          <a:lstStyle/>
          <a:p>
            <a:pPr algn="ctr" defTabSz="457200"/>
            <a:r>
              <a:rPr lang="en-US" sz="1200" dirty="0">
                <a:solidFill>
                  <a:srgbClr val="000000"/>
                </a:solidFill>
              </a:rPr>
              <a:t>Low Latency</a:t>
            </a:r>
          </a:p>
        </p:txBody>
      </p:sp>
      <p:sp>
        <p:nvSpPr>
          <p:cNvPr id="18" name="TextBox 17"/>
          <p:cNvSpPr txBox="1"/>
          <p:nvPr/>
        </p:nvSpPr>
        <p:spPr>
          <a:xfrm>
            <a:off x="1112836" y="3770789"/>
            <a:ext cx="787861" cy="294681"/>
          </a:xfrm>
          <a:prstGeom prst="rect">
            <a:avLst/>
          </a:prstGeom>
          <a:noFill/>
        </p:spPr>
        <p:txBody>
          <a:bodyPr wrap="none" rtlCol="0">
            <a:spAutoFit/>
          </a:bodyPr>
          <a:lstStyle/>
          <a:p>
            <a:pPr defTabSz="457200"/>
            <a:r>
              <a:rPr lang="en-US" b="1" dirty="0">
                <a:solidFill>
                  <a:srgbClr val="FF0000"/>
                </a:solidFill>
              </a:rPr>
              <a:t>TODAY</a:t>
            </a:r>
          </a:p>
        </p:txBody>
      </p:sp>
      <p:sp>
        <p:nvSpPr>
          <p:cNvPr id="19" name="TextBox 18"/>
          <p:cNvSpPr txBox="1"/>
          <p:nvPr/>
        </p:nvSpPr>
        <p:spPr>
          <a:xfrm>
            <a:off x="6076491" y="2901296"/>
            <a:ext cx="1257448" cy="461665"/>
          </a:xfrm>
          <a:prstGeom prst="rect">
            <a:avLst/>
          </a:prstGeom>
          <a:noFill/>
        </p:spPr>
        <p:txBody>
          <a:bodyPr wrap="square" rtlCol="0">
            <a:spAutoFit/>
          </a:bodyPr>
          <a:lstStyle/>
          <a:p>
            <a:pPr algn="ctr" defTabSz="457200"/>
            <a:r>
              <a:rPr lang="en-US" sz="1200" dirty="0">
                <a:solidFill>
                  <a:srgbClr val="000000"/>
                </a:solidFill>
              </a:rPr>
              <a:t>Massive Connectivity</a:t>
            </a:r>
          </a:p>
        </p:txBody>
      </p:sp>
      <p:grpSp>
        <p:nvGrpSpPr>
          <p:cNvPr id="33" name="Group 32"/>
          <p:cNvGrpSpPr>
            <a:grpSpLocks noChangeAspect="1"/>
          </p:cNvGrpSpPr>
          <p:nvPr/>
        </p:nvGrpSpPr>
        <p:grpSpPr>
          <a:xfrm>
            <a:off x="3216936" y="3602329"/>
            <a:ext cx="387418" cy="458147"/>
            <a:chOff x="3640012" y="3288701"/>
            <a:chExt cx="566813" cy="456820"/>
          </a:xfrm>
        </p:grpSpPr>
        <p:pic>
          <p:nvPicPr>
            <p:cNvPr id="35" name="Picture 5"/>
            <p:cNvPicPr>
              <a:picLocks noChangeAspect="1" noChangeArrowheads="1"/>
            </p:cNvPicPr>
            <p:nvPr/>
          </p:nvPicPr>
          <p:blipFill>
            <a:blip r:embed="rId10" cstate="print">
              <a:biLevel thresh="75000"/>
              <a:extLst>
                <a:ext uri="{28A0092B-C50C-407E-A947-70E740481C1C}">
                  <a14:useLocalDpi xmlns:a14="http://schemas.microsoft.com/office/drawing/2010/main" val="0"/>
                </a:ext>
              </a:extLst>
            </a:blip>
            <a:srcRect/>
            <a:stretch>
              <a:fillRect/>
            </a:stretch>
          </p:blipFill>
          <p:spPr bwMode="auto">
            <a:xfrm>
              <a:off x="3640012" y="3410955"/>
              <a:ext cx="534495" cy="334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4"/>
            <p:cNvPicPr>
              <a:picLocks noChangeAspect="1" noChangeArrowheads="1"/>
            </p:cNvPicPr>
            <p:nvPr/>
          </p:nvPicPr>
          <p:blipFill>
            <a:blip r:embed="rId11" cstate="print">
              <a:biLevel thresh="75000"/>
              <a:extLst>
                <a:ext uri="{28A0092B-C50C-407E-A947-70E740481C1C}">
                  <a14:useLocalDpi xmlns:a14="http://schemas.microsoft.com/office/drawing/2010/main" val="0"/>
                </a:ext>
              </a:extLst>
            </a:blip>
            <a:srcRect/>
            <a:stretch>
              <a:fillRect/>
            </a:stretch>
          </p:blipFill>
          <p:spPr bwMode="auto">
            <a:xfrm>
              <a:off x="3925549" y="3288701"/>
              <a:ext cx="281276" cy="350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4" name="TextBox 33"/>
          <p:cNvSpPr txBox="1"/>
          <p:nvPr/>
        </p:nvSpPr>
        <p:spPr>
          <a:xfrm>
            <a:off x="3552602" y="3757884"/>
            <a:ext cx="895887" cy="461665"/>
          </a:xfrm>
          <a:prstGeom prst="rect">
            <a:avLst/>
          </a:prstGeom>
          <a:noFill/>
        </p:spPr>
        <p:txBody>
          <a:bodyPr wrap="none" rtlCol="0">
            <a:spAutoFit/>
          </a:bodyPr>
          <a:lstStyle/>
          <a:p>
            <a:pPr algn="ctr" defTabSz="457200"/>
            <a:r>
              <a:rPr lang="en-US" sz="1200" dirty="0">
                <a:solidFill>
                  <a:srgbClr val="000000"/>
                </a:solidFill>
                <a:cs typeface="Aharoni" panose="02010803020104030203" pitchFamily="2" charset="-79"/>
              </a:rPr>
              <a:t>Ultra-fast </a:t>
            </a:r>
          </a:p>
          <a:p>
            <a:pPr algn="ctr" defTabSz="457200"/>
            <a:r>
              <a:rPr lang="en-US" sz="1200" dirty="0">
                <a:solidFill>
                  <a:srgbClr val="000000"/>
                </a:solidFill>
                <a:cs typeface="Aharoni" panose="02010803020104030203" pitchFamily="2" charset="-79"/>
              </a:rPr>
              <a:t>Video</a:t>
            </a:r>
          </a:p>
        </p:txBody>
      </p:sp>
      <p:sp>
        <p:nvSpPr>
          <p:cNvPr id="21" name="Freeform 20"/>
          <p:cNvSpPr/>
          <p:nvPr/>
        </p:nvSpPr>
        <p:spPr>
          <a:xfrm rot="21449319">
            <a:off x="2143576" y="1120443"/>
            <a:ext cx="4084821" cy="2646968"/>
          </a:xfrm>
          <a:custGeom>
            <a:avLst/>
            <a:gdLst>
              <a:gd name="connsiteX0" fmla="*/ 0 w 4522791"/>
              <a:gd name="connsiteY0" fmla="*/ 2764465 h 2764465"/>
              <a:gd name="connsiteX1" fmla="*/ 1137683 w 4522791"/>
              <a:gd name="connsiteY1" fmla="*/ 2445488 h 2764465"/>
              <a:gd name="connsiteX2" fmla="*/ 2349795 w 4522791"/>
              <a:gd name="connsiteY2" fmla="*/ 1860697 h 2764465"/>
              <a:gd name="connsiteX3" fmla="*/ 3551274 w 4522791"/>
              <a:gd name="connsiteY3" fmla="*/ 1041990 h 2764465"/>
              <a:gd name="connsiteX4" fmla="*/ 4391246 w 4522791"/>
              <a:gd name="connsiteY4" fmla="*/ 212651 h 2764465"/>
              <a:gd name="connsiteX5" fmla="*/ 4508204 w 4522791"/>
              <a:gd name="connsiteY5" fmla="*/ 0 h 2764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22791" h="2764465">
                <a:moveTo>
                  <a:pt x="0" y="2764465"/>
                </a:moveTo>
                <a:cubicBezTo>
                  <a:pt x="373025" y="2680290"/>
                  <a:pt x="746051" y="2596116"/>
                  <a:pt x="1137683" y="2445488"/>
                </a:cubicBezTo>
                <a:cubicBezTo>
                  <a:pt x="1529316" y="2294860"/>
                  <a:pt x="1947530" y="2094613"/>
                  <a:pt x="2349795" y="1860697"/>
                </a:cubicBezTo>
                <a:cubicBezTo>
                  <a:pt x="2752060" y="1626781"/>
                  <a:pt x="3211032" y="1316664"/>
                  <a:pt x="3551274" y="1041990"/>
                </a:cubicBezTo>
                <a:cubicBezTo>
                  <a:pt x="3891516" y="767316"/>
                  <a:pt x="4231758" y="386316"/>
                  <a:pt x="4391246" y="212651"/>
                </a:cubicBezTo>
                <a:cubicBezTo>
                  <a:pt x="4550734" y="38986"/>
                  <a:pt x="4529469" y="19493"/>
                  <a:pt x="4508204" y="0"/>
                </a:cubicBezTo>
              </a:path>
            </a:pathLst>
          </a:custGeom>
          <a:noFill/>
          <a:ln w="241300" cap="rnd">
            <a:solidFill>
              <a:schemeClr val="tx1">
                <a:lumMod val="50000"/>
                <a:lumOff val="50000"/>
              </a:schemeClr>
            </a:solidFill>
            <a:tailEnd type="triangle" w="med" len="sm"/>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350">
              <a:solidFill>
                <a:srgbClr val="000000"/>
              </a:solidFill>
            </a:endParaRPr>
          </a:p>
        </p:txBody>
      </p:sp>
      <p:sp>
        <p:nvSpPr>
          <p:cNvPr id="22" name="Oval 21"/>
          <p:cNvSpPr/>
          <p:nvPr/>
        </p:nvSpPr>
        <p:spPr>
          <a:xfrm>
            <a:off x="2770649" y="3585908"/>
            <a:ext cx="137930" cy="13793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350">
              <a:solidFill>
                <a:srgbClr val="000000"/>
              </a:solidFill>
            </a:endParaRPr>
          </a:p>
        </p:txBody>
      </p:sp>
      <p:sp>
        <p:nvSpPr>
          <p:cNvPr id="23" name="Oval 22"/>
          <p:cNvSpPr/>
          <p:nvPr/>
        </p:nvSpPr>
        <p:spPr>
          <a:xfrm>
            <a:off x="5674264" y="1562384"/>
            <a:ext cx="137930" cy="13793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350">
              <a:solidFill>
                <a:srgbClr val="000000"/>
              </a:solidFill>
            </a:endParaRPr>
          </a:p>
        </p:txBody>
      </p:sp>
      <p:sp>
        <p:nvSpPr>
          <p:cNvPr id="24" name="Oval 23"/>
          <p:cNvSpPr/>
          <p:nvPr/>
        </p:nvSpPr>
        <p:spPr>
          <a:xfrm>
            <a:off x="4147543" y="2878000"/>
            <a:ext cx="137930" cy="13793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350">
              <a:solidFill>
                <a:srgbClr val="000000"/>
              </a:solidFill>
            </a:endParaRPr>
          </a:p>
        </p:txBody>
      </p:sp>
      <p:sp>
        <p:nvSpPr>
          <p:cNvPr id="25" name="TextBox 24"/>
          <p:cNvSpPr txBox="1"/>
          <p:nvPr/>
        </p:nvSpPr>
        <p:spPr>
          <a:xfrm rot="19733579">
            <a:off x="3011107" y="3104039"/>
            <a:ext cx="1297306" cy="199689"/>
          </a:xfrm>
          <a:prstGeom prst="rect">
            <a:avLst/>
          </a:prstGeom>
          <a:noFill/>
        </p:spPr>
        <p:txBody>
          <a:bodyPr wrap="none" rtlCol="0">
            <a:prstTxWarp prst="textArchDown">
              <a:avLst>
                <a:gd name="adj" fmla="val 1738051"/>
              </a:avLst>
            </a:prstTxWarp>
            <a:spAutoFit/>
          </a:bodyPr>
          <a:lstStyle/>
          <a:p>
            <a:pPr algn="ctr" defTabSz="457200"/>
            <a:r>
              <a:rPr lang="en-US" sz="1400" b="1" dirty="0" smtClean="0">
                <a:solidFill>
                  <a:srgbClr val="FFFFFF"/>
                </a:solidFill>
              </a:rPr>
              <a:t>5G Value</a:t>
            </a:r>
            <a:endParaRPr lang="en-US" sz="1400" b="1" dirty="0">
              <a:solidFill>
                <a:srgbClr val="FFFFFF"/>
              </a:solidFill>
            </a:endParaRPr>
          </a:p>
        </p:txBody>
      </p:sp>
      <p:sp>
        <p:nvSpPr>
          <p:cNvPr id="26" name="Oval 25"/>
          <p:cNvSpPr/>
          <p:nvPr/>
        </p:nvSpPr>
        <p:spPr>
          <a:xfrm>
            <a:off x="4688095" y="2483155"/>
            <a:ext cx="137930" cy="13793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350">
              <a:solidFill>
                <a:srgbClr val="000000"/>
              </a:solidFill>
            </a:endParaRPr>
          </a:p>
        </p:txBody>
      </p:sp>
      <p:sp>
        <p:nvSpPr>
          <p:cNvPr id="27" name="TextBox 26"/>
          <p:cNvSpPr txBox="1"/>
          <p:nvPr/>
        </p:nvSpPr>
        <p:spPr>
          <a:xfrm>
            <a:off x="2916833" y="2541926"/>
            <a:ext cx="1029485" cy="461665"/>
          </a:xfrm>
          <a:prstGeom prst="rect">
            <a:avLst/>
          </a:prstGeom>
          <a:noFill/>
        </p:spPr>
        <p:txBody>
          <a:bodyPr wrap="square" rtlCol="0">
            <a:spAutoFit/>
          </a:bodyPr>
          <a:lstStyle/>
          <a:p>
            <a:pPr algn="ctr" defTabSz="457200"/>
            <a:r>
              <a:rPr lang="en-US" sz="1200" dirty="0">
                <a:solidFill>
                  <a:srgbClr val="000000"/>
                </a:solidFill>
              </a:rPr>
              <a:t>Fixed Wireless</a:t>
            </a:r>
          </a:p>
        </p:txBody>
      </p:sp>
      <p:sp>
        <p:nvSpPr>
          <p:cNvPr id="28" name="TextBox 27"/>
          <p:cNvSpPr txBox="1"/>
          <p:nvPr/>
        </p:nvSpPr>
        <p:spPr>
          <a:xfrm>
            <a:off x="2481650" y="1279105"/>
            <a:ext cx="1899850" cy="523220"/>
          </a:xfrm>
          <a:prstGeom prst="rect">
            <a:avLst/>
          </a:prstGeom>
          <a:noFill/>
        </p:spPr>
        <p:txBody>
          <a:bodyPr wrap="square" rtlCol="0">
            <a:spAutoFit/>
          </a:bodyPr>
          <a:lstStyle/>
          <a:p>
            <a:pPr algn="ctr" defTabSz="457200"/>
            <a:r>
              <a:rPr lang="en-US" sz="1400" b="1" dirty="0">
                <a:solidFill>
                  <a:srgbClr val="000000"/>
                </a:solidFill>
              </a:rPr>
              <a:t>Underserved </a:t>
            </a:r>
          </a:p>
          <a:p>
            <a:pPr algn="ctr" defTabSz="457200"/>
            <a:r>
              <a:rPr lang="en-US" sz="1400" b="1" dirty="0" smtClean="0">
                <a:solidFill>
                  <a:srgbClr val="000000"/>
                </a:solidFill>
              </a:rPr>
              <a:t>Home Broadband</a:t>
            </a:r>
            <a:endParaRPr lang="en-US" sz="1400" b="1" dirty="0">
              <a:solidFill>
                <a:srgbClr val="000000"/>
              </a:solidFill>
            </a:endParaRPr>
          </a:p>
        </p:txBody>
      </p:sp>
      <p:sp>
        <p:nvSpPr>
          <p:cNvPr id="29" name="TextBox 28"/>
          <p:cNvSpPr txBox="1"/>
          <p:nvPr/>
        </p:nvSpPr>
        <p:spPr>
          <a:xfrm>
            <a:off x="3961029" y="2738827"/>
            <a:ext cx="2382622" cy="738664"/>
          </a:xfrm>
          <a:prstGeom prst="rect">
            <a:avLst/>
          </a:prstGeom>
          <a:noFill/>
        </p:spPr>
        <p:txBody>
          <a:bodyPr wrap="square" rtlCol="0">
            <a:spAutoFit/>
          </a:bodyPr>
          <a:lstStyle/>
          <a:p>
            <a:pPr algn="ctr" defTabSz="457200"/>
            <a:r>
              <a:rPr lang="en-US" sz="1400" b="1" dirty="0">
                <a:solidFill>
                  <a:srgbClr val="000000"/>
                </a:solidFill>
              </a:rPr>
              <a:t>Virtual Reality</a:t>
            </a:r>
          </a:p>
          <a:p>
            <a:pPr algn="ctr" defTabSz="457200"/>
            <a:r>
              <a:rPr lang="en-US" sz="1400" b="1" dirty="0">
                <a:solidFill>
                  <a:srgbClr val="000000"/>
                </a:solidFill>
              </a:rPr>
              <a:t>Augmented Reality</a:t>
            </a:r>
          </a:p>
          <a:p>
            <a:pPr algn="ctr" defTabSz="457200"/>
            <a:r>
              <a:rPr lang="en-US" sz="1400" b="1" dirty="0">
                <a:solidFill>
                  <a:srgbClr val="000000"/>
                </a:solidFill>
              </a:rPr>
              <a:t>Immersive Video</a:t>
            </a:r>
          </a:p>
        </p:txBody>
      </p:sp>
      <p:sp>
        <p:nvSpPr>
          <p:cNvPr id="30" name="TextBox 29"/>
          <p:cNvSpPr txBox="1"/>
          <p:nvPr/>
        </p:nvSpPr>
        <p:spPr>
          <a:xfrm>
            <a:off x="5599929" y="1615979"/>
            <a:ext cx="2210572" cy="523220"/>
          </a:xfrm>
          <a:prstGeom prst="rect">
            <a:avLst/>
          </a:prstGeom>
          <a:noFill/>
        </p:spPr>
        <p:txBody>
          <a:bodyPr wrap="square" rtlCol="0">
            <a:spAutoFit/>
          </a:bodyPr>
          <a:lstStyle/>
          <a:p>
            <a:pPr algn="ctr" defTabSz="457200"/>
            <a:r>
              <a:rPr lang="en-US" sz="1400" b="1" dirty="0">
                <a:solidFill>
                  <a:srgbClr val="000000"/>
                </a:solidFill>
              </a:rPr>
              <a:t>Smart Cities</a:t>
            </a:r>
          </a:p>
          <a:p>
            <a:pPr algn="ctr" defTabSz="457200"/>
            <a:r>
              <a:rPr lang="en-US" sz="1400" b="1" dirty="0">
                <a:solidFill>
                  <a:srgbClr val="000000"/>
                </a:solidFill>
              </a:rPr>
              <a:t>Mission Critical IoT</a:t>
            </a:r>
          </a:p>
        </p:txBody>
      </p:sp>
      <p:sp>
        <p:nvSpPr>
          <p:cNvPr id="31" name="TextBox 30"/>
          <p:cNvSpPr txBox="1"/>
          <p:nvPr/>
        </p:nvSpPr>
        <p:spPr>
          <a:xfrm>
            <a:off x="1464490" y="2345785"/>
            <a:ext cx="1307545" cy="738664"/>
          </a:xfrm>
          <a:prstGeom prst="rect">
            <a:avLst/>
          </a:prstGeom>
          <a:noFill/>
        </p:spPr>
        <p:txBody>
          <a:bodyPr wrap="square" rtlCol="0">
            <a:spAutoFit/>
          </a:bodyPr>
          <a:lstStyle/>
          <a:p>
            <a:pPr algn="ctr" defTabSz="457200"/>
            <a:r>
              <a:rPr lang="en-US" sz="1400" b="1" dirty="0">
                <a:solidFill>
                  <a:srgbClr val="000000"/>
                </a:solidFill>
              </a:rPr>
              <a:t>4G LTE Advanced</a:t>
            </a:r>
          </a:p>
          <a:p>
            <a:pPr algn="ctr" defTabSz="457200"/>
            <a:r>
              <a:rPr lang="en-US" sz="1400" b="1" dirty="0">
                <a:solidFill>
                  <a:srgbClr val="000000"/>
                </a:solidFill>
              </a:rPr>
              <a:t>FTTP</a:t>
            </a:r>
          </a:p>
        </p:txBody>
      </p:sp>
      <p:sp>
        <p:nvSpPr>
          <p:cNvPr id="32" name="Oval 31"/>
          <p:cNvSpPr/>
          <p:nvPr/>
        </p:nvSpPr>
        <p:spPr>
          <a:xfrm>
            <a:off x="5177430" y="2065070"/>
            <a:ext cx="137930" cy="13793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350">
              <a:solidFill>
                <a:srgbClr val="000000"/>
              </a:solidFill>
            </a:endParaRPr>
          </a:p>
        </p:txBody>
      </p:sp>
      <p:sp>
        <p:nvSpPr>
          <p:cNvPr id="47" name="Rectangle 46"/>
          <p:cNvSpPr/>
          <p:nvPr/>
        </p:nvSpPr>
        <p:spPr>
          <a:xfrm>
            <a:off x="600075" y="4291310"/>
            <a:ext cx="8229600" cy="461665"/>
          </a:xfrm>
          <a:prstGeom prst="rect">
            <a:avLst/>
          </a:prstGeom>
        </p:spPr>
        <p:txBody>
          <a:bodyPr wrap="square">
            <a:spAutoFit/>
          </a:bodyPr>
          <a:lstStyle/>
          <a:p>
            <a:pPr algn="ctr" defTabSz="457200"/>
            <a:r>
              <a:rPr lang="en-US" sz="2400" b="1" dirty="0">
                <a:solidFill>
                  <a:srgbClr val="FF0000"/>
                </a:solidFill>
              </a:rPr>
              <a:t>Verizon 5G rapidly extending beyond Fixed Wireless</a:t>
            </a:r>
          </a:p>
        </p:txBody>
      </p:sp>
    </p:spTree>
    <p:extLst>
      <p:ext uri="{BB962C8B-B14F-4D97-AF65-F5344CB8AC3E}">
        <p14:creationId xmlns:p14="http://schemas.microsoft.com/office/powerpoint/2010/main" val="2378429326"/>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12D0507-9F86-7A45-BE8E-43760B9F92AA}" type="slidenum">
              <a:rPr lang="en-US" smtClean="0">
                <a:solidFill>
                  <a:srgbClr val="000000"/>
                </a:solidFill>
              </a:rPr>
              <a:pPr/>
              <a:t>12</a:t>
            </a:fld>
            <a:endParaRPr lang="en-US">
              <a:solidFill>
                <a:srgbClr val="000000"/>
              </a:solidFill>
            </a:endParaRPr>
          </a:p>
        </p:txBody>
      </p:sp>
      <p:sp>
        <p:nvSpPr>
          <p:cNvPr id="4" name="Title 3"/>
          <p:cNvSpPr>
            <a:spLocks noGrp="1"/>
          </p:cNvSpPr>
          <p:nvPr>
            <p:ph type="title"/>
          </p:nvPr>
        </p:nvSpPr>
        <p:spPr/>
        <p:txBody>
          <a:bodyPr/>
          <a:lstStyle/>
          <a:p>
            <a:r>
              <a:rPr lang="en-US" dirty="0" smtClean="0"/>
              <a:t>. . . and </a:t>
            </a:r>
            <a:r>
              <a:rPr lang="en-US" dirty="0"/>
              <a:t>a broad set of new use cases.</a:t>
            </a:r>
          </a:p>
        </p:txBody>
      </p:sp>
      <p:sp>
        <p:nvSpPr>
          <p:cNvPr id="71" name="Right Arrow 70"/>
          <p:cNvSpPr/>
          <p:nvPr/>
        </p:nvSpPr>
        <p:spPr>
          <a:xfrm>
            <a:off x="1694223" y="4626383"/>
            <a:ext cx="6047472" cy="431392"/>
          </a:xfrm>
          <a:prstGeom prst="rightArrow">
            <a:avLst>
              <a:gd name="adj1" fmla="val 50000"/>
              <a:gd name="adj2" fmla="val 85185"/>
            </a:avLst>
          </a:prstGeom>
          <a:solidFill>
            <a:srgbClr val="0088CE"/>
          </a:solidFill>
          <a:ln w="12700" cap="sq" cmpd="sng" algn="ctr">
            <a:noFill/>
            <a:prstDash val="solid"/>
          </a:ln>
          <a:effectLst/>
        </p:spPr>
        <p:txBody>
          <a:bodyPr rtlCol="0" anchor="ctr"/>
          <a:lstStyle/>
          <a:p>
            <a:pPr algn="ctr">
              <a:defRPr/>
            </a:pPr>
            <a:endParaRPr lang="en-US" kern="0" smtClean="0">
              <a:solidFill>
                <a:srgbClr val="FFFFFF"/>
              </a:solidFill>
            </a:endParaRPr>
          </a:p>
        </p:txBody>
      </p:sp>
      <p:sp>
        <p:nvSpPr>
          <p:cNvPr id="72" name="TextBox 71"/>
          <p:cNvSpPr txBox="1"/>
          <p:nvPr/>
        </p:nvSpPr>
        <p:spPr>
          <a:xfrm>
            <a:off x="2041540" y="4252434"/>
            <a:ext cx="944489" cy="461665"/>
          </a:xfrm>
          <a:prstGeom prst="rect">
            <a:avLst/>
          </a:prstGeom>
          <a:noFill/>
          <a:ln>
            <a:noFill/>
          </a:ln>
        </p:spPr>
        <p:txBody>
          <a:bodyPr wrap="none" rtlCol="0">
            <a:spAutoFit/>
          </a:bodyPr>
          <a:lstStyle/>
          <a:p>
            <a:pPr algn="ctr">
              <a:defRPr/>
            </a:pPr>
            <a:r>
              <a:rPr lang="en-US" sz="1200" b="1" kern="0" dirty="0" smtClean="0">
                <a:solidFill>
                  <a:srgbClr val="000000">
                    <a:lumMod val="95000"/>
                    <a:lumOff val="5000"/>
                  </a:srgbClr>
                </a:solidFill>
              </a:rPr>
              <a:t>Today</a:t>
            </a:r>
            <a:endParaRPr lang="en-US" sz="1200" b="1" kern="0" dirty="0" smtClean="0">
              <a:solidFill>
                <a:srgbClr val="000000"/>
              </a:solidFill>
            </a:endParaRPr>
          </a:p>
          <a:p>
            <a:pPr algn="ctr">
              <a:defRPr/>
            </a:pPr>
            <a:r>
              <a:rPr lang="en-US" sz="1200" kern="0" dirty="0" smtClean="0">
                <a:solidFill>
                  <a:srgbClr val="000000"/>
                </a:solidFill>
              </a:rPr>
              <a:t>Bandwidth</a:t>
            </a:r>
          </a:p>
        </p:txBody>
      </p:sp>
      <p:sp>
        <p:nvSpPr>
          <p:cNvPr id="73" name="TextBox 72"/>
          <p:cNvSpPr txBox="1"/>
          <p:nvPr/>
        </p:nvSpPr>
        <p:spPr>
          <a:xfrm>
            <a:off x="4475854" y="4252434"/>
            <a:ext cx="2683748" cy="461665"/>
          </a:xfrm>
          <a:prstGeom prst="rect">
            <a:avLst/>
          </a:prstGeom>
          <a:noFill/>
          <a:ln>
            <a:noFill/>
          </a:ln>
        </p:spPr>
        <p:txBody>
          <a:bodyPr wrap="none" rtlCol="0">
            <a:spAutoFit/>
          </a:bodyPr>
          <a:lstStyle/>
          <a:p>
            <a:pPr algn="ctr">
              <a:defRPr/>
            </a:pPr>
            <a:r>
              <a:rPr lang="en-US" sz="1200" b="1" kern="0" dirty="0" smtClean="0">
                <a:solidFill>
                  <a:srgbClr val="000000">
                    <a:lumMod val="95000"/>
                    <a:lumOff val="5000"/>
                  </a:srgbClr>
                </a:solidFill>
              </a:rPr>
              <a:t>Future</a:t>
            </a:r>
          </a:p>
          <a:p>
            <a:pPr algn="ctr">
              <a:defRPr/>
            </a:pPr>
            <a:r>
              <a:rPr lang="en-US" sz="1200" kern="0" dirty="0" smtClean="0">
                <a:solidFill>
                  <a:srgbClr val="000000"/>
                </a:solidFill>
              </a:rPr>
              <a:t>Bandwidth • Latency • Connectivity</a:t>
            </a:r>
          </a:p>
        </p:txBody>
      </p:sp>
      <p:sp>
        <p:nvSpPr>
          <p:cNvPr id="74" name="Oval 73"/>
          <p:cNvSpPr/>
          <p:nvPr/>
        </p:nvSpPr>
        <p:spPr>
          <a:xfrm>
            <a:off x="2433897" y="4762192"/>
            <a:ext cx="159775" cy="159775"/>
          </a:xfrm>
          <a:prstGeom prst="ellipse">
            <a:avLst/>
          </a:prstGeom>
          <a:solidFill>
            <a:srgbClr val="FFFFFF"/>
          </a:solidFill>
          <a:ln w="12700" cap="sq" cmpd="sng" algn="ctr">
            <a:solidFill>
              <a:srgbClr val="0088CE"/>
            </a:solidFill>
            <a:prstDash val="solid"/>
          </a:ln>
          <a:effectLst/>
        </p:spPr>
        <p:txBody>
          <a:bodyPr rtlCol="0" anchor="ctr"/>
          <a:lstStyle/>
          <a:p>
            <a:pPr algn="ctr">
              <a:defRPr/>
            </a:pPr>
            <a:endParaRPr lang="en-US" kern="0" smtClean="0">
              <a:solidFill>
                <a:srgbClr val="FFFFFF"/>
              </a:solidFill>
            </a:endParaRPr>
          </a:p>
        </p:txBody>
      </p:sp>
      <p:sp>
        <p:nvSpPr>
          <p:cNvPr id="75" name="Oval 74"/>
          <p:cNvSpPr/>
          <p:nvPr/>
        </p:nvSpPr>
        <p:spPr>
          <a:xfrm>
            <a:off x="5747441" y="4762192"/>
            <a:ext cx="159775" cy="159775"/>
          </a:xfrm>
          <a:prstGeom prst="ellipse">
            <a:avLst/>
          </a:prstGeom>
          <a:solidFill>
            <a:srgbClr val="FFFFFF"/>
          </a:solidFill>
          <a:ln w="12700" cap="sq" cmpd="sng" algn="ctr">
            <a:solidFill>
              <a:srgbClr val="0088CE"/>
            </a:solidFill>
            <a:prstDash val="solid"/>
          </a:ln>
          <a:effectLst/>
        </p:spPr>
        <p:txBody>
          <a:bodyPr rtlCol="0" anchor="ctr"/>
          <a:lstStyle/>
          <a:p>
            <a:pPr algn="ctr">
              <a:defRPr/>
            </a:pPr>
            <a:endParaRPr lang="en-US" kern="0" smtClean="0">
              <a:solidFill>
                <a:srgbClr val="FFFFFF"/>
              </a:solidFill>
            </a:endParaRPr>
          </a:p>
        </p:txBody>
      </p:sp>
      <p:sp>
        <p:nvSpPr>
          <p:cNvPr id="76" name="TextBox 75"/>
          <p:cNvSpPr txBox="1"/>
          <p:nvPr/>
        </p:nvSpPr>
        <p:spPr>
          <a:xfrm>
            <a:off x="2888669" y="4700104"/>
            <a:ext cx="1851526" cy="307777"/>
          </a:xfrm>
          <a:prstGeom prst="rect">
            <a:avLst/>
          </a:prstGeom>
          <a:noFill/>
          <a:ln>
            <a:noFill/>
          </a:ln>
        </p:spPr>
        <p:txBody>
          <a:bodyPr wrap="square" rtlCol="0">
            <a:spAutoFit/>
          </a:bodyPr>
          <a:lstStyle/>
          <a:p>
            <a:pPr algn="ctr">
              <a:defRPr/>
            </a:pPr>
            <a:r>
              <a:rPr lang="en-US" sz="1400" b="1" kern="0" dirty="0" smtClean="0">
                <a:solidFill>
                  <a:srgbClr val="FFFFFF"/>
                </a:solidFill>
              </a:rPr>
              <a:t>Value Measure </a:t>
            </a:r>
          </a:p>
        </p:txBody>
      </p:sp>
      <p:sp>
        <p:nvSpPr>
          <p:cNvPr id="77" name="TextBox 76"/>
          <p:cNvSpPr txBox="1"/>
          <p:nvPr/>
        </p:nvSpPr>
        <p:spPr>
          <a:xfrm>
            <a:off x="1155009" y="885825"/>
            <a:ext cx="886268" cy="309763"/>
          </a:xfrm>
          <a:prstGeom prst="rect">
            <a:avLst/>
          </a:prstGeom>
          <a:noFill/>
        </p:spPr>
        <p:txBody>
          <a:bodyPr wrap="none" rtlCol="0">
            <a:spAutoFit/>
          </a:bodyPr>
          <a:lstStyle/>
          <a:p>
            <a:pPr algn="ctr">
              <a:defRPr/>
            </a:pPr>
            <a:r>
              <a:rPr lang="en-US" b="1" kern="0" dirty="0" smtClean="0">
                <a:solidFill>
                  <a:srgbClr val="000000"/>
                </a:solidFill>
              </a:rPr>
              <a:t>Latency</a:t>
            </a:r>
          </a:p>
        </p:txBody>
      </p:sp>
      <p:sp>
        <p:nvSpPr>
          <p:cNvPr id="78" name="TextBox 77"/>
          <p:cNvSpPr txBox="1"/>
          <p:nvPr/>
        </p:nvSpPr>
        <p:spPr>
          <a:xfrm>
            <a:off x="1642385" y="3950342"/>
            <a:ext cx="867545" cy="307777"/>
          </a:xfrm>
          <a:prstGeom prst="rect">
            <a:avLst/>
          </a:prstGeom>
          <a:noFill/>
        </p:spPr>
        <p:txBody>
          <a:bodyPr wrap="none" rtlCol="0">
            <a:spAutoFit/>
          </a:bodyPr>
          <a:lstStyle/>
          <a:p>
            <a:pPr algn="ctr">
              <a:defRPr/>
            </a:pPr>
            <a:r>
              <a:rPr lang="en-US" sz="1400" kern="0" dirty="0" smtClean="0">
                <a:solidFill>
                  <a:srgbClr val="000000"/>
                </a:solidFill>
              </a:rPr>
              <a:t>&lt;1 Mbps</a:t>
            </a:r>
          </a:p>
        </p:txBody>
      </p:sp>
      <p:sp>
        <p:nvSpPr>
          <p:cNvPr id="79" name="TextBox 78"/>
          <p:cNvSpPr txBox="1"/>
          <p:nvPr/>
        </p:nvSpPr>
        <p:spPr>
          <a:xfrm>
            <a:off x="2688749" y="3950342"/>
            <a:ext cx="769763" cy="307777"/>
          </a:xfrm>
          <a:prstGeom prst="rect">
            <a:avLst/>
          </a:prstGeom>
          <a:noFill/>
        </p:spPr>
        <p:txBody>
          <a:bodyPr wrap="none" rtlCol="0">
            <a:spAutoFit/>
          </a:bodyPr>
          <a:lstStyle/>
          <a:p>
            <a:pPr algn="ctr">
              <a:defRPr/>
            </a:pPr>
            <a:r>
              <a:rPr lang="en-US" sz="1400" kern="0" dirty="0" smtClean="0">
                <a:solidFill>
                  <a:srgbClr val="000000"/>
                </a:solidFill>
              </a:rPr>
              <a:t>1 Mbps</a:t>
            </a:r>
          </a:p>
        </p:txBody>
      </p:sp>
      <p:sp>
        <p:nvSpPr>
          <p:cNvPr id="80" name="TextBox 79"/>
          <p:cNvSpPr txBox="1"/>
          <p:nvPr/>
        </p:nvSpPr>
        <p:spPr>
          <a:xfrm>
            <a:off x="3576075" y="3950342"/>
            <a:ext cx="889987" cy="307777"/>
          </a:xfrm>
          <a:prstGeom prst="rect">
            <a:avLst/>
          </a:prstGeom>
          <a:noFill/>
        </p:spPr>
        <p:txBody>
          <a:bodyPr wrap="none" rtlCol="0">
            <a:spAutoFit/>
          </a:bodyPr>
          <a:lstStyle/>
          <a:p>
            <a:pPr algn="ctr">
              <a:defRPr/>
            </a:pPr>
            <a:r>
              <a:rPr lang="en-US" sz="1400" kern="0" dirty="0" smtClean="0">
                <a:solidFill>
                  <a:srgbClr val="000000"/>
                </a:solidFill>
              </a:rPr>
              <a:t>10 Mbps</a:t>
            </a:r>
          </a:p>
        </p:txBody>
      </p:sp>
      <p:sp>
        <p:nvSpPr>
          <p:cNvPr id="81" name="TextBox 80"/>
          <p:cNvSpPr txBox="1"/>
          <p:nvPr/>
        </p:nvSpPr>
        <p:spPr>
          <a:xfrm>
            <a:off x="4699481" y="3950342"/>
            <a:ext cx="1010213" cy="307777"/>
          </a:xfrm>
          <a:prstGeom prst="rect">
            <a:avLst/>
          </a:prstGeom>
          <a:noFill/>
        </p:spPr>
        <p:txBody>
          <a:bodyPr wrap="none" rtlCol="0">
            <a:spAutoFit/>
          </a:bodyPr>
          <a:lstStyle/>
          <a:p>
            <a:pPr algn="ctr">
              <a:defRPr/>
            </a:pPr>
            <a:r>
              <a:rPr lang="en-US" sz="1400" kern="0" dirty="0" smtClean="0">
                <a:solidFill>
                  <a:srgbClr val="000000"/>
                </a:solidFill>
              </a:rPr>
              <a:t>100 Mbps</a:t>
            </a:r>
          </a:p>
        </p:txBody>
      </p:sp>
      <p:sp>
        <p:nvSpPr>
          <p:cNvPr id="82" name="TextBox 81"/>
          <p:cNvSpPr txBox="1"/>
          <p:nvPr/>
        </p:nvSpPr>
        <p:spPr>
          <a:xfrm>
            <a:off x="5842667" y="3937910"/>
            <a:ext cx="848309" cy="307777"/>
          </a:xfrm>
          <a:prstGeom prst="rect">
            <a:avLst/>
          </a:prstGeom>
          <a:noFill/>
        </p:spPr>
        <p:txBody>
          <a:bodyPr wrap="none" rtlCol="0">
            <a:spAutoFit/>
          </a:bodyPr>
          <a:lstStyle/>
          <a:p>
            <a:pPr algn="ctr">
              <a:defRPr/>
            </a:pPr>
            <a:r>
              <a:rPr lang="en-US" sz="1400" kern="0" dirty="0" smtClean="0">
                <a:solidFill>
                  <a:srgbClr val="000000"/>
                </a:solidFill>
              </a:rPr>
              <a:t>&gt;1 Gbps</a:t>
            </a:r>
          </a:p>
        </p:txBody>
      </p:sp>
      <p:sp>
        <p:nvSpPr>
          <p:cNvPr id="83" name="TextBox 82"/>
          <p:cNvSpPr txBox="1"/>
          <p:nvPr/>
        </p:nvSpPr>
        <p:spPr>
          <a:xfrm>
            <a:off x="688919" y="3601097"/>
            <a:ext cx="909223" cy="307777"/>
          </a:xfrm>
          <a:prstGeom prst="rect">
            <a:avLst/>
          </a:prstGeom>
          <a:noFill/>
        </p:spPr>
        <p:txBody>
          <a:bodyPr wrap="none" rtlCol="0">
            <a:spAutoFit/>
          </a:bodyPr>
          <a:lstStyle/>
          <a:p>
            <a:pPr algn="r">
              <a:defRPr/>
            </a:pPr>
            <a:r>
              <a:rPr lang="en-US" sz="1400" kern="0" dirty="0" smtClean="0">
                <a:solidFill>
                  <a:srgbClr val="000000"/>
                </a:solidFill>
              </a:rPr>
              <a:t>1000 ms</a:t>
            </a:r>
          </a:p>
        </p:txBody>
      </p:sp>
      <p:sp>
        <p:nvSpPr>
          <p:cNvPr id="84" name="TextBox 83"/>
          <p:cNvSpPr txBox="1"/>
          <p:nvPr/>
        </p:nvSpPr>
        <p:spPr>
          <a:xfrm>
            <a:off x="809144" y="2866844"/>
            <a:ext cx="788999" cy="307777"/>
          </a:xfrm>
          <a:prstGeom prst="rect">
            <a:avLst/>
          </a:prstGeom>
          <a:noFill/>
        </p:spPr>
        <p:txBody>
          <a:bodyPr wrap="none" rtlCol="0">
            <a:spAutoFit/>
          </a:bodyPr>
          <a:lstStyle/>
          <a:p>
            <a:pPr algn="r">
              <a:defRPr/>
            </a:pPr>
            <a:r>
              <a:rPr lang="en-US" sz="1400" kern="0" dirty="0" smtClean="0">
                <a:solidFill>
                  <a:srgbClr val="000000"/>
                </a:solidFill>
              </a:rPr>
              <a:t>100 ms</a:t>
            </a:r>
          </a:p>
        </p:txBody>
      </p:sp>
      <p:sp>
        <p:nvSpPr>
          <p:cNvPr id="85" name="TextBox 84"/>
          <p:cNvSpPr txBox="1"/>
          <p:nvPr/>
        </p:nvSpPr>
        <p:spPr>
          <a:xfrm>
            <a:off x="929370" y="2132592"/>
            <a:ext cx="668773" cy="307777"/>
          </a:xfrm>
          <a:prstGeom prst="rect">
            <a:avLst/>
          </a:prstGeom>
          <a:noFill/>
        </p:spPr>
        <p:txBody>
          <a:bodyPr wrap="none" rtlCol="0">
            <a:spAutoFit/>
          </a:bodyPr>
          <a:lstStyle/>
          <a:p>
            <a:pPr algn="r">
              <a:defRPr/>
            </a:pPr>
            <a:r>
              <a:rPr lang="en-US" sz="1400" kern="0" dirty="0" smtClean="0">
                <a:solidFill>
                  <a:srgbClr val="000000"/>
                </a:solidFill>
              </a:rPr>
              <a:t>10 ms</a:t>
            </a:r>
          </a:p>
        </p:txBody>
      </p:sp>
      <p:sp>
        <p:nvSpPr>
          <p:cNvPr id="86" name="TextBox 85"/>
          <p:cNvSpPr txBox="1"/>
          <p:nvPr/>
        </p:nvSpPr>
        <p:spPr>
          <a:xfrm>
            <a:off x="1049595" y="1398339"/>
            <a:ext cx="548548" cy="307777"/>
          </a:xfrm>
          <a:prstGeom prst="rect">
            <a:avLst/>
          </a:prstGeom>
          <a:noFill/>
        </p:spPr>
        <p:txBody>
          <a:bodyPr wrap="none" rtlCol="0">
            <a:spAutoFit/>
          </a:bodyPr>
          <a:lstStyle/>
          <a:p>
            <a:pPr algn="r">
              <a:defRPr/>
            </a:pPr>
            <a:r>
              <a:rPr lang="en-US" sz="1400" kern="0" dirty="0" smtClean="0">
                <a:solidFill>
                  <a:srgbClr val="000000"/>
                </a:solidFill>
              </a:rPr>
              <a:t>1 ms</a:t>
            </a:r>
          </a:p>
        </p:txBody>
      </p:sp>
      <p:sp>
        <p:nvSpPr>
          <p:cNvPr id="87" name="TextBox 86"/>
          <p:cNvSpPr txBox="1"/>
          <p:nvPr/>
        </p:nvSpPr>
        <p:spPr>
          <a:xfrm>
            <a:off x="6624108" y="3570687"/>
            <a:ext cx="1166883" cy="309763"/>
          </a:xfrm>
          <a:prstGeom prst="rect">
            <a:avLst/>
          </a:prstGeom>
          <a:noFill/>
        </p:spPr>
        <p:txBody>
          <a:bodyPr wrap="none" rtlCol="0">
            <a:spAutoFit/>
          </a:bodyPr>
          <a:lstStyle/>
          <a:p>
            <a:pPr algn="ctr">
              <a:defRPr/>
            </a:pPr>
            <a:r>
              <a:rPr lang="en-US" b="1" kern="0" dirty="0" smtClean="0">
                <a:solidFill>
                  <a:srgbClr val="000000"/>
                </a:solidFill>
              </a:rPr>
              <a:t>Bandwidth</a:t>
            </a:r>
          </a:p>
        </p:txBody>
      </p:sp>
      <p:cxnSp>
        <p:nvCxnSpPr>
          <p:cNvPr id="88" name="Straight Arrow Connector 87"/>
          <p:cNvCxnSpPr/>
          <p:nvPr/>
        </p:nvCxnSpPr>
        <p:spPr>
          <a:xfrm flipV="1">
            <a:off x="3039279" y="1369022"/>
            <a:ext cx="3843617" cy="2105386"/>
          </a:xfrm>
          <a:prstGeom prst="straightConnector1">
            <a:avLst/>
          </a:prstGeom>
          <a:noFill/>
          <a:ln w="41275" cap="sq" cmpd="sng" algn="ctr">
            <a:solidFill>
              <a:srgbClr val="FF0000"/>
            </a:solidFill>
            <a:prstDash val="solid"/>
            <a:headEnd type="none" w="med" len="med"/>
            <a:tailEnd type="triangle" w="med" len="med"/>
          </a:ln>
          <a:effectLst/>
        </p:spPr>
      </p:cxnSp>
      <p:grpSp>
        <p:nvGrpSpPr>
          <p:cNvPr id="89" name="Group 88"/>
          <p:cNvGrpSpPr/>
          <p:nvPr/>
        </p:nvGrpSpPr>
        <p:grpSpPr>
          <a:xfrm>
            <a:off x="6733208" y="1940825"/>
            <a:ext cx="436627" cy="293699"/>
            <a:chOff x="6368485" y="1856524"/>
            <a:chExt cx="651129" cy="468931"/>
          </a:xfrm>
        </p:grpSpPr>
        <p:pic>
          <p:nvPicPr>
            <p:cNvPr id="132" name="Picture 2"/>
            <p:cNvPicPr>
              <a:picLocks noChangeAspect="1" noChangeArrowheads="1"/>
            </p:cNvPicPr>
            <p:nvPr/>
          </p:nvPicPr>
          <p:blipFill>
            <a:blip r:embed="rId2" cstate="print">
              <a:biLevel thresh="75000"/>
              <a:extLst>
                <a:ext uri="{BEBA8EAE-BF5A-486C-A8C5-ECC9F3942E4B}">
                  <a14:imgProps xmlns:a14="http://schemas.microsoft.com/office/drawing/2010/main">
                    <a14:imgLayer r:embed="rId3">
                      <a14:imgEffect>
                        <a14:backgroundRemoval t="356" b="99288" l="0" r="100000">
                          <a14:foregroundMark x1="49249" y1="87544" x2="49850" y2="23843"/>
                          <a14:foregroundMark x1="9910" y1="24555" x2="56757" y2="72598"/>
                          <a14:foregroundMark x1="56757" y1="72598" x2="77778" y2="32028"/>
                          <a14:foregroundMark x1="88889" y1="53025" x2="52252" y2="50534"/>
                          <a14:foregroundMark x1="92192" y1="50534" x2="5706" y2="51601"/>
                          <a14:foregroundMark x1="27628" y1="79004" x2="38438" y2="48399"/>
                        </a14:backgroundRemoval>
                      </a14:imgEffect>
                    </a14:imgLayer>
                  </a14:imgProps>
                </a:ext>
                <a:ext uri="{28A0092B-C50C-407E-A947-70E740481C1C}">
                  <a14:useLocalDpi xmlns:a14="http://schemas.microsoft.com/office/drawing/2010/main" val="0"/>
                </a:ext>
              </a:extLst>
            </a:blip>
            <a:srcRect/>
            <a:stretch>
              <a:fillRect/>
            </a:stretch>
          </p:blipFill>
          <p:spPr bwMode="auto">
            <a:xfrm>
              <a:off x="6635337" y="1928854"/>
              <a:ext cx="384277" cy="324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 name="Picture 6"/>
            <p:cNvPicPr>
              <a:picLocks noChangeAspect="1" noChangeArrowheads="1"/>
            </p:cNvPicPr>
            <p:nvPr/>
          </p:nvPicPr>
          <p:blipFill>
            <a:blip r:embed="rId4" cstate="print">
              <a:biLevel thresh="75000"/>
              <a:extLst>
                <a:ext uri="{BEBA8EAE-BF5A-486C-A8C5-ECC9F3942E4B}">
                  <a14:imgProps xmlns:a14="http://schemas.microsoft.com/office/drawing/2010/main">
                    <a14:imgLayer r:embed="rId5">
                      <a14:imgEffect>
                        <a14:backgroundRemoval t="1429" b="100000" l="0" r="100000">
                          <a14:foregroundMark x1="28634" y1="28571" x2="55947" y2="68571"/>
                          <a14:foregroundMark x1="40088" y1="64643" x2="68722" y2="24643"/>
                          <a14:foregroundMark x1="68722" y1="24643" x2="41410" y2="6786"/>
                          <a14:foregroundMark x1="29515" y1="18214" x2="63436" y2="61786"/>
                          <a14:foregroundMark x1="31278" y1="58929" x2="38326" y2="22857"/>
                          <a14:foregroundMark x1="15419" y1="40714" x2="81057" y2="42857"/>
                          <a14:foregroundMark x1="65639" y1="36786" x2="40088" y2="20357"/>
                          <a14:foregroundMark x1="23348" y1="44643" x2="17621" y2="44643"/>
                          <a14:foregroundMark x1="24229" y1="81429" x2="86784" y2="81786"/>
                          <a14:foregroundMark x1="49780" y1="71786" x2="49339" y2="88214"/>
                          <a14:foregroundMark x1="69604" y1="88929" x2="87665" y2="86786"/>
                          <a14:foregroundMark x1="31278" y1="87143" x2="12775" y2="80714"/>
                          <a14:foregroundMark x1="11013" y1="90357" x2="18502" y2="83929"/>
                        </a14:backgroundRemoval>
                      </a14:imgEffect>
                    </a14:imgLayer>
                  </a14:imgProps>
                </a:ext>
                <a:ext uri="{28A0092B-C50C-407E-A947-70E740481C1C}">
                  <a14:useLocalDpi xmlns:a14="http://schemas.microsoft.com/office/drawing/2010/main" val="0"/>
                </a:ext>
              </a:extLst>
            </a:blip>
            <a:srcRect/>
            <a:stretch>
              <a:fillRect/>
            </a:stretch>
          </p:blipFill>
          <p:spPr bwMode="auto">
            <a:xfrm>
              <a:off x="6368485" y="1856524"/>
              <a:ext cx="380169" cy="468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90" name="Picture 7"/>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601" b="96396" l="1205" r="97892">
                        <a14:foregroundMark x1="34940" y1="37838" x2="71687" y2="82282"/>
                        <a14:foregroundMark x1="47590" y1="80781" x2="67169" y2="35435"/>
                        <a14:foregroundMark x1="48193" y1="31532" x2="52711" y2="77477"/>
                        <a14:foregroundMark x1="31627" y1="49249" x2="75904" y2="50150"/>
                        <a14:foregroundMark x1="39458" y1="57658" x2="68373" y2="55556"/>
                        <a14:foregroundMark x1="39759" y1="69970" x2="57831" y2="61562"/>
                        <a14:foregroundMark x1="50301" y1="42943" x2="61145" y2="42943"/>
                      </a14:backgroundRemoval>
                    </a14:imgEffect>
                  </a14:imgLayer>
                </a14:imgProps>
              </a:ext>
              <a:ext uri="{28A0092B-C50C-407E-A947-70E740481C1C}">
                <a14:useLocalDpi xmlns:a14="http://schemas.microsoft.com/office/drawing/2010/main" val="0"/>
              </a:ext>
            </a:extLst>
          </a:blip>
          <a:srcRect/>
          <a:stretch>
            <a:fillRect/>
          </a:stretch>
        </p:blipFill>
        <p:spPr bwMode="auto">
          <a:xfrm>
            <a:off x="5940539" y="3016505"/>
            <a:ext cx="314887" cy="32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1" name="Picture 2"/>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97003" y="1505903"/>
            <a:ext cx="346969" cy="251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2" name="TextBox 91"/>
          <p:cNvSpPr txBox="1"/>
          <p:nvPr/>
        </p:nvSpPr>
        <p:spPr>
          <a:xfrm>
            <a:off x="5137811" y="1770505"/>
            <a:ext cx="511992" cy="197712"/>
          </a:xfrm>
          <a:prstGeom prst="rect">
            <a:avLst/>
          </a:prstGeom>
          <a:noFill/>
        </p:spPr>
        <p:txBody>
          <a:bodyPr wrap="none" rtlCol="0">
            <a:spAutoFit/>
          </a:bodyPr>
          <a:lstStyle/>
          <a:p>
            <a:pPr>
              <a:defRPr/>
            </a:pPr>
            <a:r>
              <a:rPr lang="en-US" sz="800" kern="0" dirty="0" smtClean="0">
                <a:solidFill>
                  <a:srgbClr val="333333"/>
                </a:solidFill>
                <a:latin typeface="Arial Black" panose="020B0A04020102020204" pitchFamily="34" charset="0"/>
                <a:cs typeface="Aharoni" panose="02010803020104030203" pitchFamily="2" charset="-79"/>
              </a:rPr>
              <a:t>Drones</a:t>
            </a:r>
          </a:p>
        </p:txBody>
      </p:sp>
      <p:sp>
        <p:nvSpPr>
          <p:cNvPr id="93" name="TextBox 92"/>
          <p:cNvSpPr txBox="1"/>
          <p:nvPr/>
        </p:nvSpPr>
        <p:spPr>
          <a:xfrm>
            <a:off x="5633338" y="3283550"/>
            <a:ext cx="929290" cy="283949"/>
          </a:xfrm>
          <a:prstGeom prst="rect">
            <a:avLst/>
          </a:prstGeom>
          <a:noFill/>
        </p:spPr>
        <p:txBody>
          <a:bodyPr wrap="none" rtlCol="0">
            <a:spAutoFit/>
          </a:bodyPr>
          <a:lstStyle/>
          <a:p>
            <a:pPr algn="ctr">
              <a:defRPr/>
            </a:pPr>
            <a:r>
              <a:rPr lang="en-US" sz="800" kern="0" dirty="0" smtClean="0">
                <a:solidFill>
                  <a:srgbClr val="000000"/>
                </a:solidFill>
                <a:latin typeface="Arial Black" panose="020B0A04020102020204" pitchFamily="34" charset="0"/>
                <a:cs typeface="Aharoni" panose="02010803020104030203" pitchFamily="2" charset="-79"/>
              </a:rPr>
              <a:t>High Bandwidth </a:t>
            </a:r>
          </a:p>
          <a:p>
            <a:pPr algn="ctr">
              <a:defRPr/>
            </a:pPr>
            <a:r>
              <a:rPr lang="en-US" sz="800" kern="0" dirty="0" smtClean="0">
                <a:solidFill>
                  <a:srgbClr val="000000"/>
                </a:solidFill>
                <a:latin typeface="Arial Black" panose="020B0A04020102020204" pitchFamily="34" charset="0"/>
                <a:cs typeface="Aharoni" panose="02010803020104030203" pitchFamily="2" charset="-79"/>
              </a:rPr>
              <a:t>Home</a:t>
            </a:r>
          </a:p>
        </p:txBody>
      </p:sp>
      <p:sp>
        <p:nvSpPr>
          <p:cNvPr id="94" name="TextBox 93"/>
          <p:cNvSpPr txBox="1"/>
          <p:nvPr/>
        </p:nvSpPr>
        <p:spPr>
          <a:xfrm>
            <a:off x="6189203" y="2794053"/>
            <a:ext cx="464107" cy="263299"/>
          </a:xfrm>
          <a:prstGeom prst="rect">
            <a:avLst/>
          </a:prstGeom>
          <a:noFill/>
        </p:spPr>
        <p:txBody>
          <a:bodyPr wrap="none" rtlCol="0">
            <a:spAutoFit/>
          </a:bodyPr>
          <a:lstStyle/>
          <a:p>
            <a:pPr algn="ctr">
              <a:lnSpc>
                <a:spcPct val="90000"/>
              </a:lnSpc>
              <a:defRPr/>
            </a:pPr>
            <a:r>
              <a:rPr lang="en-US" sz="800" kern="0" dirty="0" smtClean="0">
                <a:solidFill>
                  <a:srgbClr val="000000"/>
                </a:solidFill>
                <a:latin typeface="Arial Black" panose="020B0A04020102020204" pitchFamily="34" charset="0"/>
                <a:cs typeface="Aharoni" panose="02010803020104030203" pitchFamily="2" charset="-79"/>
              </a:rPr>
              <a:t>Smart </a:t>
            </a:r>
          </a:p>
          <a:p>
            <a:pPr algn="ctr">
              <a:lnSpc>
                <a:spcPct val="90000"/>
              </a:lnSpc>
              <a:defRPr/>
            </a:pPr>
            <a:r>
              <a:rPr lang="en-US" sz="800" kern="0" dirty="0" smtClean="0">
                <a:solidFill>
                  <a:srgbClr val="000000"/>
                </a:solidFill>
                <a:latin typeface="Arial Black" panose="020B0A04020102020204" pitchFamily="34" charset="0"/>
                <a:cs typeface="Aharoni" panose="02010803020104030203" pitchFamily="2" charset="-79"/>
              </a:rPr>
              <a:t>Cities</a:t>
            </a:r>
          </a:p>
        </p:txBody>
      </p:sp>
      <p:sp>
        <p:nvSpPr>
          <p:cNvPr id="95" name="TextBox 94"/>
          <p:cNvSpPr txBox="1"/>
          <p:nvPr/>
        </p:nvSpPr>
        <p:spPr>
          <a:xfrm>
            <a:off x="6219488" y="2100809"/>
            <a:ext cx="289327" cy="180696"/>
          </a:xfrm>
          <a:prstGeom prst="rect">
            <a:avLst/>
          </a:prstGeom>
          <a:noFill/>
        </p:spPr>
        <p:txBody>
          <a:bodyPr wrap="none" rtlCol="0">
            <a:spAutoFit/>
          </a:bodyPr>
          <a:lstStyle/>
          <a:p>
            <a:pPr>
              <a:defRPr/>
            </a:pPr>
            <a:r>
              <a:rPr lang="en-US" sz="800" kern="0" dirty="0" smtClean="0">
                <a:solidFill>
                  <a:srgbClr val="000000"/>
                </a:solidFill>
                <a:latin typeface="Arial Black" panose="020B0A04020102020204" pitchFamily="34" charset="0"/>
                <a:cs typeface="Aharoni" panose="02010803020104030203" pitchFamily="2" charset="-79"/>
              </a:rPr>
              <a:t>VR</a:t>
            </a:r>
          </a:p>
        </p:txBody>
      </p:sp>
      <p:sp>
        <p:nvSpPr>
          <p:cNvPr id="96" name="TextBox 95"/>
          <p:cNvSpPr txBox="1"/>
          <p:nvPr/>
        </p:nvSpPr>
        <p:spPr>
          <a:xfrm>
            <a:off x="6730375" y="1698520"/>
            <a:ext cx="305040" cy="197712"/>
          </a:xfrm>
          <a:prstGeom prst="rect">
            <a:avLst/>
          </a:prstGeom>
          <a:noFill/>
        </p:spPr>
        <p:txBody>
          <a:bodyPr wrap="none" rtlCol="0">
            <a:spAutoFit/>
          </a:bodyPr>
          <a:lstStyle/>
          <a:p>
            <a:pPr>
              <a:defRPr/>
            </a:pPr>
            <a:r>
              <a:rPr lang="en-US" sz="800" kern="0" dirty="0" smtClean="0">
                <a:solidFill>
                  <a:srgbClr val="333333"/>
                </a:solidFill>
                <a:latin typeface="Arial Black" panose="020B0A04020102020204" pitchFamily="34" charset="0"/>
                <a:cs typeface="Aharoni" panose="02010803020104030203" pitchFamily="2" charset="-79"/>
              </a:rPr>
              <a:t>AR</a:t>
            </a:r>
          </a:p>
        </p:txBody>
      </p:sp>
      <p:sp>
        <p:nvSpPr>
          <p:cNvPr id="97" name="TextBox 96"/>
          <p:cNvSpPr txBox="1"/>
          <p:nvPr/>
        </p:nvSpPr>
        <p:spPr>
          <a:xfrm>
            <a:off x="5619719" y="1382975"/>
            <a:ext cx="745099" cy="263299"/>
          </a:xfrm>
          <a:prstGeom prst="rect">
            <a:avLst/>
          </a:prstGeom>
          <a:noFill/>
        </p:spPr>
        <p:txBody>
          <a:bodyPr wrap="none" rtlCol="0">
            <a:spAutoFit/>
          </a:bodyPr>
          <a:lstStyle/>
          <a:p>
            <a:pPr algn="ctr">
              <a:lnSpc>
                <a:spcPct val="90000"/>
              </a:lnSpc>
              <a:defRPr/>
            </a:pPr>
            <a:r>
              <a:rPr lang="en-US" sz="800" kern="0" dirty="0" smtClean="0">
                <a:solidFill>
                  <a:srgbClr val="000000"/>
                </a:solidFill>
                <a:latin typeface="Arial Black" panose="020B0A04020102020204" pitchFamily="34" charset="0"/>
                <a:cs typeface="Aharoni" panose="02010803020104030203" pitchFamily="2" charset="-79"/>
              </a:rPr>
              <a:t>Autonomous</a:t>
            </a:r>
          </a:p>
          <a:p>
            <a:pPr algn="ctr">
              <a:lnSpc>
                <a:spcPct val="90000"/>
              </a:lnSpc>
              <a:defRPr/>
            </a:pPr>
            <a:r>
              <a:rPr lang="en-US" sz="800" kern="0" dirty="0" smtClean="0">
                <a:solidFill>
                  <a:srgbClr val="000000"/>
                </a:solidFill>
                <a:latin typeface="Arial Black" panose="020B0A04020102020204" pitchFamily="34" charset="0"/>
                <a:cs typeface="Aharoni" panose="02010803020104030203" pitchFamily="2" charset="-79"/>
              </a:rPr>
              <a:t>Vehicles</a:t>
            </a:r>
          </a:p>
        </p:txBody>
      </p:sp>
      <p:sp>
        <p:nvSpPr>
          <p:cNvPr id="98" name="TextBox 97"/>
          <p:cNvSpPr txBox="1"/>
          <p:nvPr/>
        </p:nvSpPr>
        <p:spPr>
          <a:xfrm>
            <a:off x="6563749" y="2193328"/>
            <a:ext cx="792154" cy="180696"/>
          </a:xfrm>
          <a:prstGeom prst="rect">
            <a:avLst/>
          </a:prstGeom>
          <a:noFill/>
        </p:spPr>
        <p:txBody>
          <a:bodyPr wrap="none" rtlCol="0">
            <a:spAutoFit/>
          </a:bodyPr>
          <a:lstStyle/>
          <a:p>
            <a:pPr>
              <a:defRPr/>
            </a:pPr>
            <a:r>
              <a:rPr lang="en-US" sz="800" kern="0" dirty="0" smtClean="0">
                <a:solidFill>
                  <a:srgbClr val="000000"/>
                </a:solidFill>
                <a:latin typeface="Arial Black" panose="020B0A04020102020204" pitchFamily="34" charset="0"/>
                <a:cs typeface="Aharoni" panose="02010803020104030203" pitchFamily="2" charset="-79"/>
              </a:rPr>
              <a:t>Telemedicine</a:t>
            </a:r>
          </a:p>
        </p:txBody>
      </p:sp>
      <p:sp>
        <p:nvSpPr>
          <p:cNvPr id="99" name="TextBox 98"/>
          <p:cNvSpPr txBox="1"/>
          <p:nvPr/>
        </p:nvSpPr>
        <p:spPr>
          <a:xfrm>
            <a:off x="5379506" y="2688124"/>
            <a:ext cx="672499" cy="263299"/>
          </a:xfrm>
          <a:prstGeom prst="rect">
            <a:avLst/>
          </a:prstGeom>
          <a:noFill/>
        </p:spPr>
        <p:txBody>
          <a:bodyPr wrap="none" rtlCol="0">
            <a:spAutoFit/>
          </a:bodyPr>
          <a:lstStyle/>
          <a:p>
            <a:pPr algn="ctr">
              <a:lnSpc>
                <a:spcPct val="90000"/>
              </a:lnSpc>
              <a:defRPr/>
            </a:pPr>
            <a:r>
              <a:rPr lang="en-US" sz="800" kern="0" dirty="0" smtClean="0">
                <a:solidFill>
                  <a:srgbClr val="000000"/>
                </a:solidFill>
                <a:latin typeface="Arial Black" panose="020B0A04020102020204" pitchFamily="34" charset="0"/>
                <a:cs typeface="Aharoni" panose="02010803020104030203" pitchFamily="2" charset="-79"/>
              </a:rPr>
              <a:t>Automated</a:t>
            </a:r>
          </a:p>
          <a:p>
            <a:pPr algn="ctr">
              <a:lnSpc>
                <a:spcPct val="90000"/>
              </a:lnSpc>
              <a:defRPr/>
            </a:pPr>
            <a:r>
              <a:rPr lang="en-US" sz="800" kern="0" dirty="0" smtClean="0">
                <a:solidFill>
                  <a:srgbClr val="000000"/>
                </a:solidFill>
                <a:latin typeface="Arial Black" panose="020B0A04020102020204" pitchFamily="34" charset="0"/>
                <a:cs typeface="Aharoni" panose="02010803020104030203" pitchFamily="2" charset="-79"/>
              </a:rPr>
              <a:t>Industry</a:t>
            </a:r>
          </a:p>
        </p:txBody>
      </p:sp>
      <p:pic>
        <p:nvPicPr>
          <p:cNvPr id="100" name="Picture 2"/>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41634" y="2398829"/>
            <a:ext cx="300371" cy="316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1" name="Picture 3"/>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79040" y="1972636"/>
            <a:ext cx="376620" cy="275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 name="TextBox 101"/>
          <p:cNvSpPr txBox="1"/>
          <p:nvPr/>
        </p:nvSpPr>
        <p:spPr>
          <a:xfrm>
            <a:off x="4060637" y="2202815"/>
            <a:ext cx="558219" cy="206509"/>
          </a:xfrm>
          <a:prstGeom prst="rect">
            <a:avLst/>
          </a:prstGeom>
          <a:noFill/>
        </p:spPr>
        <p:txBody>
          <a:bodyPr wrap="none" rtlCol="0">
            <a:spAutoFit/>
          </a:bodyPr>
          <a:lstStyle/>
          <a:p>
            <a:pPr>
              <a:defRPr/>
            </a:pPr>
            <a:r>
              <a:rPr lang="en-US" sz="1000" kern="0" dirty="0" smtClean="0">
                <a:solidFill>
                  <a:srgbClr val="000000"/>
                </a:solidFill>
                <a:latin typeface="Aharoni" panose="02010803020104030203" pitchFamily="2" charset="-79"/>
                <a:cs typeface="Aharoni" panose="02010803020104030203" pitchFamily="2" charset="-79"/>
              </a:rPr>
              <a:t>Gaming</a:t>
            </a:r>
          </a:p>
        </p:txBody>
      </p:sp>
      <p:grpSp>
        <p:nvGrpSpPr>
          <p:cNvPr id="103" name="Group 102"/>
          <p:cNvGrpSpPr/>
          <p:nvPr/>
        </p:nvGrpSpPr>
        <p:grpSpPr>
          <a:xfrm>
            <a:off x="2279355" y="2669240"/>
            <a:ext cx="496100" cy="405586"/>
            <a:chOff x="2458750" y="2907921"/>
            <a:chExt cx="561032" cy="441962"/>
          </a:xfrm>
        </p:grpSpPr>
        <p:pic>
          <p:nvPicPr>
            <p:cNvPr id="130" name="Picture 2" descr="http://nexustelecom.com/wp-content/uploads/2015/12/icon_VoLTE-300x300.png"/>
            <p:cNvPicPr>
              <a:picLocks noChangeAspect="1" noChangeArrowheads="1"/>
            </p:cNvPicPr>
            <p:nvPr/>
          </p:nvPicPr>
          <p:blipFill>
            <a:blip r:embed="rId11" cstate="print">
              <a:biLevel thresh="75000"/>
              <a:extLst>
                <a:ext uri="{BEBA8EAE-BF5A-486C-A8C5-ECC9F3942E4B}">
                  <a14:imgProps xmlns:a14="http://schemas.microsoft.com/office/drawing/2010/main">
                    <a14:imgLayer r:embed="rId12">
                      <a14:imgEffect>
                        <a14:backgroundRemoval t="2000" b="98333" l="0" r="99000">
                          <a14:foregroundMark x1="12333" y1="32333" x2="12333" y2="32333"/>
                          <a14:foregroundMark x1="12333" y1="32333" x2="1333" y2="44667"/>
                          <a14:foregroundMark x1="19000" y1="36000" x2="28000" y2="47000"/>
                          <a14:foregroundMark x1="33000" y1="35000" x2="36000" y2="18333"/>
                          <a14:foregroundMark x1="90667" y1="54333" x2="90667" y2="54333"/>
                          <a14:foregroundMark x1="94333" y1="50000" x2="94333" y2="50000"/>
                          <a14:foregroundMark x1="96333" y1="44000" x2="96333" y2="44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458750" y="2907921"/>
              <a:ext cx="499389" cy="441962"/>
            </a:xfrm>
            <a:prstGeom prst="rect">
              <a:avLst/>
            </a:prstGeom>
            <a:noFill/>
            <a:extLst>
              <a:ext uri="{909E8E84-426E-40DD-AFC4-6F175D3DCCD1}">
                <a14:hiddenFill xmlns:a14="http://schemas.microsoft.com/office/drawing/2010/main">
                  <a:solidFill>
                    <a:srgbClr val="FFFFFF"/>
                  </a:solidFill>
                </a14:hiddenFill>
              </a:ext>
            </a:extLst>
          </p:spPr>
        </p:pic>
        <p:sp>
          <p:nvSpPr>
            <p:cNvPr id="131" name="TextBox 130"/>
            <p:cNvSpPr txBox="1"/>
            <p:nvPr/>
          </p:nvSpPr>
          <p:spPr>
            <a:xfrm>
              <a:off x="2543583" y="2974976"/>
              <a:ext cx="476199" cy="182837"/>
            </a:xfrm>
            <a:prstGeom prst="rect">
              <a:avLst/>
            </a:prstGeom>
            <a:noFill/>
          </p:spPr>
          <p:txBody>
            <a:bodyPr wrap="none" rtlCol="0">
              <a:spAutoFit/>
            </a:bodyPr>
            <a:lstStyle/>
            <a:p>
              <a:pPr>
                <a:defRPr/>
              </a:pPr>
              <a:r>
                <a:rPr lang="en-US" sz="700" kern="0" dirty="0" smtClean="0">
                  <a:solidFill>
                    <a:srgbClr val="000000"/>
                  </a:solidFill>
                  <a:latin typeface="Arial Black" panose="020B0A04020102020204" pitchFamily="34" charset="0"/>
                  <a:cs typeface="Aharoni" panose="02010803020104030203" pitchFamily="2" charset="-79"/>
                </a:rPr>
                <a:t>VoLTE</a:t>
              </a:r>
            </a:p>
          </p:txBody>
        </p:sp>
      </p:grpSp>
      <p:pic>
        <p:nvPicPr>
          <p:cNvPr id="104" name="Picture 8" descr="https://www.nettalkconnect.com/resources/nt/images/marketing/wifi-calling-icon.png"/>
          <p:cNvPicPr>
            <a:picLocks noChangeAspect="1" noChangeArrowheads="1"/>
          </p:cNvPicPr>
          <p:nvPr/>
        </p:nvPicPr>
        <p:blipFill>
          <a:blip r:embed="rId13" cstate="print">
            <a:biLevel thresh="75000"/>
            <a:extLst>
              <a:ext uri="{BEBA8EAE-BF5A-486C-A8C5-ECC9F3942E4B}">
                <a14:imgProps xmlns:a14="http://schemas.microsoft.com/office/drawing/2010/main">
                  <a14:imgLayer r:embed="rId1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1882245" y="3121880"/>
            <a:ext cx="534130" cy="483494"/>
          </a:xfrm>
          <a:prstGeom prst="rect">
            <a:avLst/>
          </a:prstGeom>
          <a:noFill/>
          <a:extLst>
            <a:ext uri="{909E8E84-426E-40DD-AFC4-6F175D3DCCD1}">
              <a14:hiddenFill xmlns:a14="http://schemas.microsoft.com/office/drawing/2010/main">
                <a:solidFill>
                  <a:srgbClr val="FFFFFF"/>
                </a:solidFill>
              </a14:hiddenFill>
            </a:ext>
          </a:extLst>
        </p:spPr>
      </p:pic>
      <p:sp>
        <p:nvSpPr>
          <p:cNvPr id="105" name="TextBox 104"/>
          <p:cNvSpPr txBox="1"/>
          <p:nvPr/>
        </p:nvSpPr>
        <p:spPr>
          <a:xfrm>
            <a:off x="3558542" y="1680814"/>
            <a:ext cx="892989" cy="263299"/>
          </a:xfrm>
          <a:prstGeom prst="rect">
            <a:avLst/>
          </a:prstGeom>
          <a:noFill/>
        </p:spPr>
        <p:txBody>
          <a:bodyPr wrap="none" rtlCol="0">
            <a:spAutoFit/>
          </a:bodyPr>
          <a:lstStyle/>
          <a:p>
            <a:pPr algn="ctr">
              <a:lnSpc>
                <a:spcPct val="90000"/>
              </a:lnSpc>
              <a:defRPr/>
            </a:pPr>
            <a:r>
              <a:rPr lang="en-US" sz="800" kern="0" dirty="0" smtClean="0">
                <a:solidFill>
                  <a:srgbClr val="000000"/>
                </a:solidFill>
                <a:latin typeface="Arial Black" panose="020B0A04020102020204" pitchFamily="34" charset="0"/>
                <a:cs typeface="Aharoni" panose="02010803020104030203" pitchFamily="2" charset="-79"/>
              </a:rPr>
              <a:t>High Frequency</a:t>
            </a:r>
          </a:p>
          <a:p>
            <a:pPr algn="ctr">
              <a:lnSpc>
                <a:spcPct val="90000"/>
              </a:lnSpc>
              <a:defRPr/>
            </a:pPr>
            <a:r>
              <a:rPr lang="en-US" sz="800" kern="0" dirty="0" smtClean="0">
                <a:solidFill>
                  <a:srgbClr val="000000"/>
                </a:solidFill>
                <a:latin typeface="Arial Black" panose="020B0A04020102020204" pitchFamily="34" charset="0"/>
                <a:cs typeface="Aharoni" panose="02010803020104030203" pitchFamily="2" charset="-79"/>
              </a:rPr>
              <a:t>Trading</a:t>
            </a:r>
          </a:p>
        </p:txBody>
      </p:sp>
      <p:sp>
        <p:nvSpPr>
          <p:cNvPr id="106" name="TextBox 105"/>
          <p:cNvSpPr txBox="1"/>
          <p:nvPr/>
        </p:nvSpPr>
        <p:spPr>
          <a:xfrm>
            <a:off x="3863353" y="3519863"/>
            <a:ext cx="894334" cy="180696"/>
          </a:xfrm>
          <a:prstGeom prst="rect">
            <a:avLst/>
          </a:prstGeom>
          <a:noFill/>
        </p:spPr>
        <p:txBody>
          <a:bodyPr wrap="none" rtlCol="0">
            <a:spAutoFit/>
          </a:bodyPr>
          <a:lstStyle/>
          <a:p>
            <a:pPr>
              <a:defRPr/>
            </a:pPr>
            <a:r>
              <a:rPr lang="en-US" sz="800" kern="0" dirty="0" smtClean="0">
                <a:solidFill>
                  <a:srgbClr val="000000"/>
                </a:solidFill>
                <a:latin typeface="Arial Black" panose="020B0A04020102020204" pitchFamily="34" charset="0"/>
                <a:cs typeface="Aharoni" panose="02010803020104030203" pitchFamily="2" charset="-79"/>
              </a:rPr>
              <a:t>Ultra-fast Video</a:t>
            </a:r>
          </a:p>
        </p:txBody>
      </p:sp>
      <p:grpSp>
        <p:nvGrpSpPr>
          <p:cNvPr id="107" name="Group 106"/>
          <p:cNvGrpSpPr/>
          <p:nvPr/>
        </p:nvGrpSpPr>
        <p:grpSpPr>
          <a:xfrm>
            <a:off x="4548567" y="2721517"/>
            <a:ext cx="579730" cy="653239"/>
            <a:chOff x="3422399" y="3999166"/>
            <a:chExt cx="655610" cy="711826"/>
          </a:xfrm>
        </p:grpSpPr>
        <p:sp>
          <p:nvSpPr>
            <p:cNvPr id="128" name="TextBox 127"/>
            <p:cNvSpPr txBox="1"/>
            <p:nvPr/>
          </p:nvSpPr>
          <p:spPr>
            <a:xfrm>
              <a:off x="3422399" y="4514091"/>
              <a:ext cx="655610" cy="196901"/>
            </a:xfrm>
            <a:prstGeom prst="rect">
              <a:avLst/>
            </a:prstGeom>
            <a:noFill/>
          </p:spPr>
          <p:txBody>
            <a:bodyPr wrap="none" rtlCol="0">
              <a:spAutoFit/>
            </a:bodyPr>
            <a:lstStyle/>
            <a:p>
              <a:pPr>
                <a:defRPr/>
              </a:pPr>
              <a:r>
                <a:rPr lang="en-US" sz="800" kern="0" dirty="0" smtClean="0">
                  <a:solidFill>
                    <a:srgbClr val="000000"/>
                  </a:solidFill>
                  <a:latin typeface="Arial Black" panose="020B0A04020102020204" pitchFamily="34" charset="0"/>
                  <a:cs typeface="Aharoni" panose="02010803020104030203" pitchFamily="2" charset="-79"/>
                </a:rPr>
                <a:t>Mass IoT</a:t>
              </a:r>
            </a:p>
          </p:txBody>
        </p:sp>
        <p:pic>
          <p:nvPicPr>
            <p:cNvPr id="129" name="Picture 28" descr="http://www.auroras.eu/wp-content/uploads/InternetOfThings-300x275.png"/>
            <p:cNvPicPr>
              <a:picLocks noChangeAspect="1" noChangeArrowheads="1"/>
            </p:cNvPicPr>
            <p:nvPr/>
          </p:nvPicPr>
          <p:blipFill>
            <a:blip r:embed="rId15" cstate="print">
              <a:biLevel thresh="75000"/>
              <a:extLst>
                <a:ext uri="{BEBA8EAE-BF5A-486C-A8C5-ECC9F3942E4B}">
                  <a14:imgProps xmlns:a14="http://schemas.microsoft.com/office/drawing/2010/main">
                    <a14:imgLayer r:embed="rId16">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436962" y="3999166"/>
              <a:ext cx="596759" cy="547029"/>
            </a:xfrm>
            <a:prstGeom prst="rect">
              <a:avLst/>
            </a:prstGeom>
            <a:noFill/>
            <a:extLst>
              <a:ext uri="{909E8E84-426E-40DD-AFC4-6F175D3DCCD1}">
                <a14:hiddenFill xmlns:a14="http://schemas.microsoft.com/office/drawing/2010/main">
                  <a:solidFill>
                    <a:srgbClr val="FFFFFF"/>
                  </a:solidFill>
                </a14:hiddenFill>
              </a:ext>
            </a:extLst>
          </p:spPr>
        </p:pic>
      </p:grpSp>
      <p:sp>
        <p:nvSpPr>
          <p:cNvPr id="108" name="TextBox 107"/>
          <p:cNvSpPr txBox="1"/>
          <p:nvPr/>
        </p:nvSpPr>
        <p:spPr>
          <a:xfrm rot="19920000">
            <a:off x="3436513" y="2359190"/>
            <a:ext cx="2220218" cy="272155"/>
          </a:xfrm>
          <a:prstGeom prst="rect">
            <a:avLst/>
          </a:prstGeom>
          <a:noFill/>
        </p:spPr>
        <p:txBody>
          <a:bodyPr wrap="none" rtlCol="0">
            <a:spAutoFit/>
          </a:bodyPr>
          <a:lstStyle/>
          <a:p>
            <a:pPr>
              <a:defRPr/>
            </a:pPr>
            <a:r>
              <a:rPr lang="en-US" sz="1400" b="1" kern="0" dirty="0" smtClean="0">
                <a:solidFill>
                  <a:srgbClr val="FF0000"/>
                </a:solidFill>
              </a:rPr>
              <a:t>Market value and revenues</a:t>
            </a:r>
          </a:p>
        </p:txBody>
      </p:sp>
      <p:grpSp>
        <p:nvGrpSpPr>
          <p:cNvPr id="109" name="Group 108"/>
          <p:cNvGrpSpPr/>
          <p:nvPr/>
        </p:nvGrpSpPr>
        <p:grpSpPr>
          <a:xfrm>
            <a:off x="2614972" y="2921659"/>
            <a:ext cx="755226" cy="354464"/>
            <a:chOff x="2279916" y="3175500"/>
            <a:chExt cx="854075" cy="386254"/>
          </a:xfrm>
        </p:grpSpPr>
        <p:sp>
          <p:nvSpPr>
            <p:cNvPr id="126" name="TextBox 125"/>
            <p:cNvSpPr txBox="1"/>
            <p:nvPr/>
          </p:nvSpPr>
          <p:spPr>
            <a:xfrm>
              <a:off x="2359820" y="3274841"/>
              <a:ext cx="751396" cy="286913"/>
            </a:xfrm>
            <a:prstGeom prst="rect">
              <a:avLst/>
            </a:prstGeom>
            <a:noFill/>
          </p:spPr>
          <p:txBody>
            <a:bodyPr wrap="none" rtlCol="0">
              <a:spAutoFit/>
            </a:bodyPr>
            <a:lstStyle/>
            <a:p>
              <a:pPr algn="ctr">
                <a:lnSpc>
                  <a:spcPct val="90000"/>
                </a:lnSpc>
                <a:defRPr/>
              </a:pPr>
              <a:r>
                <a:rPr lang="en-US" sz="800" kern="0" dirty="0" smtClean="0">
                  <a:solidFill>
                    <a:srgbClr val="000000"/>
                  </a:solidFill>
                  <a:latin typeface="Arial Black" panose="020B0A04020102020204" pitchFamily="34" charset="0"/>
                  <a:cs typeface="Aharoni" panose="02010803020104030203" pitchFamily="2" charset="-79"/>
                </a:rPr>
                <a:t>Mobile</a:t>
              </a:r>
            </a:p>
            <a:p>
              <a:pPr algn="ctr">
                <a:lnSpc>
                  <a:spcPct val="90000"/>
                </a:lnSpc>
                <a:defRPr/>
              </a:pPr>
              <a:r>
                <a:rPr lang="en-US" sz="800" kern="0" dirty="0" smtClean="0">
                  <a:solidFill>
                    <a:srgbClr val="000000"/>
                  </a:solidFill>
                  <a:latin typeface="Arial Black" panose="020B0A04020102020204" pitchFamily="34" charset="0"/>
                  <a:cs typeface="Aharoni" panose="02010803020104030203" pitchFamily="2" charset="-79"/>
                </a:rPr>
                <a:t>Broadband</a:t>
              </a:r>
            </a:p>
          </p:txBody>
        </p:sp>
        <p:pic>
          <p:nvPicPr>
            <p:cNvPr id="127" name="Picture 3"/>
            <p:cNvPicPr>
              <a:picLocks noChangeAspect="1" noChangeArrowheads="1"/>
            </p:cNvPicPr>
            <p:nvPr/>
          </p:nvPicPr>
          <p:blipFill>
            <a:blip r:embed="rId17">
              <a:biLevel thresh="75000"/>
              <a:extLst>
                <a:ext uri="{28A0092B-C50C-407E-A947-70E740481C1C}">
                  <a14:useLocalDpi xmlns:a14="http://schemas.microsoft.com/office/drawing/2010/main" val="0"/>
                </a:ext>
              </a:extLst>
            </a:blip>
            <a:srcRect/>
            <a:stretch>
              <a:fillRect/>
            </a:stretch>
          </p:blipFill>
          <p:spPr bwMode="auto">
            <a:xfrm>
              <a:off x="2279916" y="3175500"/>
              <a:ext cx="854075"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0" name="TextBox 109"/>
          <p:cNvSpPr txBox="1"/>
          <p:nvPr/>
        </p:nvSpPr>
        <p:spPr>
          <a:xfrm>
            <a:off x="1815007" y="3474408"/>
            <a:ext cx="704766" cy="180696"/>
          </a:xfrm>
          <a:prstGeom prst="rect">
            <a:avLst/>
          </a:prstGeom>
          <a:noFill/>
        </p:spPr>
        <p:txBody>
          <a:bodyPr wrap="none" rtlCol="0">
            <a:spAutoFit/>
          </a:bodyPr>
          <a:lstStyle/>
          <a:p>
            <a:pPr>
              <a:defRPr/>
            </a:pPr>
            <a:r>
              <a:rPr lang="en-US" sz="800" kern="0" dirty="0" smtClean="0">
                <a:solidFill>
                  <a:srgbClr val="000000"/>
                </a:solidFill>
                <a:latin typeface="Arial Black" panose="020B0A04020102020204" pitchFamily="34" charset="0"/>
                <a:cs typeface="Aharoni" panose="02010803020104030203" pitchFamily="2" charset="-79"/>
              </a:rPr>
              <a:t>Wi-Fi Phone</a:t>
            </a:r>
          </a:p>
        </p:txBody>
      </p:sp>
      <p:grpSp>
        <p:nvGrpSpPr>
          <p:cNvPr id="111" name="Group 110"/>
          <p:cNvGrpSpPr/>
          <p:nvPr/>
        </p:nvGrpSpPr>
        <p:grpSpPr>
          <a:xfrm>
            <a:off x="4050540" y="3161783"/>
            <a:ext cx="443332" cy="396257"/>
            <a:chOff x="3632296" y="3318556"/>
            <a:chExt cx="501358" cy="431796"/>
          </a:xfrm>
        </p:grpSpPr>
        <p:pic>
          <p:nvPicPr>
            <p:cNvPr id="124" name="Picture 5"/>
            <p:cNvPicPr>
              <a:picLocks noChangeAspect="1" noChangeArrowheads="1"/>
            </p:cNvPicPr>
            <p:nvPr/>
          </p:nvPicPr>
          <p:blipFill>
            <a:blip r:embed="rId18" cstate="print">
              <a:biLevel thresh="75000"/>
              <a:extLst>
                <a:ext uri="{28A0092B-C50C-407E-A947-70E740481C1C}">
                  <a14:useLocalDpi xmlns:a14="http://schemas.microsoft.com/office/drawing/2010/main" val="0"/>
                </a:ext>
              </a:extLst>
            </a:blip>
            <a:srcRect/>
            <a:stretch>
              <a:fillRect/>
            </a:stretch>
          </p:blipFill>
          <p:spPr bwMode="auto">
            <a:xfrm>
              <a:off x="3632296" y="3439456"/>
              <a:ext cx="403171" cy="310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5" name="Picture 4"/>
            <p:cNvPicPr>
              <a:picLocks noChangeAspect="1" noChangeArrowheads="1"/>
            </p:cNvPicPr>
            <p:nvPr/>
          </p:nvPicPr>
          <p:blipFill>
            <a:blip r:embed="rId19" cstate="print">
              <a:biLevel thresh="75000"/>
              <a:extLst>
                <a:ext uri="{28A0092B-C50C-407E-A947-70E740481C1C}">
                  <a14:useLocalDpi xmlns:a14="http://schemas.microsoft.com/office/drawing/2010/main" val="0"/>
                </a:ext>
              </a:extLst>
            </a:blip>
            <a:srcRect/>
            <a:stretch>
              <a:fillRect/>
            </a:stretch>
          </p:blipFill>
          <p:spPr bwMode="auto">
            <a:xfrm>
              <a:off x="3921487" y="3318556"/>
              <a:ext cx="212167" cy="325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2" name="TextBox 111"/>
          <p:cNvSpPr txBox="1"/>
          <p:nvPr/>
        </p:nvSpPr>
        <p:spPr>
          <a:xfrm>
            <a:off x="4465794" y="1580518"/>
            <a:ext cx="714352" cy="263299"/>
          </a:xfrm>
          <a:prstGeom prst="rect">
            <a:avLst/>
          </a:prstGeom>
          <a:noFill/>
        </p:spPr>
        <p:txBody>
          <a:bodyPr wrap="square" lIns="0" rIns="0" rtlCol="0">
            <a:spAutoFit/>
          </a:bodyPr>
          <a:lstStyle/>
          <a:p>
            <a:pPr algn="ctr">
              <a:lnSpc>
                <a:spcPct val="90000"/>
              </a:lnSpc>
              <a:defRPr/>
            </a:pPr>
            <a:r>
              <a:rPr lang="en-US" sz="800" kern="0" dirty="0" smtClean="0">
                <a:solidFill>
                  <a:srgbClr val="000000"/>
                </a:solidFill>
                <a:latin typeface="Arial Black" panose="020B0A04020102020204" pitchFamily="34" charset="0"/>
                <a:cs typeface="Aharoni" panose="02010803020104030203" pitchFamily="2" charset="-79"/>
              </a:rPr>
              <a:t>Mission</a:t>
            </a:r>
          </a:p>
          <a:p>
            <a:pPr algn="ctr">
              <a:lnSpc>
                <a:spcPct val="90000"/>
              </a:lnSpc>
              <a:defRPr/>
            </a:pPr>
            <a:r>
              <a:rPr lang="en-US" sz="800" kern="0" dirty="0" smtClean="0">
                <a:solidFill>
                  <a:srgbClr val="000000"/>
                </a:solidFill>
                <a:latin typeface="Arial Black" panose="020B0A04020102020204" pitchFamily="34" charset="0"/>
                <a:cs typeface="Aharoni" panose="02010803020104030203" pitchFamily="2" charset="-79"/>
              </a:rPr>
              <a:t>Critical IoT</a:t>
            </a:r>
          </a:p>
        </p:txBody>
      </p:sp>
      <p:pic>
        <p:nvPicPr>
          <p:cNvPr id="113" name="Picture 2"/>
          <p:cNvPicPr>
            <a:picLocks noChangeAspect="1" noChangeArrowheads="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17117" y="1338822"/>
            <a:ext cx="306493" cy="333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4" name="Picture 6"/>
          <p:cNvPicPr>
            <a:picLocks noChangeAspect="1" noChangeArrowheads="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13486" y="1254721"/>
            <a:ext cx="240343" cy="307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5" name="Picture 7"/>
          <p:cNvPicPr>
            <a:picLocks noChangeAspect="1" noChangeArrowheads="1"/>
          </p:cNvPicPr>
          <p:nvPr/>
        </p:nvPicPr>
        <p:blipFill>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89837" y="1960305"/>
            <a:ext cx="289560" cy="293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6" name="TextBox 115"/>
          <p:cNvSpPr txBox="1"/>
          <p:nvPr/>
        </p:nvSpPr>
        <p:spPr>
          <a:xfrm>
            <a:off x="3353258" y="2313716"/>
            <a:ext cx="589142" cy="263299"/>
          </a:xfrm>
          <a:prstGeom prst="rect">
            <a:avLst/>
          </a:prstGeom>
          <a:noFill/>
        </p:spPr>
        <p:txBody>
          <a:bodyPr wrap="none" rtlCol="0">
            <a:spAutoFit/>
          </a:bodyPr>
          <a:lstStyle/>
          <a:p>
            <a:pPr algn="ctr">
              <a:lnSpc>
                <a:spcPct val="90000"/>
              </a:lnSpc>
              <a:defRPr/>
            </a:pPr>
            <a:r>
              <a:rPr lang="en-US" sz="800" kern="0" dirty="0" smtClean="0">
                <a:solidFill>
                  <a:srgbClr val="000000"/>
                </a:solidFill>
                <a:latin typeface="Arial Black" panose="020B0A04020102020204" pitchFamily="34" charset="0"/>
                <a:cs typeface="Aharoni" panose="02010803020104030203" pitchFamily="2" charset="-79"/>
              </a:rPr>
              <a:t>Assisted </a:t>
            </a:r>
          </a:p>
          <a:p>
            <a:pPr algn="ctr">
              <a:lnSpc>
                <a:spcPct val="90000"/>
              </a:lnSpc>
              <a:defRPr/>
            </a:pPr>
            <a:r>
              <a:rPr lang="en-US" sz="800" kern="0" dirty="0" smtClean="0">
                <a:solidFill>
                  <a:srgbClr val="000000"/>
                </a:solidFill>
                <a:latin typeface="Arial Black" panose="020B0A04020102020204" pitchFamily="34" charset="0"/>
                <a:cs typeface="Aharoni" panose="02010803020104030203" pitchFamily="2" charset="-79"/>
              </a:rPr>
              <a:t>Driving</a:t>
            </a:r>
          </a:p>
        </p:txBody>
      </p:sp>
      <p:pic>
        <p:nvPicPr>
          <p:cNvPr id="117" name="Picture 7"/>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5107520" y="1383571"/>
            <a:ext cx="510665" cy="392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8" name="Picture 3"/>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6097982" y="2372242"/>
            <a:ext cx="681339" cy="424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9" name="Group 118"/>
          <p:cNvGrpSpPr/>
          <p:nvPr/>
        </p:nvGrpSpPr>
        <p:grpSpPr>
          <a:xfrm>
            <a:off x="6097982" y="1910694"/>
            <a:ext cx="304281" cy="278528"/>
            <a:chOff x="786581" y="1054510"/>
            <a:chExt cx="4503174" cy="4503174"/>
          </a:xfrm>
        </p:grpSpPr>
        <p:pic>
          <p:nvPicPr>
            <p:cNvPr id="122" name="Picture 6" descr="Related image"/>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786581" y="1054510"/>
              <a:ext cx="4503174" cy="4503174"/>
            </a:xfrm>
            <a:prstGeom prst="rect">
              <a:avLst/>
            </a:prstGeom>
            <a:noFill/>
            <a:extLst>
              <a:ext uri="{909E8E84-426E-40DD-AFC4-6F175D3DCCD1}">
                <a14:hiddenFill xmlns:a14="http://schemas.microsoft.com/office/drawing/2010/main">
                  <a:solidFill>
                    <a:srgbClr val="FFFFFF"/>
                  </a:solidFill>
                </a14:hiddenFill>
              </a:ext>
            </a:extLst>
          </p:spPr>
        </p:pic>
        <p:sp>
          <p:nvSpPr>
            <p:cNvPr id="123" name="Rectangle 122"/>
            <p:cNvSpPr/>
            <p:nvPr/>
          </p:nvSpPr>
          <p:spPr>
            <a:xfrm rot="1494190">
              <a:off x="1777483" y="3616648"/>
              <a:ext cx="875071" cy="492032"/>
            </a:xfrm>
            <a:prstGeom prst="rect">
              <a:avLst/>
            </a:prstGeom>
            <a:solidFill>
              <a:srgbClr val="EAEAEA"/>
            </a:solidFill>
            <a:ln w="12700" cap="sq" cmpd="sng" algn="ctr">
              <a:noFill/>
              <a:prstDash val="solid"/>
            </a:ln>
            <a:effectLst/>
          </p:spPr>
          <p:txBody>
            <a:bodyPr rtlCol="0" anchor="ctr"/>
            <a:lstStyle/>
            <a:p>
              <a:pPr algn="ctr">
                <a:defRPr/>
              </a:pPr>
              <a:endParaRPr lang="en-US" kern="0" smtClean="0">
                <a:solidFill>
                  <a:srgbClr val="FFFFFF"/>
                </a:solidFill>
              </a:endParaRPr>
            </a:p>
          </p:txBody>
        </p:sp>
      </p:grpSp>
      <p:sp>
        <p:nvSpPr>
          <p:cNvPr id="120" name="Freeform 119"/>
          <p:cNvSpPr/>
          <p:nvPr/>
        </p:nvSpPr>
        <p:spPr>
          <a:xfrm>
            <a:off x="1626618" y="1195588"/>
            <a:ext cx="6123225" cy="2745765"/>
          </a:xfrm>
          <a:custGeom>
            <a:avLst/>
            <a:gdLst>
              <a:gd name="connsiteX0" fmla="*/ 0 w 6981825"/>
              <a:gd name="connsiteY0" fmla="*/ 0 h 3105150"/>
              <a:gd name="connsiteX1" fmla="*/ 0 w 6981825"/>
              <a:gd name="connsiteY1" fmla="*/ 3105150 h 3105150"/>
              <a:gd name="connsiteX2" fmla="*/ 6981825 w 6981825"/>
              <a:gd name="connsiteY2" fmla="*/ 3105150 h 3105150"/>
            </a:gdLst>
            <a:ahLst/>
            <a:cxnLst>
              <a:cxn ang="0">
                <a:pos x="connsiteX0" y="connsiteY0"/>
              </a:cxn>
              <a:cxn ang="0">
                <a:pos x="connsiteX1" y="connsiteY1"/>
              </a:cxn>
              <a:cxn ang="0">
                <a:pos x="connsiteX2" y="connsiteY2"/>
              </a:cxn>
            </a:cxnLst>
            <a:rect l="l" t="t" r="r" b="b"/>
            <a:pathLst>
              <a:path w="6981825" h="3105150">
                <a:moveTo>
                  <a:pt x="0" y="0"/>
                </a:moveTo>
                <a:lnTo>
                  <a:pt x="0" y="3105150"/>
                </a:lnTo>
                <a:lnTo>
                  <a:pt x="6981825" y="3105150"/>
                </a:lnTo>
              </a:path>
            </a:pathLst>
          </a:custGeom>
          <a:noFill/>
          <a:ln w="57150" cap="sq" cmpd="sng" algn="ctr">
            <a:solidFill>
              <a:srgbClr val="000000">
                <a:lumMod val="65000"/>
                <a:lumOff val="35000"/>
              </a:srgbClr>
            </a:solidFill>
            <a:prstDash val="solid"/>
            <a:headEnd type="triangle" w="med" len="med"/>
            <a:tailEnd type="triangle" w="med" len="med"/>
          </a:ln>
          <a:effectLst/>
        </p:spPr>
        <p:txBody>
          <a:bodyPr rtlCol="0" anchor="ctr"/>
          <a:lstStyle/>
          <a:p>
            <a:pPr algn="ctr">
              <a:defRPr/>
            </a:pPr>
            <a:endParaRPr lang="en-US" kern="0" smtClean="0">
              <a:solidFill>
                <a:srgbClr val="FFFFFF"/>
              </a:solidFill>
            </a:endParaRPr>
          </a:p>
        </p:txBody>
      </p:sp>
      <p:pic>
        <p:nvPicPr>
          <p:cNvPr id="121" name="Picture 3"/>
          <p:cNvPicPr>
            <a:picLocks noChangeAspect="1" noChangeArrowheads="1"/>
          </p:cNvPicPr>
          <p:nvPr/>
        </p:nvPicPr>
        <p:blipFill rotWithShape="1">
          <a:blip r:embed="rId26" cstate="screen">
            <a:extLst>
              <a:ext uri="{BEBA8EAE-BF5A-486C-A8C5-ECC9F3942E4B}">
                <a14:imgProps xmlns:a14="http://schemas.microsoft.com/office/drawing/2010/main">
                  <a14:imgLayer r:embed="rId27">
                    <a14:imgEffect>
                      <a14:brightnessContrast bright="40000" contrast="-40000"/>
                    </a14:imgEffect>
                  </a14:imgLayer>
                </a14:imgProps>
              </a:ext>
              <a:ext uri="{28A0092B-C50C-407E-A947-70E740481C1C}">
                <a14:useLocalDpi xmlns:a14="http://schemas.microsoft.com/office/drawing/2010/main"/>
              </a:ext>
            </a:extLst>
          </a:blip>
          <a:srcRect l="429" t="-1774" r="-429" b="1774"/>
          <a:stretch/>
        </p:blipFill>
        <p:spPr bwMode="auto">
          <a:xfrm>
            <a:off x="5682692" y="939398"/>
            <a:ext cx="600290" cy="434783"/>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564393793"/>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285750"/>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Slide Number Placeholder 2"/>
          <p:cNvSpPr>
            <a:spLocks noGrp="1"/>
          </p:cNvSpPr>
          <p:nvPr>
            <p:ph type="sldNum" sz="quarter" idx="4294967295"/>
          </p:nvPr>
        </p:nvSpPr>
        <p:spPr>
          <a:xfrm>
            <a:off x="-95277" y="5195417"/>
            <a:ext cx="2133600" cy="273844"/>
          </a:xfrm>
          <a:prstGeom prst="rect">
            <a:avLst/>
          </a:prstGeom>
        </p:spPr>
        <p:txBody>
          <a:bodyPr/>
          <a:lstStyle/>
          <a:p>
            <a:fld id="{E52D2AFC-71C4-4511-B128-4ECEE52D3027}" type="slidenum">
              <a:rPr lang="en-ZA" smtClean="0"/>
              <a:pPr/>
              <a:t>14</a:t>
            </a:fld>
            <a:endParaRPr lang="en-ZA" dirty="0"/>
          </a:p>
        </p:txBody>
      </p:sp>
      <p:sp>
        <p:nvSpPr>
          <p:cNvPr id="4" name="Title 1"/>
          <p:cNvSpPr txBox="1">
            <a:spLocks/>
          </p:cNvSpPr>
          <p:nvPr/>
        </p:nvSpPr>
        <p:spPr>
          <a:xfrm>
            <a:off x="1583668" y="1603806"/>
            <a:ext cx="6064992" cy="69600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kern="1200">
                <a:solidFill>
                  <a:schemeClr val="tx1">
                    <a:lumMod val="75000"/>
                    <a:lumOff val="25000"/>
                  </a:schemeClr>
                </a:solidFill>
                <a:latin typeface="+mj-lt"/>
                <a:ea typeface="+mj-ea"/>
                <a:cs typeface="+mj-cs"/>
              </a:defRPr>
            </a:lvl1pPr>
          </a:lstStyle>
          <a:p>
            <a:endParaRPr lang="en-GB" sz="1500" b="1" dirty="0">
              <a:solidFill>
                <a:schemeClr val="tx1">
                  <a:lumMod val="60000"/>
                  <a:lumOff val="40000"/>
                </a:schemeClr>
              </a:solidFill>
            </a:endParaRPr>
          </a:p>
        </p:txBody>
      </p:sp>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0688" y="358601"/>
            <a:ext cx="1413907" cy="581445"/>
          </a:xfrm>
          <a:prstGeom prst="rect">
            <a:avLst/>
          </a:prstGeom>
        </p:spPr>
      </p:pic>
      <p:grpSp>
        <p:nvGrpSpPr>
          <p:cNvPr id="21" name="Group 4"/>
          <p:cNvGrpSpPr>
            <a:grpSpLocks noChangeAspect="1"/>
          </p:cNvGrpSpPr>
          <p:nvPr/>
        </p:nvGrpSpPr>
        <p:grpSpPr bwMode="auto">
          <a:xfrm rot="6269578">
            <a:off x="2411288" y="-2217623"/>
            <a:ext cx="5906149" cy="8685660"/>
            <a:chOff x="3462" y="666"/>
            <a:chExt cx="2206" cy="1241"/>
          </a:xfrm>
        </p:grpSpPr>
        <p:sp>
          <p:nvSpPr>
            <p:cNvPr id="22" name="Freeform 5"/>
            <p:cNvSpPr>
              <a:spLocks/>
            </p:cNvSpPr>
            <p:nvPr/>
          </p:nvSpPr>
          <p:spPr bwMode="auto">
            <a:xfrm>
              <a:off x="3462" y="666"/>
              <a:ext cx="2206" cy="1239"/>
            </a:xfrm>
            <a:custGeom>
              <a:avLst/>
              <a:gdLst>
                <a:gd name="T0" fmla="*/ 0 w 1912"/>
                <a:gd name="T1" fmla="*/ 0 h 1163"/>
                <a:gd name="T2" fmla="*/ 0 w 1912"/>
                <a:gd name="T3" fmla="*/ 0 h 1163"/>
                <a:gd name="T4" fmla="*/ 99 w 1912"/>
                <a:gd name="T5" fmla="*/ 582 h 1163"/>
                <a:gd name="T6" fmla="*/ 1912 w 1912"/>
                <a:gd name="T7" fmla="*/ 1163 h 1163"/>
                <a:gd name="T8" fmla="*/ 0 w 1912"/>
                <a:gd name="T9" fmla="*/ 0 h 1163"/>
                <a:gd name="connsiteX0" fmla="*/ 2630 w 10000"/>
                <a:gd name="connsiteY0" fmla="*/ 1199 h 10000"/>
                <a:gd name="connsiteX1" fmla="*/ 0 w 10000"/>
                <a:gd name="connsiteY1" fmla="*/ 0 h 10000"/>
                <a:gd name="connsiteX2" fmla="*/ 518 w 10000"/>
                <a:gd name="connsiteY2" fmla="*/ 5004 h 10000"/>
                <a:gd name="connsiteX3" fmla="*/ 10000 w 10000"/>
                <a:gd name="connsiteY3" fmla="*/ 10000 h 10000"/>
                <a:gd name="connsiteX4" fmla="*/ 2630 w 10000"/>
                <a:gd name="connsiteY4" fmla="*/ 1199 h 10000"/>
                <a:gd name="connsiteX0" fmla="*/ 2125 w 9495"/>
                <a:gd name="connsiteY0" fmla="*/ 0 h 8801"/>
                <a:gd name="connsiteX1" fmla="*/ 1284 w 9495"/>
                <a:gd name="connsiteY1" fmla="*/ 1130 h 8801"/>
                <a:gd name="connsiteX2" fmla="*/ 13 w 9495"/>
                <a:gd name="connsiteY2" fmla="*/ 3805 h 8801"/>
                <a:gd name="connsiteX3" fmla="*/ 9495 w 9495"/>
                <a:gd name="connsiteY3" fmla="*/ 8801 h 8801"/>
                <a:gd name="connsiteX4" fmla="*/ 2125 w 9495"/>
                <a:gd name="connsiteY4" fmla="*/ 0 h 8801"/>
                <a:gd name="connsiteX0" fmla="*/ 7807 w 10000"/>
                <a:gd name="connsiteY0" fmla="*/ 0 h 13381"/>
                <a:gd name="connsiteX1" fmla="*/ 1352 w 10000"/>
                <a:gd name="connsiteY1" fmla="*/ 4665 h 13381"/>
                <a:gd name="connsiteX2" fmla="*/ 14 w 10000"/>
                <a:gd name="connsiteY2" fmla="*/ 7704 h 13381"/>
                <a:gd name="connsiteX3" fmla="*/ 10000 w 10000"/>
                <a:gd name="connsiteY3" fmla="*/ 13381 h 13381"/>
                <a:gd name="connsiteX4" fmla="*/ 7807 w 10000"/>
                <a:gd name="connsiteY4" fmla="*/ 0 h 13381"/>
                <a:gd name="connsiteX0" fmla="*/ 9308 w 11501"/>
                <a:gd name="connsiteY0" fmla="*/ 0 h 13381"/>
                <a:gd name="connsiteX1" fmla="*/ 2853 w 11501"/>
                <a:gd name="connsiteY1" fmla="*/ 4665 h 13381"/>
                <a:gd name="connsiteX2" fmla="*/ 7 w 11501"/>
                <a:gd name="connsiteY2" fmla="*/ 3947 h 13381"/>
                <a:gd name="connsiteX3" fmla="*/ 11501 w 11501"/>
                <a:gd name="connsiteY3" fmla="*/ 13381 h 13381"/>
                <a:gd name="connsiteX4" fmla="*/ 9308 w 11501"/>
                <a:gd name="connsiteY4" fmla="*/ 0 h 13381"/>
                <a:gd name="connsiteX0" fmla="*/ 9309 w 11502"/>
                <a:gd name="connsiteY0" fmla="*/ 0 h 13381"/>
                <a:gd name="connsiteX1" fmla="*/ 2386 w 11502"/>
                <a:gd name="connsiteY1" fmla="*/ 1298 h 13381"/>
                <a:gd name="connsiteX2" fmla="*/ 8 w 11502"/>
                <a:gd name="connsiteY2" fmla="*/ 3947 h 13381"/>
                <a:gd name="connsiteX3" fmla="*/ 11502 w 11502"/>
                <a:gd name="connsiteY3" fmla="*/ 13381 h 13381"/>
                <a:gd name="connsiteX4" fmla="*/ 9309 w 11502"/>
                <a:gd name="connsiteY4" fmla="*/ 0 h 13381"/>
                <a:gd name="connsiteX0" fmla="*/ 9344 w 11537"/>
                <a:gd name="connsiteY0" fmla="*/ 0 h 13381"/>
                <a:gd name="connsiteX1" fmla="*/ 2421 w 11537"/>
                <a:gd name="connsiteY1" fmla="*/ 1298 h 13381"/>
                <a:gd name="connsiteX2" fmla="*/ 43 w 11537"/>
                <a:gd name="connsiteY2" fmla="*/ 3947 h 13381"/>
                <a:gd name="connsiteX3" fmla="*/ 11537 w 11537"/>
                <a:gd name="connsiteY3" fmla="*/ 13381 h 13381"/>
                <a:gd name="connsiteX4" fmla="*/ 9344 w 11537"/>
                <a:gd name="connsiteY4" fmla="*/ 0 h 13381"/>
                <a:gd name="connsiteX0" fmla="*/ 9314 w 11507"/>
                <a:gd name="connsiteY0" fmla="*/ 0 h 13381"/>
                <a:gd name="connsiteX1" fmla="*/ 3871 w 11507"/>
                <a:gd name="connsiteY1" fmla="*/ 1839 h 13381"/>
                <a:gd name="connsiteX2" fmla="*/ 13 w 11507"/>
                <a:gd name="connsiteY2" fmla="*/ 3947 h 13381"/>
                <a:gd name="connsiteX3" fmla="*/ 11507 w 11507"/>
                <a:gd name="connsiteY3" fmla="*/ 13381 h 13381"/>
                <a:gd name="connsiteX4" fmla="*/ 9314 w 11507"/>
                <a:gd name="connsiteY4" fmla="*/ 0 h 13381"/>
                <a:gd name="connsiteX0" fmla="*/ 9301 w 11494"/>
                <a:gd name="connsiteY0" fmla="*/ 0 h 13381"/>
                <a:gd name="connsiteX1" fmla="*/ 3858 w 11494"/>
                <a:gd name="connsiteY1" fmla="*/ 1839 h 13381"/>
                <a:gd name="connsiteX2" fmla="*/ 0 w 11494"/>
                <a:gd name="connsiteY2" fmla="*/ 3947 h 13381"/>
                <a:gd name="connsiteX3" fmla="*/ 11494 w 11494"/>
                <a:gd name="connsiteY3" fmla="*/ 13381 h 13381"/>
                <a:gd name="connsiteX4" fmla="*/ 9301 w 11494"/>
                <a:gd name="connsiteY4" fmla="*/ 0 h 13381"/>
                <a:gd name="connsiteX0" fmla="*/ 9301 w 11494"/>
                <a:gd name="connsiteY0" fmla="*/ 0 h 13381"/>
                <a:gd name="connsiteX1" fmla="*/ 4386 w 11494"/>
                <a:gd name="connsiteY1" fmla="*/ 2058 h 13381"/>
                <a:gd name="connsiteX2" fmla="*/ 0 w 11494"/>
                <a:gd name="connsiteY2" fmla="*/ 3947 h 13381"/>
                <a:gd name="connsiteX3" fmla="*/ 11494 w 11494"/>
                <a:gd name="connsiteY3" fmla="*/ 13381 h 13381"/>
                <a:gd name="connsiteX4" fmla="*/ 9301 w 11494"/>
                <a:gd name="connsiteY4" fmla="*/ 0 h 13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4" h="13381">
                  <a:moveTo>
                    <a:pt x="9301" y="0"/>
                  </a:moveTo>
                  <a:lnTo>
                    <a:pt x="4386" y="2058"/>
                  </a:lnTo>
                  <a:cubicBezTo>
                    <a:pt x="2139" y="2969"/>
                    <a:pt x="1838" y="3051"/>
                    <a:pt x="0" y="3947"/>
                  </a:cubicBezTo>
                  <a:lnTo>
                    <a:pt x="11494" y="13381"/>
                  </a:lnTo>
                  <a:lnTo>
                    <a:pt x="9301" y="0"/>
                  </a:lnTo>
                  <a:close/>
                </a:path>
              </a:pathLst>
            </a:custGeom>
            <a:solidFill>
              <a:schemeClr val="accent6">
                <a:alpha val="76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 name="Freeform 6"/>
            <p:cNvSpPr>
              <a:spLocks/>
            </p:cNvSpPr>
            <p:nvPr/>
          </p:nvSpPr>
          <p:spPr bwMode="auto">
            <a:xfrm>
              <a:off x="3756" y="742"/>
              <a:ext cx="1912" cy="1163"/>
            </a:xfrm>
            <a:custGeom>
              <a:avLst/>
              <a:gdLst>
                <a:gd name="T0" fmla="*/ 0 w 1912"/>
                <a:gd name="T1" fmla="*/ 0 h 1163"/>
                <a:gd name="T2" fmla="*/ 0 w 1912"/>
                <a:gd name="T3" fmla="*/ 0 h 1163"/>
                <a:gd name="T4" fmla="*/ 99 w 1912"/>
                <a:gd name="T5" fmla="*/ 582 h 1163"/>
                <a:gd name="T6" fmla="*/ 1912 w 1912"/>
                <a:gd name="T7" fmla="*/ 1163 h 1163"/>
                <a:gd name="T8" fmla="*/ 0 w 1912"/>
                <a:gd name="T9" fmla="*/ 0 h 1163"/>
              </a:gdLst>
              <a:ahLst/>
              <a:cxnLst>
                <a:cxn ang="0">
                  <a:pos x="T0" y="T1"/>
                </a:cxn>
                <a:cxn ang="0">
                  <a:pos x="T2" y="T3"/>
                </a:cxn>
                <a:cxn ang="0">
                  <a:pos x="T4" y="T5"/>
                </a:cxn>
                <a:cxn ang="0">
                  <a:pos x="T6" y="T7"/>
                </a:cxn>
                <a:cxn ang="0">
                  <a:pos x="T8" y="T9"/>
                </a:cxn>
              </a:cxnLst>
              <a:rect l="0" t="0" r="r" b="b"/>
              <a:pathLst>
                <a:path w="1912" h="1163">
                  <a:moveTo>
                    <a:pt x="0" y="0"/>
                  </a:moveTo>
                  <a:lnTo>
                    <a:pt x="0" y="0"/>
                  </a:lnTo>
                  <a:lnTo>
                    <a:pt x="99" y="582"/>
                  </a:lnTo>
                  <a:lnTo>
                    <a:pt x="1912" y="116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AutoShape 3"/>
            <p:cNvSpPr>
              <a:spLocks noChangeAspect="1" noChangeArrowheads="1" noTextEdit="1"/>
            </p:cNvSpPr>
            <p:nvPr/>
          </p:nvSpPr>
          <p:spPr bwMode="auto">
            <a:xfrm>
              <a:off x="3758" y="744"/>
              <a:ext cx="1908" cy="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25" name="Freeform 45"/>
          <p:cNvSpPr>
            <a:spLocks/>
          </p:cNvSpPr>
          <p:nvPr/>
        </p:nvSpPr>
        <p:spPr bwMode="auto">
          <a:xfrm rot="12701044">
            <a:off x="7548798" y="511510"/>
            <a:ext cx="1064977" cy="382032"/>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rgbClr val="F26722">
              <a:alpha val="67843"/>
            </a:srgbClr>
          </a:solidFill>
          <a:ln>
            <a:noFill/>
          </a:ln>
          <a:extLst/>
        </p:spPr>
        <p:txBody>
          <a:bodyPr vert="horz" wrap="square" lIns="91440" tIns="45720" rIns="91440" bIns="45720" numCol="1" anchor="t" anchorCtr="0" compatLnSpc="1">
            <a:prstTxWarp prst="textNoShape">
              <a:avLst/>
            </a:prstTxWarp>
          </a:bodyPr>
          <a:lstStyle/>
          <a:p>
            <a:r>
              <a:rPr lang="en-GB" dirty="0"/>
              <a:t>   </a:t>
            </a:r>
          </a:p>
        </p:txBody>
      </p:sp>
      <p:sp>
        <p:nvSpPr>
          <p:cNvPr id="2" name="Isosceles Triangle 1"/>
          <p:cNvSpPr/>
          <p:nvPr/>
        </p:nvSpPr>
        <p:spPr>
          <a:xfrm rot="499524">
            <a:off x="90889" y="2089205"/>
            <a:ext cx="4717902" cy="2914814"/>
          </a:xfrm>
          <a:prstGeom prst="triangle">
            <a:avLst>
              <a:gd name="adj" fmla="val 14037"/>
            </a:avLst>
          </a:prstGeom>
          <a:solidFill>
            <a:srgbClr val="F26722">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6" name="Picture 2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0973304">
            <a:off x="8409195" y="201378"/>
            <a:ext cx="599685" cy="382624"/>
          </a:xfrm>
          <a:prstGeom prst="rect">
            <a:avLst/>
          </a:prstGeom>
        </p:spPr>
      </p:pic>
      <p:sp>
        <p:nvSpPr>
          <p:cNvPr id="27" name="Freeform 45"/>
          <p:cNvSpPr>
            <a:spLocks/>
          </p:cNvSpPr>
          <p:nvPr/>
        </p:nvSpPr>
        <p:spPr bwMode="auto">
          <a:xfrm rot="8166994">
            <a:off x="5286548" y="-1232508"/>
            <a:ext cx="706536" cy="2603321"/>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chemeClr val="bg1">
              <a:alpha val="9000"/>
            </a:schemeClr>
          </a:solidFill>
          <a:ln>
            <a:noFill/>
          </a:ln>
          <a:extLst/>
        </p:spPr>
        <p:txBody>
          <a:bodyPr vert="horz" wrap="square" lIns="91440" tIns="45720" rIns="91440" bIns="45720" numCol="1" anchor="t" anchorCtr="0" compatLnSpc="1">
            <a:prstTxWarp prst="textNoShape">
              <a:avLst/>
            </a:prstTxWarp>
          </a:bodyPr>
          <a:lstStyle/>
          <a:p>
            <a:r>
              <a:rPr lang="en-GB" dirty="0"/>
              <a:t>   </a:t>
            </a:r>
          </a:p>
        </p:txBody>
      </p:sp>
      <p:sp>
        <p:nvSpPr>
          <p:cNvPr id="28" name="Freeform 45"/>
          <p:cNvSpPr>
            <a:spLocks/>
          </p:cNvSpPr>
          <p:nvPr/>
        </p:nvSpPr>
        <p:spPr bwMode="auto">
          <a:xfrm rot="16953797">
            <a:off x="2175298" y="4256466"/>
            <a:ext cx="706536" cy="1556807"/>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chemeClr val="bg1">
              <a:alpha val="19000"/>
            </a:schemeClr>
          </a:solidFill>
          <a:ln>
            <a:noFill/>
          </a:ln>
          <a:extLst/>
        </p:spPr>
        <p:txBody>
          <a:bodyPr vert="horz" wrap="square" lIns="91440" tIns="45720" rIns="91440" bIns="45720" numCol="1" anchor="t" anchorCtr="0" compatLnSpc="1">
            <a:prstTxWarp prst="textNoShape">
              <a:avLst/>
            </a:prstTxWarp>
          </a:bodyPr>
          <a:lstStyle/>
          <a:p>
            <a:r>
              <a:rPr lang="en-GB" dirty="0"/>
              <a:t>   </a:t>
            </a:r>
          </a:p>
        </p:txBody>
      </p:sp>
      <p:pic>
        <p:nvPicPr>
          <p:cNvPr id="29" name="Picture 2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3225757">
            <a:off x="103692" y="1995339"/>
            <a:ext cx="412567" cy="263235"/>
          </a:xfrm>
          <a:prstGeom prst="rect">
            <a:avLst/>
          </a:prstGeom>
        </p:spPr>
      </p:pic>
      <p:sp>
        <p:nvSpPr>
          <p:cNvPr id="30" name="Freeform 45"/>
          <p:cNvSpPr>
            <a:spLocks/>
          </p:cNvSpPr>
          <p:nvPr/>
        </p:nvSpPr>
        <p:spPr bwMode="auto">
          <a:xfrm rot="11867182">
            <a:off x="1108903" y="1441882"/>
            <a:ext cx="706536" cy="1556807"/>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chemeClr val="accent6">
              <a:alpha val="19000"/>
            </a:schemeClr>
          </a:solidFill>
          <a:ln>
            <a:noFill/>
          </a:ln>
          <a:extLst/>
        </p:spPr>
        <p:txBody>
          <a:bodyPr vert="horz" wrap="square" lIns="91440" tIns="45720" rIns="91440" bIns="45720" numCol="1" anchor="t" anchorCtr="0" compatLnSpc="1">
            <a:prstTxWarp prst="textNoShape">
              <a:avLst/>
            </a:prstTxWarp>
          </a:bodyPr>
          <a:lstStyle/>
          <a:p>
            <a:r>
              <a:rPr lang="en-GB" dirty="0"/>
              <a:t>   </a:t>
            </a:r>
          </a:p>
        </p:txBody>
      </p:sp>
      <p:sp>
        <p:nvSpPr>
          <p:cNvPr id="31" name="Subtitle 17"/>
          <p:cNvSpPr txBox="1">
            <a:spLocks/>
          </p:cNvSpPr>
          <p:nvPr/>
        </p:nvSpPr>
        <p:spPr>
          <a:xfrm>
            <a:off x="3419872" y="2847600"/>
            <a:ext cx="5207288" cy="1314450"/>
          </a:xfrm>
          <a:prstGeom prst="rect">
            <a:avLst/>
          </a:prstGeom>
        </p:spPr>
        <p:txBody>
          <a:bodyPr/>
          <a:lstStyle>
            <a:lvl1pPr marL="342900" indent="-342900" algn="l" defTabSz="914400" rtl="0" eaLnBrk="1" latinLnBrk="0" hangingPunct="1">
              <a:spcBef>
                <a:spcPct val="20000"/>
              </a:spcBef>
              <a:buClr>
                <a:srgbClr val="E30613"/>
              </a:buClr>
              <a:buSzPct val="90000"/>
              <a:buFont typeface="Wingdings" charset="2"/>
              <a:buChar char="§"/>
              <a:defRPr sz="2000" kern="1200">
                <a:solidFill>
                  <a:schemeClr val="tx2"/>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E30613"/>
              </a:buClr>
              <a:buSzPct val="90000"/>
              <a:buFont typeface="Wingdings" charset="2"/>
              <a:buChar char="§"/>
              <a:defRPr sz="18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E30613"/>
              </a:buClr>
              <a:buSzPct val="90000"/>
              <a:buFont typeface="Wingdings" charset="2"/>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E30613"/>
              </a:buClr>
              <a:buSzPct val="90000"/>
              <a:buFont typeface="Wingdings" charset="2"/>
              <a:buChar char="§"/>
              <a:defRPr sz="14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E30613"/>
              </a:buClr>
              <a:buSzPct val="90000"/>
              <a:buFont typeface="Wingdings" charset="2"/>
              <a:buChar char="§"/>
              <a:defRPr sz="14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spcBef>
                <a:spcPts val="0"/>
              </a:spcBef>
              <a:buClr>
                <a:srgbClr val="E21E25"/>
              </a:buClr>
              <a:buSzTx/>
              <a:buNone/>
              <a:defRPr/>
            </a:pPr>
            <a:r>
              <a:rPr lang="en-US" sz="3200" b="1" kern="0" dirty="0" smtClean="0">
                <a:solidFill>
                  <a:schemeClr val="bg1"/>
                </a:solidFill>
              </a:rPr>
              <a:t>Seizo </a:t>
            </a:r>
            <a:r>
              <a:rPr lang="en-US" sz="3200" b="1" kern="0" dirty="0" err="1" smtClean="0">
                <a:solidFill>
                  <a:schemeClr val="bg1"/>
                </a:solidFill>
              </a:rPr>
              <a:t>Onoe</a:t>
            </a:r>
            <a:endParaRPr lang="en-US" sz="3200" b="1" kern="0" dirty="0" smtClean="0">
              <a:solidFill>
                <a:schemeClr val="bg1"/>
              </a:solidFill>
            </a:endParaRPr>
          </a:p>
          <a:p>
            <a:pPr marL="0" lvl="0" indent="0">
              <a:spcBef>
                <a:spcPts val="0"/>
              </a:spcBef>
              <a:buClr>
                <a:srgbClr val="E21E25"/>
              </a:buClr>
              <a:buSzTx/>
              <a:buNone/>
              <a:defRPr/>
            </a:pPr>
            <a:r>
              <a:rPr lang="en-US" kern="0" dirty="0" smtClean="0">
                <a:solidFill>
                  <a:srgbClr val="FFB933"/>
                </a:solidFill>
              </a:rPr>
              <a:t>CTO and EVP</a:t>
            </a:r>
            <a:r>
              <a:rPr lang="en-GB" kern="0" dirty="0" smtClean="0">
                <a:solidFill>
                  <a:srgbClr val="FFB933"/>
                </a:solidFill>
              </a:rPr>
              <a:t> </a:t>
            </a:r>
          </a:p>
          <a:p>
            <a:pPr marL="0" lvl="0" indent="0">
              <a:spcBef>
                <a:spcPts val="0"/>
              </a:spcBef>
              <a:buClr>
                <a:srgbClr val="E21E25"/>
              </a:buClr>
              <a:buSzTx/>
              <a:buNone/>
              <a:defRPr/>
            </a:pPr>
            <a:r>
              <a:rPr lang="en-GB" b="1" kern="0" dirty="0" smtClean="0">
                <a:solidFill>
                  <a:srgbClr val="FFB933"/>
                </a:solidFill>
              </a:rPr>
              <a:t>NTT DOCOMO, INC</a:t>
            </a:r>
            <a:endParaRPr lang="en-GB" b="1" kern="0" dirty="0">
              <a:solidFill>
                <a:srgbClr val="FFB933"/>
              </a:solidFill>
            </a:endParaRPr>
          </a:p>
          <a:p>
            <a:pPr marL="0" indent="0">
              <a:spcBef>
                <a:spcPts val="0"/>
              </a:spcBef>
              <a:buClr>
                <a:srgbClr val="E21E25"/>
              </a:buClr>
              <a:buSzTx/>
              <a:buNone/>
              <a:defRPr/>
            </a:pPr>
            <a:r>
              <a:rPr lang="en-US" sz="3200" dirty="0" smtClean="0">
                <a:solidFill>
                  <a:schemeClr val="bg1"/>
                </a:solidFill>
              </a:rPr>
              <a:t> </a:t>
            </a:r>
            <a:endParaRPr lang="en-US" b="1" kern="0" dirty="0">
              <a:solidFill>
                <a:srgbClr val="FFB933"/>
              </a:solidFill>
            </a:endParaRPr>
          </a:p>
          <a:p>
            <a:endParaRPr lang="en-GB" dirty="0"/>
          </a:p>
        </p:txBody>
      </p:sp>
    </p:spTree>
    <p:extLst>
      <p:ext uri="{BB962C8B-B14F-4D97-AF65-F5344CB8AC3E}">
        <p14:creationId xmlns:p14="http://schemas.microsoft.com/office/powerpoint/2010/main" val="2145230726"/>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bwMode="auto">
          <a:xfrm>
            <a:off x="0" y="10213"/>
            <a:ext cx="9144000" cy="5132617"/>
          </a:xfrm>
          <a:prstGeom prst="rect">
            <a:avLst/>
          </a:prstGeom>
          <a:solidFill>
            <a:srgbClr val="000066"/>
          </a:solidFill>
          <a:ln w="3175"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 name="テキスト ボックス 1"/>
          <p:cNvSpPr txBox="1"/>
          <p:nvPr/>
        </p:nvSpPr>
        <p:spPr>
          <a:xfrm>
            <a:off x="1305193" y="3329629"/>
            <a:ext cx="6477000" cy="1407523"/>
          </a:xfrm>
          <a:prstGeom prst="rect">
            <a:avLst/>
          </a:prstGeom>
          <a:noFill/>
        </p:spPr>
        <p:txBody>
          <a:bodyPr wrap="square" lIns="68413" tIns="34206" rIns="68413" bIns="34206" rtlCol="0">
            <a:spAutoFit/>
          </a:bodyPr>
          <a:lstStyle/>
          <a:p>
            <a:pPr algn="ctr" defTabSz="685617" fontAlgn="base">
              <a:spcBef>
                <a:spcPct val="0"/>
              </a:spcBef>
              <a:spcAft>
                <a:spcPct val="0"/>
              </a:spcAft>
            </a:pPr>
            <a:r>
              <a:rPr kumimoji="1" lang="en-US" altLang="ja-JP" sz="3299" b="1">
                <a:solidFill>
                  <a:srgbClr val="FFFFFF">
                    <a:lumMod val="85000"/>
                  </a:srgbClr>
                </a:solidFill>
                <a:latin typeface="Segoe UI" panose="020B0502040204020203" pitchFamily="34" charset="0"/>
                <a:ea typeface="Segoe UI" panose="020B0502040204020203" pitchFamily="34" charset="0"/>
                <a:cs typeface="Segoe UI" panose="020B0502040204020203" pitchFamily="34" charset="0"/>
              </a:rPr>
              <a:t>Seizo ONOE</a:t>
            </a:r>
          </a:p>
          <a:p>
            <a:pPr algn="ctr" defTabSz="685617" fontAlgn="base">
              <a:spcBef>
                <a:spcPct val="0"/>
              </a:spcBef>
              <a:spcAft>
                <a:spcPct val="0"/>
              </a:spcAft>
            </a:pPr>
            <a:r>
              <a:rPr kumimoji="1" lang="en-US" altLang="ja-JP" sz="2699" b="1">
                <a:solidFill>
                  <a:srgbClr val="FFFFFF">
                    <a:lumMod val="85000"/>
                  </a:srgbClr>
                </a:solidFill>
                <a:latin typeface="Segoe UI" panose="020B0502040204020203" pitchFamily="34" charset="0"/>
                <a:ea typeface="Segoe UI" panose="020B0502040204020203" pitchFamily="34" charset="0"/>
                <a:cs typeface="Segoe UI" panose="020B0502040204020203" pitchFamily="34" charset="0"/>
              </a:rPr>
              <a:t>CTO and EVP</a:t>
            </a:r>
          </a:p>
          <a:p>
            <a:pPr algn="ctr" defTabSz="685617" fontAlgn="base">
              <a:spcBef>
                <a:spcPct val="0"/>
              </a:spcBef>
              <a:spcAft>
                <a:spcPct val="0"/>
              </a:spcAft>
            </a:pPr>
            <a:r>
              <a:rPr kumimoji="1" lang="en-US" altLang="ja-JP" sz="2699" b="1">
                <a:solidFill>
                  <a:srgbClr val="FFFFFF">
                    <a:lumMod val="85000"/>
                  </a:srgbClr>
                </a:solidFill>
                <a:latin typeface="Segoe UI" panose="020B0502040204020203" pitchFamily="34" charset="0"/>
                <a:ea typeface="Segoe UI" panose="020B0502040204020203" pitchFamily="34" charset="0"/>
                <a:cs typeface="Segoe UI" panose="020B0502040204020203" pitchFamily="34" charset="0"/>
              </a:rPr>
              <a:t>NTT DOCOMO, INC.</a:t>
            </a:r>
            <a:endParaRPr kumimoji="1" lang="ja-JP" altLang="en-US" sz="2699" b="1">
              <a:solidFill>
                <a:srgbClr val="FFFFFF">
                  <a:lumMod val="85000"/>
                </a:srgbClr>
              </a:solidFill>
              <a:latin typeface="Segoe UI" panose="020B0502040204020203" pitchFamily="34" charset="0"/>
              <a:ea typeface="ＭＳ Ｐゴシック" charset="-128"/>
              <a:cs typeface="Segoe UI" panose="020B0502040204020203" pitchFamily="34" charset="0"/>
            </a:endParaRPr>
          </a:p>
        </p:txBody>
      </p:sp>
      <p:sp>
        <p:nvSpPr>
          <p:cNvPr id="3" name="テキスト ボックス 2"/>
          <p:cNvSpPr txBox="1"/>
          <p:nvPr/>
        </p:nvSpPr>
        <p:spPr>
          <a:xfrm>
            <a:off x="-3753073" y="686"/>
            <a:ext cx="2287790" cy="299913"/>
          </a:xfrm>
          <a:prstGeom prst="rect">
            <a:avLst/>
          </a:prstGeom>
          <a:noFill/>
        </p:spPr>
        <p:txBody>
          <a:bodyPr wrap="none" lIns="68413" tIns="34206" rIns="68413" bIns="34206" rtlCol="0">
            <a:spAutoFit/>
          </a:bodyPr>
          <a:lstStyle/>
          <a:p>
            <a:pPr defTabSz="685617" fontAlgn="base">
              <a:spcBef>
                <a:spcPct val="0"/>
              </a:spcBef>
              <a:spcAft>
                <a:spcPct val="0"/>
              </a:spcAft>
            </a:pPr>
            <a:r>
              <a:rPr kumimoji="1" lang="en-US" altLang="ja-JP" sz="1500">
                <a:solidFill>
                  <a:srgbClr val="FFFFFF">
                    <a:lumMod val="85000"/>
                  </a:srgbClr>
                </a:solidFill>
                <a:latin typeface="Arial"/>
                <a:ea typeface="ＭＳ Ｐゴシック" charset="-128"/>
              </a:rPr>
              <a:t>The Brooklyn 5G Summit</a:t>
            </a:r>
            <a:endParaRPr kumimoji="1" lang="ja-JP" altLang="en-US" sz="1500">
              <a:solidFill>
                <a:srgbClr val="FFFFFF">
                  <a:lumMod val="85000"/>
                </a:srgbClr>
              </a:solidFill>
              <a:latin typeface="Arial"/>
              <a:ea typeface="ＭＳ Ｐゴシック" charset="-128"/>
            </a:endParaRPr>
          </a:p>
        </p:txBody>
      </p:sp>
      <p:sp>
        <p:nvSpPr>
          <p:cNvPr id="7" name="Rectangle 4"/>
          <p:cNvSpPr>
            <a:spLocks noChangeArrowheads="1"/>
          </p:cNvSpPr>
          <p:nvPr/>
        </p:nvSpPr>
        <p:spPr bwMode="auto">
          <a:xfrm>
            <a:off x="7" y="17334"/>
            <a:ext cx="8053388" cy="171405"/>
          </a:xfrm>
          <a:prstGeom prst="rect">
            <a:avLst/>
          </a:prstGeom>
          <a:noFill/>
          <a:ln w="9525">
            <a:noFill/>
            <a:miter lim="800000"/>
            <a:headEnd/>
            <a:tailEnd/>
          </a:ln>
        </p:spPr>
        <p:txBody>
          <a:bodyPr wrap="none" lIns="68413" tIns="34206" rIns="68413" bIns="34206" anchor="t" anchorCtr="0"/>
          <a:lstStyle/>
          <a:p>
            <a:pPr defTabSz="685617" eaLnBrk="0" fontAlgn="base" hangingPunct="0">
              <a:spcBef>
                <a:spcPct val="0"/>
              </a:spcBef>
              <a:spcAft>
                <a:spcPct val="0"/>
              </a:spcAft>
              <a:tabLst>
                <a:tab pos="2891257" algn="l"/>
              </a:tabLst>
            </a:pPr>
            <a:r>
              <a:rPr kumimoji="1" lang="en-US" altLang="ja-JP" sz="900" dirty="0">
                <a:solidFill>
                  <a:srgbClr val="FFFFFF"/>
                </a:solidFill>
                <a:latin typeface="Segoe UI" panose="020B0502040204020203" pitchFamily="34" charset="0"/>
                <a:ea typeface="Segoe UI" panose="020B0502040204020203" pitchFamily="34" charset="0"/>
                <a:cs typeface="Segoe UI" panose="020B0502040204020203" pitchFamily="34" charset="0"/>
              </a:rPr>
              <a:t>GSMA Network 2020:  5G Beyond Technology into Business Impact,  Barcelona, 27 Feb 2017</a:t>
            </a:r>
            <a:endParaRPr kumimoji="1" lang="en-US" altLang="ja-JP" sz="900" dirty="0">
              <a:solidFill>
                <a:srgbClr val="D9D9D9"/>
              </a:solidFill>
              <a:latin typeface="Segoe UI" panose="020B0502040204020203" pitchFamily="34" charset="0"/>
              <a:ea typeface="Segoe UI" panose="020B0502040204020203" pitchFamily="34" charset="0"/>
              <a:cs typeface="Segoe UI" panose="020B0502040204020203" pitchFamily="34" charset="0"/>
            </a:endParaRPr>
          </a:p>
        </p:txBody>
      </p:sp>
      <p:pic>
        <p:nvPicPr>
          <p:cNvPr id="9" name="Picture 14" descr="名称未設定-3"/>
          <p:cNvPicPr>
            <a:picLocks noChangeAspect="1" noChangeArrowheads="1"/>
          </p:cNvPicPr>
          <p:nvPr/>
        </p:nvPicPr>
        <p:blipFill>
          <a:blip r:embed="rId2" cstate="print"/>
          <a:srcRect/>
          <a:stretch>
            <a:fillRect/>
          </a:stretch>
        </p:blipFill>
        <p:spPr bwMode="auto">
          <a:xfrm>
            <a:off x="8374252" y="34126"/>
            <a:ext cx="718950" cy="145218"/>
          </a:xfrm>
          <a:prstGeom prst="rect">
            <a:avLst/>
          </a:prstGeom>
          <a:noFill/>
          <a:ln w="9525">
            <a:noFill/>
            <a:miter lim="800000"/>
            <a:headEnd/>
            <a:tailEnd/>
          </a:ln>
        </p:spPr>
      </p:pic>
      <p:sp>
        <p:nvSpPr>
          <p:cNvPr id="8" name="テキスト ボックス 7"/>
          <p:cNvSpPr txBox="1"/>
          <p:nvPr/>
        </p:nvSpPr>
        <p:spPr>
          <a:xfrm>
            <a:off x="291363" y="1156059"/>
            <a:ext cx="8504659" cy="692199"/>
          </a:xfrm>
          <a:prstGeom prst="rect">
            <a:avLst/>
          </a:prstGeom>
          <a:noFill/>
        </p:spPr>
        <p:txBody>
          <a:bodyPr wrap="square" lIns="68413" tIns="34206" rIns="68413" bIns="34206" rtlCol="0">
            <a:spAutoFit/>
          </a:bodyPr>
          <a:lstStyle/>
          <a:p>
            <a:pPr algn="ctr" defTabSz="685617" fontAlgn="base">
              <a:spcBef>
                <a:spcPct val="0"/>
              </a:spcBef>
              <a:spcAft>
                <a:spcPct val="0"/>
              </a:spcAft>
            </a:pPr>
            <a:r>
              <a:rPr kumimoji="1" lang="en-US" altLang="ja-JP" sz="4049" b="1" dirty="0">
                <a:solidFill>
                  <a:srgbClr val="D9D9D9"/>
                </a:solidFill>
                <a:latin typeface="Segoe UI" panose="020B0502040204020203" pitchFamily="34" charset="0"/>
                <a:ea typeface="ＭＳ Ｐゴシック" charset="-128"/>
                <a:cs typeface="Segoe UI" panose="020B0502040204020203" pitchFamily="34" charset="0"/>
              </a:rPr>
              <a:t>5G </a:t>
            </a:r>
            <a:r>
              <a:rPr kumimoji="1" lang="en-US" altLang="ja-JP" sz="4049" b="1" dirty="0">
                <a:solidFill>
                  <a:srgbClr val="D9D9D9"/>
                </a:solidFill>
                <a:latin typeface="Segoe UI" panose="020B0502040204020203" pitchFamily="34" charset="0"/>
                <a:ea typeface="ＭＳ Ｐゴシック" charset="-128"/>
                <a:cs typeface="Segoe UI" panose="020B0502040204020203" pitchFamily="34" charset="0"/>
              </a:rPr>
              <a:t>Potential and Reality</a:t>
            </a:r>
            <a:endParaRPr kumimoji="1" lang="en-US" altLang="ja-JP" sz="1050" b="1" dirty="0">
              <a:solidFill>
                <a:srgbClr val="D9D9D9"/>
              </a:solidFill>
              <a:latin typeface="Segoe UI" panose="020B0502040204020203" pitchFamily="34" charset="0"/>
              <a:ea typeface="ＭＳ Ｐゴシック" charset="-128"/>
              <a:cs typeface="Segoe UI" panose="020B0502040204020203" pitchFamily="34" charset="0"/>
            </a:endParaRPr>
          </a:p>
        </p:txBody>
      </p:sp>
    </p:spTree>
    <p:extLst>
      <p:ext uri="{BB962C8B-B14F-4D97-AF65-F5344CB8AC3E}">
        <p14:creationId xmlns:p14="http://schemas.microsoft.com/office/powerpoint/2010/main" val="2316118662"/>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５G短縮8.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80" y="670"/>
            <a:ext cx="9148762" cy="5142161"/>
          </a:xfrm>
          <a:prstGeom prst="rect">
            <a:avLst/>
          </a:prstGeom>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5" y="670"/>
            <a:ext cx="9141617" cy="5142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円/楕円 6"/>
          <p:cNvSpPr/>
          <p:nvPr/>
        </p:nvSpPr>
        <p:spPr bwMode="auto">
          <a:xfrm>
            <a:off x="9106673" y="4579655"/>
            <a:ext cx="138757" cy="138757"/>
          </a:xfrm>
          <a:prstGeom prst="ellipse">
            <a:avLst/>
          </a:prstGeom>
          <a:solidFill>
            <a:srgbClr val="FF0000"/>
          </a:solidFill>
          <a:ln w="9525" cap="flat" cmpd="sng" algn="ctr">
            <a:noFill/>
            <a:prstDash val="solid"/>
            <a:round/>
            <a:headEnd type="none" w="med" len="med"/>
            <a:tailEnd type="none" w="med" len="med"/>
          </a:ln>
          <a:effectLst/>
          <a:extLst/>
        </p:spPr>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defTabSz="685617" fontAlgn="base">
              <a:spcBef>
                <a:spcPct val="50000"/>
              </a:spcBef>
              <a:spcAft>
                <a:spcPct val="0"/>
              </a:spcAft>
            </a:pPr>
            <a:endParaRPr kumimoji="1" lang="ja-JP" altLang="en-US" sz="1200" err="1">
              <a:solidFill>
                <a:srgbClr val="000000"/>
              </a:solidFill>
              <a:latin typeface="ＭＳ Ｐゴシック"/>
              <a:ea typeface="ＭＳ Ｐゴシック"/>
            </a:endParaRPr>
          </a:p>
        </p:txBody>
      </p:sp>
      <p:sp>
        <p:nvSpPr>
          <p:cNvPr id="8" name="円/楕円 7"/>
          <p:cNvSpPr/>
          <p:nvPr/>
        </p:nvSpPr>
        <p:spPr bwMode="auto">
          <a:xfrm>
            <a:off x="9110456" y="4767379"/>
            <a:ext cx="138757" cy="138757"/>
          </a:xfrm>
          <a:prstGeom prst="ellipse">
            <a:avLst/>
          </a:prstGeom>
          <a:solidFill>
            <a:srgbClr val="CC0033"/>
          </a:solidFill>
          <a:ln w="9525" cap="flat" cmpd="sng" algn="ctr">
            <a:noFill/>
            <a:prstDash val="solid"/>
            <a:round/>
            <a:headEnd type="none" w="med" len="med"/>
            <a:tailEnd type="none" w="med" len="med"/>
          </a:ln>
          <a:effectLst/>
          <a:extLst/>
        </p:spPr>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defTabSz="685617" fontAlgn="base">
              <a:spcBef>
                <a:spcPct val="50000"/>
              </a:spcBef>
              <a:spcAft>
                <a:spcPct val="0"/>
              </a:spcAft>
            </a:pPr>
            <a:endParaRPr kumimoji="1" lang="ja-JP" altLang="en-US" sz="1200" err="1">
              <a:solidFill>
                <a:srgbClr val="000000"/>
              </a:solidFill>
              <a:latin typeface="ＭＳ Ｐゴシック"/>
              <a:ea typeface="ＭＳ Ｐゴシック"/>
            </a:endParaRPr>
          </a:p>
        </p:txBody>
      </p:sp>
      <p:sp>
        <p:nvSpPr>
          <p:cNvPr id="9" name="円/楕円 8"/>
          <p:cNvSpPr/>
          <p:nvPr/>
        </p:nvSpPr>
        <p:spPr bwMode="auto">
          <a:xfrm>
            <a:off x="9110456" y="4946143"/>
            <a:ext cx="138757" cy="138757"/>
          </a:xfrm>
          <a:prstGeom prst="ellipse">
            <a:avLst/>
          </a:prstGeom>
          <a:solidFill>
            <a:schemeClr val="tx1"/>
          </a:solidFill>
          <a:ln w="9525" cap="flat" cmpd="sng" algn="ctr">
            <a:noFill/>
            <a:prstDash val="solid"/>
            <a:round/>
            <a:headEnd type="none" w="med" len="med"/>
            <a:tailEnd type="none" w="med" len="med"/>
          </a:ln>
          <a:effectLst/>
          <a:extLst/>
        </p:spPr>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defTabSz="685617" fontAlgn="base">
              <a:spcBef>
                <a:spcPct val="50000"/>
              </a:spcBef>
              <a:spcAft>
                <a:spcPct val="0"/>
              </a:spcAft>
            </a:pPr>
            <a:endParaRPr kumimoji="1" lang="ja-JP" altLang="en-US" sz="1200" err="1">
              <a:solidFill>
                <a:srgbClr val="000000"/>
              </a:solidFill>
              <a:latin typeface="ＭＳ Ｐゴシック"/>
              <a:ea typeface="ＭＳ Ｐゴシック"/>
            </a:endParaRPr>
          </a:p>
        </p:txBody>
      </p:sp>
    </p:spTree>
    <p:extLst>
      <p:ext uri="{BB962C8B-B14F-4D97-AF65-F5344CB8AC3E}">
        <p14:creationId xmlns:p14="http://schemas.microsoft.com/office/powerpoint/2010/main" val="517606964"/>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2"/>
                                        </p:tgtEl>
                                      </p:cBhvr>
                                    </p:cmd>
                                  </p:childTnLst>
                                </p:cTn>
                              </p:par>
                            </p:childTnLst>
                          </p:cTn>
                        </p:par>
                        <p:par>
                          <p:cTn id="7" fill="hold">
                            <p:stCondLst>
                              <p:cond delay="0"/>
                            </p:stCondLst>
                            <p:childTnLst>
                              <p:par>
                                <p:cTn id="8" presetID="1" presetClass="entr" presetSubtype="0" fill="hold" grpId="0" nodeType="afterEffect">
                                  <p:stCondLst>
                                    <p:cond delay="200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20000"/>
                            </p:stCondLst>
                            <p:childTnLst>
                              <p:par>
                                <p:cTn id="11" presetID="1" presetClass="entr" presetSubtype="0" fill="hold" grpId="0" nodeType="afterEffect">
                                  <p:stCondLst>
                                    <p:cond delay="2000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40000"/>
                            </p:stCondLst>
                            <p:childTnLst>
                              <p:par>
                                <p:cTn id="14" presetID="1" presetClass="entr" presetSubtype="0" fill="hold" grpId="0" nodeType="afterEffect">
                                  <p:stCondLst>
                                    <p:cond delay="968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49680"/>
                            </p:stCondLst>
                            <p:childTnLst>
                              <p:par>
                                <p:cTn id="17" presetID="1"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2"/>
                </p:tgtEl>
              </p:cMediaNode>
            </p:video>
          </p:childTnLst>
        </p:cTn>
      </p:par>
    </p:tnLst>
    <p:bldLst>
      <p:bldP spid="7"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グループ化 18"/>
          <p:cNvGrpSpPr/>
          <p:nvPr/>
        </p:nvGrpSpPr>
        <p:grpSpPr>
          <a:xfrm>
            <a:off x="10" y="-126279"/>
            <a:ext cx="7475168" cy="4848893"/>
            <a:chOff x="13" y="-169309"/>
            <a:chExt cx="9969486" cy="6466874"/>
          </a:xfrm>
        </p:grpSpPr>
        <p:sp>
          <p:nvSpPr>
            <p:cNvPr id="20" name="Rectangle 2"/>
            <p:cNvSpPr>
              <a:spLocks noChangeArrowheads="1"/>
            </p:cNvSpPr>
            <p:nvPr/>
          </p:nvSpPr>
          <p:spPr bwMode="auto">
            <a:xfrm>
              <a:off x="13" y="-169309"/>
              <a:ext cx="184752" cy="338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62" tIns="34281" rIns="68562" bIns="34281" numCol="1" anchor="ctr" anchorCtr="0" compatLnSpc="1">
              <a:prstTxWarp prst="textNoShape">
                <a:avLst/>
              </a:prstTxWarp>
              <a:spAutoFit/>
            </a:bodyPr>
            <a:lstStyle/>
            <a:p>
              <a:pPr defTabSz="685617" fontAlgn="base">
                <a:spcBef>
                  <a:spcPct val="0"/>
                </a:spcBef>
                <a:spcAft>
                  <a:spcPct val="0"/>
                </a:spcAft>
              </a:pPr>
              <a:endParaRPr kumimoji="1" lang="ja-JP" altLang="en-US" sz="1200" b="1">
                <a:solidFill>
                  <a:prstClr val="black"/>
                </a:solidFill>
                <a:ea typeface="ＭＳ Ｐゴシック" charset="-128"/>
              </a:endParaRPr>
            </a:p>
          </p:txBody>
        </p:sp>
        <p:graphicFrame>
          <p:nvGraphicFramePr>
            <p:cNvPr id="21" name="オブジェクト 20"/>
            <p:cNvGraphicFramePr>
              <a:graphicFrameLocks noChangeAspect="1"/>
            </p:cNvGraphicFramePr>
            <p:nvPr>
              <p:extLst/>
            </p:nvPr>
          </p:nvGraphicFramePr>
          <p:xfrm>
            <a:off x="2827020" y="1469569"/>
            <a:ext cx="6880978" cy="4564474"/>
          </p:xfrm>
          <a:graphic>
            <a:graphicData uri="http://schemas.openxmlformats.org/presentationml/2006/ole">
              <mc:AlternateContent xmlns:mc="http://schemas.openxmlformats.org/markup-compatibility/2006">
                <mc:Choice xmlns:v="urn:schemas-microsoft-com:vml" Requires="v">
                  <p:oleObj spid="_x0000_s2060" r:id="rId3" imgW="5353200" imgH="3575160" progId="CorelDRAW.Graphic.14">
                    <p:embed/>
                  </p:oleObj>
                </mc:Choice>
                <mc:Fallback>
                  <p:oleObj r:id="rId3" imgW="5353200" imgH="3575160" progId="CorelDRAW.Graphic.14">
                    <p:embed/>
                    <p:pic>
                      <p:nvPicPr>
                        <p:cNvPr id="21" name="オブジェクト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7020" y="1469569"/>
                          <a:ext cx="6880978" cy="4564474"/>
                        </a:xfrm>
                        <a:prstGeom prst="rect">
                          <a:avLst/>
                        </a:prstGeom>
                        <a:noFill/>
                      </p:spPr>
                    </p:pic>
                  </p:oleObj>
                </mc:Fallback>
              </mc:AlternateContent>
            </a:graphicData>
          </a:graphic>
        </p:graphicFrame>
        <p:sp>
          <p:nvSpPr>
            <p:cNvPr id="22" name="テキスト ボックス 21"/>
            <p:cNvSpPr txBox="1"/>
            <p:nvPr/>
          </p:nvSpPr>
          <p:spPr>
            <a:xfrm>
              <a:off x="5298310" y="740222"/>
              <a:ext cx="1526884" cy="738686"/>
            </a:xfrm>
            <a:prstGeom prst="rect">
              <a:avLst/>
            </a:prstGeom>
            <a:noFill/>
          </p:spPr>
          <p:txBody>
            <a:bodyPr wrap="none" rtlCol="0">
              <a:spAutoFit/>
            </a:bodyPr>
            <a:lstStyle/>
            <a:p>
              <a:pPr algn="ctr" defTabSz="685617" fontAlgn="base">
                <a:spcBef>
                  <a:spcPct val="0"/>
                </a:spcBef>
                <a:spcAft>
                  <a:spcPct val="0"/>
                </a:spcAft>
              </a:pPr>
              <a:r>
                <a:rPr kumimoji="1" lang="en-US" altLang="ja-JP" sz="2999" b="1" dirty="0" err="1">
                  <a:solidFill>
                    <a:srgbClr val="FF0000"/>
                  </a:solidFill>
                  <a:latin typeface="Calibri"/>
                  <a:ea typeface="HGP創英角ｺﾞｼｯｸUB" panose="020B0900000000000000" pitchFamily="50" charset="-128"/>
                </a:rPr>
                <a:t>eMBB</a:t>
              </a:r>
              <a:endParaRPr kumimoji="1" lang="ja-JP" altLang="en-US" sz="2999" b="1" dirty="0">
                <a:solidFill>
                  <a:srgbClr val="FF0000"/>
                </a:solidFill>
                <a:latin typeface="Calibri"/>
                <a:ea typeface="HGP創英角ｺﾞｼｯｸUB" panose="020B0900000000000000" pitchFamily="50" charset="-128"/>
              </a:endParaRPr>
            </a:p>
          </p:txBody>
        </p:sp>
        <p:sp>
          <p:nvSpPr>
            <p:cNvPr id="24" name="テキスト ボックス 23"/>
            <p:cNvSpPr txBox="1"/>
            <p:nvPr/>
          </p:nvSpPr>
          <p:spPr>
            <a:xfrm>
              <a:off x="2334693" y="5547730"/>
              <a:ext cx="1626766" cy="738686"/>
            </a:xfrm>
            <a:prstGeom prst="rect">
              <a:avLst/>
            </a:prstGeom>
            <a:noFill/>
          </p:spPr>
          <p:txBody>
            <a:bodyPr wrap="none" rtlCol="0">
              <a:spAutoFit/>
            </a:bodyPr>
            <a:lstStyle/>
            <a:p>
              <a:pPr algn="ctr" defTabSz="685617" fontAlgn="base">
                <a:spcBef>
                  <a:spcPct val="0"/>
                </a:spcBef>
                <a:spcAft>
                  <a:spcPct val="0"/>
                </a:spcAft>
              </a:pPr>
              <a:r>
                <a:rPr kumimoji="1" lang="en-US" altLang="ja-JP" sz="2999" b="1" dirty="0" err="1">
                  <a:solidFill>
                    <a:srgbClr val="FF0000"/>
                  </a:solidFill>
                  <a:latin typeface="Calibri"/>
                  <a:ea typeface="HGP創英角ｺﾞｼｯｸUB" panose="020B0900000000000000" pitchFamily="50" charset="-128"/>
                </a:rPr>
                <a:t>m</a:t>
              </a:r>
              <a:r>
                <a:rPr kumimoji="1" lang="en-US" altLang="ja-JP" sz="2999" b="1" dirty="0" err="1">
                  <a:solidFill>
                    <a:srgbClr val="FF0000"/>
                  </a:solidFill>
                  <a:latin typeface="Calibri"/>
                  <a:ea typeface="HGP創英角ｺﾞｼｯｸUB" panose="020B0900000000000000" pitchFamily="50" charset="-128"/>
                </a:rPr>
                <a:t>MTC</a:t>
              </a:r>
              <a:endParaRPr kumimoji="1" lang="ja-JP" altLang="en-US" sz="2999" b="1" dirty="0">
                <a:solidFill>
                  <a:srgbClr val="FF0000"/>
                </a:solidFill>
                <a:latin typeface="Calibri"/>
                <a:ea typeface="HGP創英角ｺﾞｼｯｸUB" panose="020B0900000000000000" pitchFamily="50" charset="-128"/>
              </a:endParaRPr>
            </a:p>
          </p:txBody>
        </p:sp>
        <p:sp>
          <p:nvSpPr>
            <p:cNvPr id="25" name="テキスト ボックス 24"/>
            <p:cNvSpPr txBox="1"/>
            <p:nvPr/>
          </p:nvSpPr>
          <p:spPr>
            <a:xfrm>
              <a:off x="8461684" y="5558879"/>
              <a:ext cx="1507815" cy="738686"/>
            </a:xfrm>
            <a:prstGeom prst="rect">
              <a:avLst/>
            </a:prstGeom>
            <a:noFill/>
          </p:spPr>
          <p:txBody>
            <a:bodyPr wrap="none" rtlCol="0">
              <a:spAutoFit/>
            </a:bodyPr>
            <a:lstStyle/>
            <a:p>
              <a:pPr algn="ctr" defTabSz="685617" fontAlgn="base">
                <a:spcBef>
                  <a:spcPct val="0"/>
                </a:spcBef>
                <a:spcAft>
                  <a:spcPct val="0"/>
                </a:spcAft>
              </a:pPr>
              <a:r>
                <a:rPr kumimoji="1" lang="en-US" altLang="ja-JP" sz="2999" b="1" dirty="0" err="1">
                  <a:solidFill>
                    <a:srgbClr val="FF0000"/>
                  </a:solidFill>
                  <a:latin typeface="Calibri"/>
                  <a:ea typeface="HGP創英角ｺﾞｼｯｸUB" panose="020B0900000000000000" pitchFamily="50" charset="-128"/>
                </a:rPr>
                <a:t>uRLLC</a:t>
              </a:r>
              <a:endParaRPr kumimoji="1" lang="ja-JP" altLang="en-US" sz="2999" b="1" dirty="0">
                <a:solidFill>
                  <a:srgbClr val="FF0000"/>
                </a:solidFill>
                <a:latin typeface="Calibri"/>
                <a:ea typeface="HGP創英角ｺﾞｼｯｸUB" panose="020B0900000000000000" pitchFamily="50" charset="-128"/>
              </a:endParaRPr>
            </a:p>
          </p:txBody>
        </p:sp>
      </p:grpSp>
      <p:sp>
        <p:nvSpPr>
          <p:cNvPr id="18" name="正方形/長方形 17"/>
          <p:cNvSpPr/>
          <p:nvPr/>
        </p:nvSpPr>
        <p:spPr>
          <a:xfrm>
            <a:off x="1" y="670"/>
            <a:ext cx="9144000" cy="5142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17" fontAlgn="base">
              <a:spcBef>
                <a:spcPct val="0"/>
              </a:spcBef>
              <a:spcAft>
                <a:spcPct val="0"/>
              </a:spcAft>
            </a:pPr>
            <a:endParaRPr kumimoji="1" lang="ja-JP" altLang="en-US" sz="1200" b="1">
              <a:solidFill>
                <a:prstClr val="white"/>
              </a:solidFill>
              <a:latin typeface="Calibri"/>
              <a:ea typeface="ＭＳ Ｐゴシック" panose="020B0600070205080204" pitchFamily="34" charset="-128"/>
            </a:endParaRPr>
          </a:p>
        </p:txBody>
      </p:sp>
      <p:grpSp>
        <p:nvGrpSpPr>
          <p:cNvPr id="11" name="グループ化 10"/>
          <p:cNvGrpSpPr/>
          <p:nvPr/>
        </p:nvGrpSpPr>
        <p:grpSpPr>
          <a:xfrm>
            <a:off x="-1574698" y="-458863"/>
            <a:ext cx="11318241" cy="7228574"/>
            <a:chOff x="13" y="-110503"/>
            <a:chExt cx="9852023" cy="6292151"/>
          </a:xfrm>
          <a:scene3d>
            <a:camera prst="isometricOffAxis2Top"/>
            <a:lightRig rig="threePt" dir="t"/>
          </a:scene3d>
        </p:grpSpPr>
        <p:grpSp>
          <p:nvGrpSpPr>
            <p:cNvPr id="4" name="グループ化 3"/>
            <p:cNvGrpSpPr/>
            <p:nvPr/>
          </p:nvGrpSpPr>
          <p:grpSpPr>
            <a:xfrm>
              <a:off x="13" y="-110503"/>
              <a:ext cx="9852023" cy="6292151"/>
              <a:chOff x="13" y="-110503"/>
              <a:chExt cx="9852023" cy="6292151"/>
            </a:xfrm>
          </p:grpSpPr>
          <p:graphicFrame>
            <p:nvGraphicFramePr>
              <p:cNvPr id="3" name="オブジェクト 2"/>
              <p:cNvGraphicFramePr>
                <a:graphicFrameLocks noChangeAspect="1"/>
              </p:cNvGraphicFramePr>
              <p:nvPr>
                <p:extLst/>
              </p:nvPr>
            </p:nvGraphicFramePr>
            <p:xfrm>
              <a:off x="2827020" y="1469569"/>
              <a:ext cx="6880978" cy="4564474"/>
            </p:xfrm>
            <a:graphic>
              <a:graphicData uri="http://schemas.openxmlformats.org/presentationml/2006/ole">
                <mc:AlternateContent xmlns:mc="http://schemas.openxmlformats.org/markup-compatibility/2006">
                  <mc:Choice xmlns:v="urn:schemas-microsoft-com:vml" Requires="v">
                    <p:oleObj spid="_x0000_s2061" r:id="rId5" imgW="5353200" imgH="3575160" progId="CorelDRAW.Graphic.14">
                      <p:embed/>
                    </p:oleObj>
                  </mc:Choice>
                  <mc:Fallback>
                    <p:oleObj r:id="rId5" imgW="5353200" imgH="3575160" progId="CorelDRAW.Graphic.14">
                      <p:embed/>
                      <p:pic>
                        <p:nvPicPr>
                          <p:cNvPr id="3" name="オブジェクト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7020" y="1469569"/>
                            <a:ext cx="6880978" cy="4564474"/>
                          </a:xfrm>
                          <a:prstGeom prst="rect">
                            <a:avLst/>
                          </a:prstGeom>
                          <a:noFill/>
                        </p:spPr>
                      </p:pic>
                    </p:oleObj>
                  </mc:Fallback>
                </mc:AlternateContent>
              </a:graphicData>
            </a:graphic>
          </p:graphicFrame>
          <p:sp>
            <p:nvSpPr>
              <p:cNvPr id="2" name="Rectangle 2"/>
              <p:cNvSpPr>
                <a:spLocks noChangeArrowheads="1"/>
              </p:cNvSpPr>
              <p:nvPr/>
            </p:nvSpPr>
            <p:spPr bwMode="auto">
              <a:xfrm>
                <a:off x="13" y="-110503"/>
                <a:ext cx="120582" cy="221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62" tIns="34281" rIns="68562" bIns="34281" numCol="1" anchor="ctr" anchorCtr="0" compatLnSpc="1">
                <a:prstTxWarp prst="textNoShape">
                  <a:avLst/>
                </a:prstTxWarp>
                <a:spAutoFit/>
              </a:bodyPr>
              <a:lstStyle/>
              <a:p>
                <a:pPr defTabSz="685617" fontAlgn="base">
                  <a:spcBef>
                    <a:spcPct val="0"/>
                  </a:spcBef>
                  <a:spcAft>
                    <a:spcPct val="0"/>
                  </a:spcAft>
                </a:pPr>
                <a:endParaRPr kumimoji="1" lang="ja-JP" altLang="en-US" sz="1200" b="1">
                  <a:solidFill>
                    <a:prstClr val="black"/>
                  </a:solidFill>
                  <a:ea typeface="ＭＳ Ｐゴシック" charset="-128"/>
                </a:endParaRPr>
              </a:p>
            </p:txBody>
          </p:sp>
          <p:sp>
            <p:nvSpPr>
              <p:cNvPr id="6" name="テキスト ボックス 5"/>
              <p:cNvSpPr txBox="1"/>
              <p:nvPr/>
            </p:nvSpPr>
            <p:spPr>
              <a:xfrm>
                <a:off x="5416268" y="740222"/>
                <a:ext cx="1290970" cy="622769"/>
              </a:xfrm>
              <a:prstGeom prst="rect">
                <a:avLst/>
              </a:prstGeom>
              <a:noFill/>
            </p:spPr>
            <p:txBody>
              <a:bodyPr wrap="none" rtlCol="0">
                <a:spAutoFit/>
              </a:bodyPr>
              <a:lstStyle/>
              <a:p>
                <a:pPr algn="ctr" defTabSz="685617" fontAlgn="base">
                  <a:spcBef>
                    <a:spcPct val="0"/>
                  </a:spcBef>
                  <a:spcAft>
                    <a:spcPct val="0"/>
                  </a:spcAft>
                </a:pPr>
                <a:r>
                  <a:rPr kumimoji="1" lang="en-US" altLang="ja-JP" sz="4049" b="1" dirty="0" err="1">
                    <a:solidFill>
                      <a:srgbClr val="FF0000"/>
                    </a:solidFill>
                    <a:latin typeface="Calibri"/>
                    <a:ea typeface="HGP創英角ｺﾞｼｯｸUB" panose="020B0900000000000000" pitchFamily="50" charset="-128"/>
                  </a:rPr>
                  <a:t>eMBB</a:t>
                </a:r>
                <a:endParaRPr kumimoji="1" lang="ja-JP" altLang="en-US" sz="4049" b="1" dirty="0">
                  <a:solidFill>
                    <a:srgbClr val="FF0000"/>
                  </a:solidFill>
                  <a:latin typeface="Calibri"/>
                  <a:ea typeface="HGP創英角ｺﾞｼｯｸUB" panose="020B0900000000000000" pitchFamily="50" charset="-128"/>
                </a:endParaRPr>
              </a:p>
            </p:txBody>
          </p:sp>
          <p:sp>
            <p:nvSpPr>
              <p:cNvPr id="7" name="テキスト ボックス 6"/>
              <p:cNvSpPr txBox="1"/>
              <p:nvPr/>
            </p:nvSpPr>
            <p:spPr>
              <a:xfrm>
                <a:off x="2460118" y="5547730"/>
                <a:ext cx="1375919" cy="622769"/>
              </a:xfrm>
              <a:prstGeom prst="rect">
                <a:avLst/>
              </a:prstGeom>
              <a:noFill/>
            </p:spPr>
            <p:txBody>
              <a:bodyPr wrap="none" rtlCol="0">
                <a:spAutoFit/>
              </a:bodyPr>
              <a:lstStyle/>
              <a:p>
                <a:pPr algn="ctr" defTabSz="685617" fontAlgn="base">
                  <a:spcBef>
                    <a:spcPct val="0"/>
                  </a:spcBef>
                  <a:spcAft>
                    <a:spcPct val="0"/>
                  </a:spcAft>
                </a:pPr>
                <a:r>
                  <a:rPr kumimoji="1" lang="en-US" altLang="ja-JP" sz="4049" b="1" dirty="0" err="1">
                    <a:solidFill>
                      <a:srgbClr val="FF0000"/>
                    </a:solidFill>
                    <a:latin typeface="Calibri"/>
                    <a:ea typeface="HGP創英角ｺﾞｼｯｸUB" panose="020B0900000000000000" pitchFamily="50" charset="-128"/>
                  </a:rPr>
                  <a:t>m</a:t>
                </a:r>
                <a:r>
                  <a:rPr kumimoji="1" lang="en-US" altLang="ja-JP" sz="4049" b="1" dirty="0" err="1">
                    <a:solidFill>
                      <a:srgbClr val="FF0000"/>
                    </a:solidFill>
                    <a:latin typeface="Calibri"/>
                    <a:ea typeface="HGP創英角ｺﾞｼｯｸUB" panose="020B0900000000000000" pitchFamily="50" charset="-128"/>
                  </a:rPr>
                  <a:t>MTC</a:t>
                </a:r>
                <a:endParaRPr kumimoji="1" lang="ja-JP" altLang="en-US" sz="4049" b="1" dirty="0">
                  <a:solidFill>
                    <a:srgbClr val="FF0000"/>
                  </a:solidFill>
                  <a:latin typeface="Calibri"/>
                  <a:ea typeface="HGP創英角ｺﾞｼｯｸUB" panose="020B0900000000000000" pitchFamily="50" charset="-128"/>
                </a:endParaRPr>
              </a:p>
            </p:txBody>
          </p:sp>
          <p:sp>
            <p:nvSpPr>
              <p:cNvPr id="8" name="テキスト ボックス 7"/>
              <p:cNvSpPr txBox="1"/>
              <p:nvPr/>
            </p:nvSpPr>
            <p:spPr>
              <a:xfrm>
                <a:off x="8579148" y="5558879"/>
                <a:ext cx="1272888" cy="622769"/>
              </a:xfrm>
              <a:prstGeom prst="rect">
                <a:avLst/>
              </a:prstGeom>
              <a:noFill/>
            </p:spPr>
            <p:txBody>
              <a:bodyPr wrap="none" rtlCol="0">
                <a:spAutoFit/>
              </a:bodyPr>
              <a:lstStyle/>
              <a:p>
                <a:pPr algn="ctr" defTabSz="685617" fontAlgn="base">
                  <a:spcBef>
                    <a:spcPct val="0"/>
                  </a:spcBef>
                  <a:spcAft>
                    <a:spcPct val="0"/>
                  </a:spcAft>
                </a:pPr>
                <a:r>
                  <a:rPr kumimoji="1" lang="en-US" altLang="ja-JP" sz="4049" b="1" dirty="0" err="1">
                    <a:solidFill>
                      <a:srgbClr val="FF0000"/>
                    </a:solidFill>
                    <a:latin typeface="Calibri"/>
                    <a:ea typeface="HGP創英角ｺﾞｼｯｸUB" panose="020B0900000000000000" pitchFamily="50" charset="-128"/>
                  </a:rPr>
                  <a:t>uRLLC</a:t>
                </a:r>
                <a:endParaRPr kumimoji="1" lang="ja-JP" altLang="en-US" sz="4049" b="1" dirty="0">
                  <a:solidFill>
                    <a:srgbClr val="FF0000"/>
                  </a:solidFill>
                  <a:latin typeface="Calibri"/>
                  <a:ea typeface="HGP創英角ｺﾞｼｯｸUB" panose="020B0900000000000000" pitchFamily="50" charset="-128"/>
                </a:endParaRPr>
              </a:p>
            </p:txBody>
          </p:sp>
        </p:grpSp>
        <p:sp>
          <p:nvSpPr>
            <p:cNvPr id="9" name="二等辺三角形 8"/>
            <p:cNvSpPr/>
            <p:nvPr/>
          </p:nvSpPr>
          <p:spPr>
            <a:xfrm>
              <a:off x="3828288" y="1780032"/>
              <a:ext cx="4486656" cy="3364992"/>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17" fontAlgn="base">
                <a:spcBef>
                  <a:spcPct val="0"/>
                </a:spcBef>
                <a:spcAft>
                  <a:spcPct val="0"/>
                </a:spcAft>
              </a:pPr>
              <a:endParaRPr kumimoji="1" lang="ja-JP" altLang="en-US" sz="1200" b="1">
                <a:solidFill>
                  <a:prstClr val="white"/>
                </a:solidFill>
                <a:latin typeface="Calibri"/>
                <a:ea typeface="ＭＳ Ｐゴシック" panose="020B0600070205080204" pitchFamily="34" charset="-128"/>
              </a:endParaRPr>
            </a:p>
          </p:txBody>
        </p:sp>
      </p:grpSp>
      <p:sp>
        <p:nvSpPr>
          <p:cNvPr id="23" name="フリーフォーム 22"/>
          <p:cNvSpPr/>
          <p:nvPr/>
        </p:nvSpPr>
        <p:spPr>
          <a:xfrm>
            <a:off x="1883356" y="1714428"/>
            <a:ext cx="4614219" cy="2629665"/>
          </a:xfrm>
          <a:custGeom>
            <a:avLst/>
            <a:gdLst>
              <a:gd name="connsiteX0" fmla="*/ 4230624 w 5340096"/>
              <a:gd name="connsiteY0" fmla="*/ 0 h 3572256"/>
              <a:gd name="connsiteX1" fmla="*/ 0 w 5340096"/>
              <a:gd name="connsiteY1" fmla="*/ 3572256 h 3572256"/>
              <a:gd name="connsiteX2" fmla="*/ 5340096 w 5340096"/>
              <a:gd name="connsiteY2" fmla="*/ 2609088 h 3572256"/>
              <a:gd name="connsiteX3" fmla="*/ 4230624 w 5340096"/>
              <a:gd name="connsiteY3" fmla="*/ 0 h 3572256"/>
              <a:gd name="connsiteX0" fmla="*/ 6669024 w 7778496"/>
              <a:gd name="connsiteY0" fmla="*/ 0 h 4437888"/>
              <a:gd name="connsiteX1" fmla="*/ 0 w 7778496"/>
              <a:gd name="connsiteY1" fmla="*/ 4437888 h 4437888"/>
              <a:gd name="connsiteX2" fmla="*/ 7778496 w 7778496"/>
              <a:gd name="connsiteY2" fmla="*/ 2609088 h 4437888"/>
              <a:gd name="connsiteX3" fmla="*/ 6669024 w 7778496"/>
              <a:gd name="connsiteY3" fmla="*/ 0 h 4437888"/>
              <a:gd name="connsiteX0" fmla="*/ 1231392 w 7778496"/>
              <a:gd name="connsiteY0" fmla="*/ 0 h 2523744"/>
              <a:gd name="connsiteX1" fmla="*/ 0 w 7778496"/>
              <a:gd name="connsiteY1" fmla="*/ 2523744 h 2523744"/>
              <a:gd name="connsiteX2" fmla="*/ 7778496 w 7778496"/>
              <a:gd name="connsiteY2" fmla="*/ 694944 h 2523744"/>
              <a:gd name="connsiteX3" fmla="*/ 1231392 w 7778496"/>
              <a:gd name="connsiteY3" fmla="*/ 0 h 2523744"/>
              <a:gd name="connsiteX0" fmla="*/ 1231392 w 5315712"/>
              <a:gd name="connsiteY0" fmla="*/ 0 h 3535680"/>
              <a:gd name="connsiteX1" fmla="*/ 0 w 5315712"/>
              <a:gd name="connsiteY1" fmla="*/ 2523744 h 3535680"/>
              <a:gd name="connsiteX2" fmla="*/ 5315712 w 5315712"/>
              <a:gd name="connsiteY2" fmla="*/ 3535680 h 3535680"/>
              <a:gd name="connsiteX3" fmla="*/ 1231392 w 5315712"/>
              <a:gd name="connsiteY3" fmla="*/ 0 h 3535680"/>
              <a:gd name="connsiteX0" fmla="*/ 1255776 w 5340096"/>
              <a:gd name="connsiteY0" fmla="*/ 0 h 3535680"/>
              <a:gd name="connsiteX1" fmla="*/ 0 w 5340096"/>
              <a:gd name="connsiteY1" fmla="*/ 2560320 h 3535680"/>
              <a:gd name="connsiteX2" fmla="*/ 5340096 w 5340096"/>
              <a:gd name="connsiteY2" fmla="*/ 3535680 h 3535680"/>
              <a:gd name="connsiteX3" fmla="*/ 1255776 w 5340096"/>
              <a:gd name="connsiteY3" fmla="*/ 0 h 3535680"/>
              <a:gd name="connsiteX0" fmla="*/ 1231392 w 5340096"/>
              <a:gd name="connsiteY0" fmla="*/ 0 h 2548128"/>
              <a:gd name="connsiteX1" fmla="*/ 0 w 5340096"/>
              <a:gd name="connsiteY1" fmla="*/ 1572768 h 2548128"/>
              <a:gd name="connsiteX2" fmla="*/ 5340096 w 5340096"/>
              <a:gd name="connsiteY2" fmla="*/ 2548128 h 2548128"/>
              <a:gd name="connsiteX3" fmla="*/ 1231392 w 5340096"/>
              <a:gd name="connsiteY3" fmla="*/ 0 h 2548128"/>
              <a:gd name="connsiteX0" fmla="*/ 3466680 w 5340096"/>
              <a:gd name="connsiteY0" fmla="*/ 0 h 3507133"/>
              <a:gd name="connsiteX1" fmla="*/ 0 w 5340096"/>
              <a:gd name="connsiteY1" fmla="*/ 2531773 h 3507133"/>
              <a:gd name="connsiteX2" fmla="*/ 5340096 w 5340096"/>
              <a:gd name="connsiteY2" fmla="*/ 3507133 h 3507133"/>
              <a:gd name="connsiteX3" fmla="*/ 3466680 w 5340096"/>
              <a:gd name="connsiteY3" fmla="*/ 0 h 3507133"/>
              <a:gd name="connsiteX0" fmla="*/ 3466680 w 5340096"/>
              <a:gd name="connsiteY0" fmla="*/ 0 h 3507133"/>
              <a:gd name="connsiteX1" fmla="*/ 0 w 5340096"/>
              <a:gd name="connsiteY1" fmla="*/ 2542925 h 3507133"/>
              <a:gd name="connsiteX2" fmla="*/ 5340096 w 5340096"/>
              <a:gd name="connsiteY2" fmla="*/ 3507133 h 3507133"/>
              <a:gd name="connsiteX3" fmla="*/ 3466680 w 5340096"/>
              <a:gd name="connsiteY3" fmla="*/ 0 h 3507133"/>
            </a:gdLst>
            <a:ahLst/>
            <a:cxnLst>
              <a:cxn ang="0">
                <a:pos x="connsiteX0" y="connsiteY0"/>
              </a:cxn>
              <a:cxn ang="0">
                <a:pos x="connsiteX1" y="connsiteY1"/>
              </a:cxn>
              <a:cxn ang="0">
                <a:pos x="connsiteX2" y="connsiteY2"/>
              </a:cxn>
              <a:cxn ang="0">
                <a:pos x="connsiteX3" y="connsiteY3"/>
              </a:cxn>
            </a:cxnLst>
            <a:rect l="l" t="t" r="r" b="b"/>
            <a:pathLst>
              <a:path w="5340096" h="3507133">
                <a:moveTo>
                  <a:pt x="3466680" y="0"/>
                </a:moveTo>
                <a:lnTo>
                  <a:pt x="0" y="2542925"/>
                </a:lnTo>
                <a:lnTo>
                  <a:pt x="5340096" y="3507133"/>
                </a:lnTo>
                <a:lnTo>
                  <a:pt x="3466680" y="0"/>
                </a:lnTo>
                <a:close/>
              </a:path>
            </a:pathLst>
          </a:custGeom>
          <a:solidFill>
            <a:srgbClr val="4F81BD">
              <a:alpha val="40000"/>
            </a:srgbClr>
          </a:solidFill>
          <a:ln w="3175">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17" fontAlgn="base">
              <a:spcBef>
                <a:spcPct val="0"/>
              </a:spcBef>
              <a:spcAft>
                <a:spcPct val="0"/>
              </a:spcAft>
            </a:pPr>
            <a:endParaRPr kumimoji="1" lang="ja-JP" altLang="en-US" sz="1200" b="1">
              <a:solidFill>
                <a:prstClr val="white"/>
              </a:solidFill>
              <a:latin typeface="Calibri"/>
              <a:ea typeface="ＭＳ Ｐゴシック" panose="020B0600070205080204" pitchFamily="34" charset="-128"/>
            </a:endParaRPr>
          </a:p>
        </p:txBody>
      </p:sp>
      <p:sp>
        <p:nvSpPr>
          <p:cNvPr id="31" name="フリーフォーム 30"/>
          <p:cNvSpPr/>
          <p:nvPr/>
        </p:nvSpPr>
        <p:spPr>
          <a:xfrm>
            <a:off x="1865232" y="1731296"/>
            <a:ext cx="4015288" cy="1894657"/>
          </a:xfrm>
          <a:custGeom>
            <a:avLst/>
            <a:gdLst>
              <a:gd name="connsiteX0" fmla="*/ 4230624 w 5340096"/>
              <a:gd name="connsiteY0" fmla="*/ 0 h 3572256"/>
              <a:gd name="connsiteX1" fmla="*/ 0 w 5340096"/>
              <a:gd name="connsiteY1" fmla="*/ 3572256 h 3572256"/>
              <a:gd name="connsiteX2" fmla="*/ 5340096 w 5340096"/>
              <a:gd name="connsiteY2" fmla="*/ 2609088 h 3572256"/>
              <a:gd name="connsiteX3" fmla="*/ 4230624 w 5340096"/>
              <a:gd name="connsiteY3" fmla="*/ 0 h 3572256"/>
              <a:gd name="connsiteX0" fmla="*/ 6669024 w 7778496"/>
              <a:gd name="connsiteY0" fmla="*/ 0 h 4437888"/>
              <a:gd name="connsiteX1" fmla="*/ 0 w 7778496"/>
              <a:gd name="connsiteY1" fmla="*/ 4437888 h 4437888"/>
              <a:gd name="connsiteX2" fmla="*/ 7778496 w 7778496"/>
              <a:gd name="connsiteY2" fmla="*/ 2609088 h 4437888"/>
              <a:gd name="connsiteX3" fmla="*/ 6669024 w 7778496"/>
              <a:gd name="connsiteY3" fmla="*/ 0 h 4437888"/>
              <a:gd name="connsiteX0" fmla="*/ 1231392 w 7778496"/>
              <a:gd name="connsiteY0" fmla="*/ 0 h 2523744"/>
              <a:gd name="connsiteX1" fmla="*/ 0 w 7778496"/>
              <a:gd name="connsiteY1" fmla="*/ 2523744 h 2523744"/>
              <a:gd name="connsiteX2" fmla="*/ 7778496 w 7778496"/>
              <a:gd name="connsiteY2" fmla="*/ 694944 h 2523744"/>
              <a:gd name="connsiteX3" fmla="*/ 1231392 w 7778496"/>
              <a:gd name="connsiteY3" fmla="*/ 0 h 2523744"/>
              <a:gd name="connsiteX0" fmla="*/ 1231392 w 5315712"/>
              <a:gd name="connsiteY0" fmla="*/ 0 h 3535680"/>
              <a:gd name="connsiteX1" fmla="*/ 0 w 5315712"/>
              <a:gd name="connsiteY1" fmla="*/ 2523744 h 3535680"/>
              <a:gd name="connsiteX2" fmla="*/ 5315712 w 5315712"/>
              <a:gd name="connsiteY2" fmla="*/ 3535680 h 3535680"/>
              <a:gd name="connsiteX3" fmla="*/ 1231392 w 5315712"/>
              <a:gd name="connsiteY3" fmla="*/ 0 h 3535680"/>
              <a:gd name="connsiteX0" fmla="*/ 1255776 w 5340096"/>
              <a:gd name="connsiteY0" fmla="*/ 0 h 3535680"/>
              <a:gd name="connsiteX1" fmla="*/ 0 w 5340096"/>
              <a:gd name="connsiteY1" fmla="*/ 2560320 h 3535680"/>
              <a:gd name="connsiteX2" fmla="*/ 5340096 w 5340096"/>
              <a:gd name="connsiteY2" fmla="*/ 3535680 h 3535680"/>
              <a:gd name="connsiteX3" fmla="*/ 1255776 w 5340096"/>
              <a:gd name="connsiteY3" fmla="*/ 0 h 3535680"/>
              <a:gd name="connsiteX0" fmla="*/ 2011680 w 6096000"/>
              <a:gd name="connsiteY0" fmla="*/ 0 h 4437888"/>
              <a:gd name="connsiteX1" fmla="*/ 0 w 6096000"/>
              <a:gd name="connsiteY1" fmla="*/ 4437888 h 4437888"/>
              <a:gd name="connsiteX2" fmla="*/ 6096000 w 6096000"/>
              <a:gd name="connsiteY2" fmla="*/ 3535680 h 4437888"/>
              <a:gd name="connsiteX3" fmla="*/ 2011680 w 6096000"/>
              <a:gd name="connsiteY3" fmla="*/ 0 h 4437888"/>
              <a:gd name="connsiteX0" fmla="*/ 2084832 w 6169152"/>
              <a:gd name="connsiteY0" fmla="*/ 0 h 4437888"/>
              <a:gd name="connsiteX1" fmla="*/ 0 w 6169152"/>
              <a:gd name="connsiteY1" fmla="*/ 4437888 h 4437888"/>
              <a:gd name="connsiteX2" fmla="*/ 6169152 w 6169152"/>
              <a:gd name="connsiteY2" fmla="*/ 3535680 h 4437888"/>
              <a:gd name="connsiteX3" fmla="*/ 2084832 w 6169152"/>
              <a:gd name="connsiteY3" fmla="*/ 0 h 4437888"/>
              <a:gd name="connsiteX0" fmla="*/ 2084832 w 6169152"/>
              <a:gd name="connsiteY0" fmla="*/ 0 h 3474720"/>
              <a:gd name="connsiteX1" fmla="*/ 0 w 6169152"/>
              <a:gd name="connsiteY1" fmla="*/ 3474720 h 3474720"/>
              <a:gd name="connsiteX2" fmla="*/ 6169152 w 6169152"/>
              <a:gd name="connsiteY2" fmla="*/ 2572512 h 3474720"/>
              <a:gd name="connsiteX3" fmla="*/ 2084832 w 6169152"/>
              <a:gd name="connsiteY3" fmla="*/ 0 h 3474720"/>
              <a:gd name="connsiteX0" fmla="*/ 2084832 w 10239347"/>
              <a:gd name="connsiteY0" fmla="*/ 0 h 3821448"/>
              <a:gd name="connsiteX1" fmla="*/ 0 w 10239347"/>
              <a:gd name="connsiteY1" fmla="*/ 3474720 h 3821448"/>
              <a:gd name="connsiteX2" fmla="*/ 10239347 w 10239347"/>
              <a:gd name="connsiteY2" fmla="*/ 3821448 h 3821448"/>
              <a:gd name="connsiteX3" fmla="*/ 2084832 w 10239347"/>
              <a:gd name="connsiteY3" fmla="*/ 0 h 3821448"/>
              <a:gd name="connsiteX0" fmla="*/ 0 w 8154515"/>
              <a:gd name="connsiteY0" fmla="*/ 0 h 4790564"/>
              <a:gd name="connsiteX1" fmla="*/ 2799403 w 8154515"/>
              <a:gd name="connsiteY1" fmla="*/ 4790564 h 4790564"/>
              <a:gd name="connsiteX2" fmla="*/ 8154515 w 8154515"/>
              <a:gd name="connsiteY2" fmla="*/ 3821448 h 4790564"/>
              <a:gd name="connsiteX3" fmla="*/ 0 w 8154515"/>
              <a:gd name="connsiteY3" fmla="*/ 0 h 4790564"/>
              <a:gd name="connsiteX0" fmla="*/ 4013992 w 5355112"/>
              <a:gd name="connsiteY0" fmla="*/ 0 h 2526867"/>
              <a:gd name="connsiteX1" fmla="*/ 0 w 5355112"/>
              <a:gd name="connsiteY1" fmla="*/ 2526867 h 2526867"/>
              <a:gd name="connsiteX2" fmla="*/ 5355112 w 5355112"/>
              <a:gd name="connsiteY2" fmla="*/ 1557751 h 2526867"/>
              <a:gd name="connsiteX3" fmla="*/ 4013992 w 5355112"/>
              <a:gd name="connsiteY3" fmla="*/ 0 h 2526867"/>
            </a:gdLst>
            <a:ahLst/>
            <a:cxnLst>
              <a:cxn ang="0">
                <a:pos x="connsiteX0" y="connsiteY0"/>
              </a:cxn>
              <a:cxn ang="0">
                <a:pos x="connsiteX1" y="connsiteY1"/>
              </a:cxn>
              <a:cxn ang="0">
                <a:pos x="connsiteX2" y="connsiteY2"/>
              </a:cxn>
              <a:cxn ang="0">
                <a:pos x="connsiteX3" y="connsiteY3"/>
              </a:cxn>
            </a:cxnLst>
            <a:rect l="l" t="t" r="r" b="b"/>
            <a:pathLst>
              <a:path w="5355112" h="2526867">
                <a:moveTo>
                  <a:pt x="4013992" y="0"/>
                </a:moveTo>
                <a:lnTo>
                  <a:pt x="0" y="2526867"/>
                </a:lnTo>
                <a:lnTo>
                  <a:pt x="5355112" y="1557751"/>
                </a:lnTo>
                <a:lnTo>
                  <a:pt x="4013992" y="0"/>
                </a:lnTo>
                <a:close/>
              </a:path>
            </a:pathLst>
          </a:custGeom>
          <a:solidFill>
            <a:srgbClr val="4F81BD">
              <a:alpha val="40000"/>
            </a:srgbClr>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17" fontAlgn="base">
              <a:spcBef>
                <a:spcPct val="0"/>
              </a:spcBef>
              <a:spcAft>
                <a:spcPct val="0"/>
              </a:spcAft>
            </a:pPr>
            <a:endParaRPr kumimoji="1" lang="ja-JP" altLang="en-US" sz="1200" b="1">
              <a:solidFill>
                <a:prstClr val="white"/>
              </a:solidFill>
              <a:latin typeface="Calibri"/>
              <a:ea typeface="ＭＳ Ｐゴシック" panose="020B0600070205080204" pitchFamily="34" charset="-128"/>
            </a:endParaRPr>
          </a:p>
        </p:txBody>
      </p:sp>
      <p:sp>
        <p:nvSpPr>
          <p:cNvPr id="33" name="フリーフォーム 32"/>
          <p:cNvSpPr/>
          <p:nvPr/>
        </p:nvSpPr>
        <p:spPr>
          <a:xfrm>
            <a:off x="4858430" y="1722824"/>
            <a:ext cx="1639136" cy="2597000"/>
          </a:xfrm>
          <a:custGeom>
            <a:avLst/>
            <a:gdLst>
              <a:gd name="connsiteX0" fmla="*/ 4230624 w 5340096"/>
              <a:gd name="connsiteY0" fmla="*/ 0 h 3572256"/>
              <a:gd name="connsiteX1" fmla="*/ 0 w 5340096"/>
              <a:gd name="connsiteY1" fmla="*/ 3572256 h 3572256"/>
              <a:gd name="connsiteX2" fmla="*/ 5340096 w 5340096"/>
              <a:gd name="connsiteY2" fmla="*/ 2609088 h 3572256"/>
              <a:gd name="connsiteX3" fmla="*/ 4230624 w 5340096"/>
              <a:gd name="connsiteY3" fmla="*/ 0 h 3572256"/>
              <a:gd name="connsiteX0" fmla="*/ 6669024 w 7778496"/>
              <a:gd name="connsiteY0" fmla="*/ 0 h 4437888"/>
              <a:gd name="connsiteX1" fmla="*/ 0 w 7778496"/>
              <a:gd name="connsiteY1" fmla="*/ 4437888 h 4437888"/>
              <a:gd name="connsiteX2" fmla="*/ 7778496 w 7778496"/>
              <a:gd name="connsiteY2" fmla="*/ 2609088 h 4437888"/>
              <a:gd name="connsiteX3" fmla="*/ 6669024 w 7778496"/>
              <a:gd name="connsiteY3" fmla="*/ 0 h 4437888"/>
              <a:gd name="connsiteX0" fmla="*/ 1231392 w 7778496"/>
              <a:gd name="connsiteY0" fmla="*/ 0 h 2523744"/>
              <a:gd name="connsiteX1" fmla="*/ 0 w 7778496"/>
              <a:gd name="connsiteY1" fmla="*/ 2523744 h 2523744"/>
              <a:gd name="connsiteX2" fmla="*/ 7778496 w 7778496"/>
              <a:gd name="connsiteY2" fmla="*/ 694944 h 2523744"/>
              <a:gd name="connsiteX3" fmla="*/ 1231392 w 7778496"/>
              <a:gd name="connsiteY3" fmla="*/ 0 h 2523744"/>
              <a:gd name="connsiteX0" fmla="*/ 1231392 w 5315712"/>
              <a:gd name="connsiteY0" fmla="*/ 0 h 3535680"/>
              <a:gd name="connsiteX1" fmla="*/ 0 w 5315712"/>
              <a:gd name="connsiteY1" fmla="*/ 2523744 h 3535680"/>
              <a:gd name="connsiteX2" fmla="*/ 5315712 w 5315712"/>
              <a:gd name="connsiteY2" fmla="*/ 3535680 h 3535680"/>
              <a:gd name="connsiteX3" fmla="*/ 1231392 w 5315712"/>
              <a:gd name="connsiteY3" fmla="*/ 0 h 3535680"/>
              <a:gd name="connsiteX0" fmla="*/ 1255776 w 5340096"/>
              <a:gd name="connsiteY0" fmla="*/ 0 h 3535680"/>
              <a:gd name="connsiteX1" fmla="*/ 0 w 5340096"/>
              <a:gd name="connsiteY1" fmla="*/ 2560320 h 3535680"/>
              <a:gd name="connsiteX2" fmla="*/ 5340096 w 5340096"/>
              <a:gd name="connsiteY2" fmla="*/ 3535680 h 3535680"/>
              <a:gd name="connsiteX3" fmla="*/ 1255776 w 5340096"/>
              <a:gd name="connsiteY3" fmla="*/ 0 h 3535680"/>
              <a:gd name="connsiteX0" fmla="*/ 2011680 w 6096000"/>
              <a:gd name="connsiteY0" fmla="*/ 0 h 4437888"/>
              <a:gd name="connsiteX1" fmla="*/ 0 w 6096000"/>
              <a:gd name="connsiteY1" fmla="*/ 4437888 h 4437888"/>
              <a:gd name="connsiteX2" fmla="*/ 6096000 w 6096000"/>
              <a:gd name="connsiteY2" fmla="*/ 3535680 h 4437888"/>
              <a:gd name="connsiteX3" fmla="*/ 2011680 w 6096000"/>
              <a:gd name="connsiteY3" fmla="*/ 0 h 4437888"/>
              <a:gd name="connsiteX0" fmla="*/ 2084832 w 6169152"/>
              <a:gd name="connsiteY0" fmla="*/ 0 h 4437888"/>
              <a:gd name="connsiteX1" fmla="*/ 0 w 6169152"/>
              <a:gd name="connsiteY1" fmla="*/ 4437888 h 4437888"/>
              <a:gd name="connsiteX2" fmla="*/ 6169152 w 6169152"/>
              <a:gd name="connsiteY2" fmla="*/ 3535680 h 4437888"/>
              <a:gd name="connsiteX3" fmla="*/ 2084832 w 6169152"/>
              <a:gd name="connsiteY3" fmla="*/ 0 h 4437888"/>
              <a:gd name="connsiteX0" fmla="*/ 2084832 w 6169152"/>
              <a:gd name="connsiteY0" fmla="*/ 0 h 3474720"/>
              <a:gd name="connsiteX1" fmla="*/ 0 w 6169152"/>
              <a:gd name="connsiteY1" fmla="*/ 3474720 h 3474720"/>
              <a:gd name="connsiteX2" fmla="*/ 6169152 w 6169152"/>
              <a:gd name="connsiteY2" fmla="*/ 2572512 h 3474720"/>
              <a:gd name="connsiteX3" fmla="*/ 2084832 w 6169152"/>
              <a:gd name="connsiteY3" fmla="*/ 0 h 3474720"/>
              <a:gd name="connsiteX0" fmla="*/ 2084832 w 2084832"/>
              <a:gd name="connsiteY0" fmla="*/ 0 h 3474720"/>
              <a:gd name="connsiteX1" fmla="*/ 0 w 2084832"/>
              <a:gd name="connsiteY1" fmla="*/ 3474720 h 3474720"/>
              <a:gd name="connsiteX2" fmla="*/ 816864 w 2084832"/>
              <a:gd name="connsiteY2" fmla="*/ 1584960 h 3474720"/>
              <a:gd name="connsiteX3" fmla="*/ 2084832 w 2084832"/>
              <a:gd name="connsiteY3" fmla="*/ 0 h 3474720"/>
              <a:gd name="connsiteX0" fmla="*/ 2319008 w 2319008"/>
              <a:gd name="connsiteY0" fmla="*/ 0 h 3675442"/>
              <a:gd name="connsiteX1" fmla="*/ 0 w 2319008"/>
              <a:gd name="connsiteY1" fmla="*/ 3675442 h 3675442"/>
              <a:gd name="connsiteX2" fmla="*/ 1051040 w 2319008"/>
              <a:gd name="connsiteY2" fmla="*/ 1584960 h 3675442"/>
              <a:gd name="connsiteX3" fmla="*/ 2319008 w 2319008"/>
              <a:gd name="connsiteY3" fmla="*/ 0 h 3675442"/>
              <a:gd name="connsiteX0" fmla="*/ 3130221 w 3130221"/>
              <a:gd name="connsiteY0" fmla="*/ 0 h 3675442"/>
              <a:gd name="connsiteX1" fmla="*/ 811213 w 3130221"/>
              <a:gd name="connsiteY1" fmla="*/ 3675442 h 3675442"/>
              <a:gd name="connsiteX2" fmla="*/ 0 w 3130221"/>
              <a:gd name="connsiteY2" fmla="*/ 1819136 h 3675442"/>
              <a:gd name="connsiteX3" fmla="*/ 3130221 w 3130221"/>
              <a:gd name="connsiteY3" fmla="*/ 0 h 3675442"/>
              <a:gd name="connsiteX0" fmla="*/ 0 w 2186084"/>
              <a:gd name="connsiteY0" fmla="*/ 0 h 3463569"/>
              <a:gd name="connsiteX1" fmla="*/ 2186084 w 2186084"/>
              <a:gd name="connsiteY1" fmla="*/ 3463569 h 3463569"/>
              <a:gd name="connsiteX2" fmla="*/ 1374871 w 2186084"/>
              <a:gd name="connsiteY2" fmla="*/ 1607263 h 3463569"/>
              <a:gd name="connsiteX3" fmla="*/ 0 w 2186084"/>
              <a:gd name="connsiteY3" fmla="*/ 0 h 3463569"/>
            </a:gdLst>
            <a:ahLst/>
            <a:cxnLst>
              <a:cxn ang="0">
                <a:pos x="connsiteX0" y="connsiteY0"/>
              </a:cxn>
              <a:cxn ang="0">
                <a:pos x="connsiteX1" y="connsiteY1"/>
              </a:cxn>
              <a:cxn ang="0">
                <a:pos x="connsiteX2" y="connsiteY2"/>
              </a:cxn>
              <a:cxn ang="0">
                <a:pos x="connsiteX3" y="connsiteY3"/>
              </a:cxn>
            </a:cxnLst>
            <a:rect l="l" t="t" r="r" b="b"/>
            <a:pathLst>
              <a:path w="2186084" h="3463569">
                <a:moveTo>
                  <a:pt x="0" y="0"/>
                </a:moveTo>
                <a:lnTo>
                  <a:pt x="2186084" y="3463569"/>
                </a:lnTo>
                <a:lnTo>
                  <a:pt x="1374871" y="1607263"/>
                </a:lnTo>
                <a:lnTo>
                  <a:pt x="0" y="0"/>
                </a:lnTo>
                <a:close/>
              </a:path>
            </a:pathLst>
          </a:custGeom>
          <a:solidFill>
            <a:srgbClr val="4F81BD">
              <a:alpha val="40000"/>
            </a:srgbClr>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17" fontAlgn="base">
              <a:spcBef>
                <a:spcPct val="0"/>
              </a:spcBef>
              <a:spcAft>
                <a:spcPct val="0"/>
              </a:spcAft>
            </a:pPr>
            <a:endParaRPr kumimoji="1" lang="ja-JP" altLang="en-US" sz="1200" b="1">
              <a:solidFill>
                <a:prstClr val="white"/>
              </a:solidFill>
              <a:latin typeface="Calibri"/>
              <a:ea typeface="ＭＳ Ｐゴシック" panose="020B0600070205080204" pitchFamily="34" charset="-128"/>
            </a:endParaRPr>
          </a:p>
        </p:txBody>
      </p:sp>
      <p:grpSp>
        <p:nvGrpSpPr>
          <p:cNvPr id="13" name="グループ化 12"/>
          <p:cNvGrpSpPr/>
          <p:nvPr/>
        </p:nvGrpSpPr>
        <p:grpSpPr>
          <a:xfrm>
            <a:off x="1924388" y="253451"/>
            <a:ext cx="5949404" cy="1466119"/>
            <a:chOff x="3228007" y="385898"/>
            <a:chExt cx="7934604" cy="1955334"/>
          </a:xfrm>
          <a:scene3d>
            <a:camera prst="isometricOffAxis1Left">
              <a:rot lat="20786610" lon="20166876" rev="12678"/>
            </a:camera>
            <a:lightRig rig="threePt" dir="t"/>
          </a:scene3d>
        </p:grpSpPr>
        <p:pic>
          <p:nvPicPr>
            <p:cNvPr id="14" name="Picture 12" descr="スティック男性押すジグソーピース vector art illustra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77894" y="385898"/>
              <a:ext cx="2238375" cy="1590675"/>
            </a:xfrm>
            <a:prstGeom prst="rect">
              <a:avLst/>
            </a:prstGeom>
            <a:noFill/>
            <a:extLst>
              <a:ext uri="{909E8E84-426E-40DD-AFC4-6F175D3DCCD1}">
                <a14:hiddenFill xmlns:a14="http://schemas.microsoft.com/office/drawing/2010/main">
                  <a:solidFill>
                    <a:srgbClr val="FFFFFF"/>
                  </a:solidFill>
                </a14:hiddenFill>
              </a:ext>
            </a:extLst>
          </p:spPr>
        </p:pic>
        <p:sp>
          <p:nvSpPr>
            <p:cNvPr id="12" name="正方形/長方形 11"/>
            <p:cNvSpPr/>
            <p:nvPr/>
          </p:nvSpPr>
          <p:spPr>
            <a:xfrm>
              <a:off x="3228007" y="1331804"/>
              <a:ext cx="7934604" cy="1009428"/>
            </a:xfrm>
            <a:prstGeom prst="rect">
              <a:avLst/>
            </a:prstGeom>
          </p:spPr>
          <p:txBody>
            <a:bodyPr wrap="square">
              <a:spAutoFit/>
            </a:bodyPr>
            <a:lstStyle/>
            <a:p>
              <a:pPr algn="ctr" defTabSz="685617" fontAlgn="base">
                <a:lnSpc>
                  <a:spcPct val="80000"/>
                </a:lnSpc>
                <a:spcBef>
                  <a:spcPct val="0"/>
                </a:spcBef>
                <a:spcAft>
                  <a:spcPct val="0"/>
                </a:spcAft>
              </a:pPr>
              <a:r>
                <a:rPr kumimoji="1" lang="en-US" altLang="ja-JP" sz="2699" b="1" dirty="0">
                  <a:solidFill>
                    <a:srgbClr val="FF0000"/>
                  </a:solidFill>
                  <a:latin typeface="Calibri" panose="020F0502020204030204" pitchFamily="34" charset="0"/>
                  <a:ea typeface="ＭＳ Ｐゴシック" charset="-128"/>
                  <a:cs typeface="Arial" panose="020B0604020202020204" pitchFamily="34" charset="0"/>
                </a:rPr>
                <a:t>New Business Models and Ecosystem</a:t>
              </a:r>
              <a:r>
                <a:rPr kumimoji="1" lang="ja-JP" altLang="en-US" sz="2699" b="1" dirty="0">
                  <a:solidFill>
                    <a:srgbClr val="FF0000"/>
                  </a:solidFill>
                  <a:latin typeface="Calibri" panose="020F0502020204030204" pitchFamily="34" charset="0"/>
                  <a:ea typeface="ＭＳ Ｐゴシック" charset="-128"/>
                  <a:cs typeface="Arial" panose="020B0604020202020204" pitchFamily="34" charset="0"/>
                </a:rPr>
                <a:t> </a:t>
              </a:r>
              <a:r>
                <a:rPr kumimoji="1" lang="en-US" altLang="ja-JP" sz="2699" b="1" dirty="0">
                  <a:solidFill>
                    <a:srgbClr val="FF0000"/>
                  </a:solidFill>
                  <a:latin typeface="Calibri" panose="020F0502020204030204" pitchFamily="34" charset="0"/>
                  <a:ea typeface="ＭＳ Ｐゴシック" charset="-128"/>
                  <a:cs typeface="Arial" panose="020B0604020202020204" pitchFamily="34" charset="0"/>
                </a:rPr>
                <a:t>across Industries</a:t>
              </a:r>
            </a:p>
          </p:txBody>
        </p:sp>
      </p:grpSp>
      <p:sp>
        <p:nvSpPr>
          <p:cNvPr id="17" name="フリーフォーム 16"/>
          <p:cNvSpPr/>
          <p:nvPr/>
        </p:nvSpPr>
        <p:spPr>
          <a:xfrm>
            <a:off x="1890533" y="2888641"/>
            <a:ext cx="4607042" cy="1438133"/>
          </a:xfrm>
          <a:custGeom>
            <a:avLst/>
            <a:gdLst>
              <a:gd name="connsiteX0" fmla="*/ 5330283 w 6144322"/>
              <a:gd name="connsiteY0" fmla="*/ 0 h 1918010"/>
              <a:gd name="connsiteX1" fmla="*/ 0 w 6144322"/>
              <a:gd name="connsiteY1" fmla="*/ 981308 h 1918010"/>
              <a:gd name="connsiteX2" fmla="*/ 6144322 w 6144322"/>
              <a:gd name="connsiteY2" fmla="*/ 1918010 h 1918010"/>
              <a:gd name="connsiteX3" fmla="*/ 5330283 w 6144322"/>
              <a:gd name="connsiteY3" fmla="*/ 0 h 1918010"/>
            </a:gdLst>
            <a:ahLst/>
            <a:cxnLst>
              <a:cxn ang="0">
                <a:pos x="connsiteX0" y="connsiteY0"/>
              </a:cxn>
              <a:cxn ang="0">
                <a:pos x="connsiteX1" y="connsiteY1"/>
              </a:cxn>
              <a:cxn ang="0">
                <a:pos x="connsiteX2" y="connsiteY2"/>
              </a:cxn>
              <a:cxn ang="0">
                <a:pos x="connsiteX3" y="connsiteY3"/>
              </a:cxn>
            </a:cxnLst>
            <a:rect l="l" t="t" r="r" b="b"/>
            <a:pathLst>
              <a:path w="6144322" h="1918010">
                <a:moveTo>
                  <a:pt x="5330283" y="0"/>
                </a:moveTo>
                <a:lnTo>
                  <a:pt x="0" y="981308"/>
                </a:lnTo>
                <a:lnTo>
                  <a:pt x="6144322" y="1918010"/>
                </a:lnTo>
                <a:lnTo>
                  <a:pt x="5330283" y="0"/>
                </a:lnTo>
                <a:close/>
              </a:path>
            </a:pathLst>
          </a:custGeom>
          <a:solidFill>
            <a:schemeClr val="bg1">
              <a:lumMod val="65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17" fontAlgn="base">
              <a:spcBef>
                <a:spcPct val="0"/>
              </a:spcBef>
              <a:spcAft>
                <a:spcPct val="0"/>
              </a:spcAft>
            </a:pPr>
            <a:endParaRPr kumimoji="1" lang="ja-JP" altLang="en-US" sz="1200" b="1">
              <a:solidFill>
                <a:prstClr val="white"/>
              </a:solidFill>
              <a:latin typeface="Calibri"/>
              <a:ea typeface="ＭＳ Ｐゴシック" panose="020B0600070205080204" pitchFamily="34" charset="-128"/>
            </a:endParaRPr>
          </a:p>
        </p:txBody>
      </p:sp>
      <p:pic>
        <p:nvPicPr>
          <p:cNvPr id="13358" name="Picture 4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670"/>
            <a:ext cx="9140558" cy="5142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8969194"/>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ipe(down)">
                                      <p:cBhvr>
                                        <p:cTn id="18" dur="500"/>
                                        <p:tgtEl>
                                          <p:spTgt spid="31"/>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down)">
                                      <p:cBhvr>
                                        <p:cTn id="21" dur="500"/>
                                        <p:tgtEl>
                                          <p:spTgt spid="23"/>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down)">
                                      <p:cBhvr>
                                        <p:cTn id="24" dur="500"/>
                                        <p:tgtEl>
                                          <p:spTgt spid="33"/>
                                        </p:tgtEl>
                                      </p:cBhvr>
                                    </p:animEffect>
                                  </p:childTnLst>
                                </p:cTn>
                              </p:par>
                            </p:childTnLst>
                          </p:cTn>
                        </p:par>
                        <p:par>
                          <p:cTn id="25" fill="hold">
                            <p:stCondLst>
                              <p:cond delay="500"/>
                            </p:stCondLst>
                            <p:childTnLst>
                              <p:par>
                                <p:cTn id="26" presetID="22" presetClass="entr" presetSubtype="4"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3358"/>
                                        </p:tgtEl>
                                        <p:attrNameLst>
                                          <p:attrName>style.visibility</p:attrName>
                                        </p:attrNameLst>
                                      </p:cBhvr>
                                      <p:to>
                                        <p:strVal val="visible"/>
                                      </p:to>
                                    </p:set>
                                    <p:animEffect transition="in" filter="fade">
                                      <p:cBhvr>
                                        <p:cTn id="33" dur="500"/>
                                        <p:tgtEl>
                                          <p:spTgt spid="133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animBg="1"/>
      <p:bldP spid="31" grpId="0" animBg="1"/>
      <p:bldP spid="33"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正方形/長方形 56"/>
          <p:cNvSpPr/>
          <p:nvPr/>
        </p:nvSpPr>
        <p:spPr>
          <a:xfrm>
            <a:off x="1" y="670"/>
            <a:ext cx="9144000" cy="5142161"/>
          </a:xfrm>
          <a:prstGeom prst="rect">
            <a:avLst/>
          </a:prstGeom>
          <a:solidFill>
            <a:srgbClr val="969696"/>
          </a:solidFill>
          <a:ln w="25400" cap="flat" cmpd="sng" algn="ctr">
            <a:noFill/>
            <a:prstDash val="solid"/>
          </a:ln>
          <a:effectLst/>
        </p:spPr>
        <p:txBody>
          <a:bodyPr lIns="68531" tIns="34268" rIns="68531" bIns="34268" rtlCol="0" anchor="ctr"/>
          <a:lstStyle/>
          <a:p>
            <a:pPr algn="ctr" defTabSz="685617"/>
            <a:endParaRPr kumimoji="1" lang="ja-JP" altLang="en-US" sz="2099" kern="0" dirty="0">
              <a:solidFill>
                <a:srgbClr val="33CC33"/>
              </a:solidFill>
              <a:latin typeface="Arial"/>
              <a:ea typeface="HGP創英角ｺﾞｼｯｸUB"/>
            </a:endParaRPr>
          </a:p>
        </p:txBody>
      </p:sp>
      <p:pic>
        <p:nvPicPr>
          <p:cNvPr id="18434"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667" y="445778"/>
            <a:ext cx="2145351" cy="10677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89526" y="440210"/>
            <a:ext cx="2277060" cy="1076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35646" y="2610453"/>
            <a:ext cx="2154562" cy="1076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03173" y="2590024"/>
            <a:ext cx="2222296" cy="10969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2344" y="1516701"/>
            <a:ext cx="2195570" cy="1093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8"/>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35646" y="440210"/>
            <a:ext cx="2165504" cy="1076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7" name="Picture 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666" y="2568094"/>
            <a:ext cx="2159241" cy="11188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正方形/長方形 3"/>
          <p:cNvSpPr>
            <a:spLocks noChangeArrowheads="1"/>
          </p:cNvSpPr>
          <p:nvPr/>
        </p:nvSpPr>
        <p:spPr bwMode="auto">
          <a:xfrm>
            <a:off x="258890" y="227206"/>
            <a:ext cx="3124987" cy="249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1pPr>
            <a:lvl2pPr marL="742950" indent="-28575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2pPr>
            <a:lvl3pPr marL="1143000" indent="-22860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3pPr>
            <a:lvl4pPr marL="1600200" indent="-22860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4pPr>
            <a:lvl5pPr marL="2057400" indent="-22860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5pPr>
            <a:lvl6pPr marL="25146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6pPr>
            <a:lvl7pPr marL="29718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7pPr>
            <a:lvl8pPr marL="34290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8pPr>
            <a:lvl9pPr marL="38862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9pPr>
          </a:lstStyle>
          <a:p>
            <a:pPr algn="ctr" defTabSz="685617" eaLnBrk="1" fontAlgn="base" hangingPunct="1">
              <a:lnSpc>
                <a:spcPct val="85000"/>
              </a:lnSpc>
              <a:spcBef>
                <a:spcPct val="0"/>
              </a:spcBef>
              <a:spcAft>
                <a:spcPct val="0"/>
              </a:spcAft>
              <a:buNone/>
            </a:pPr>
            <a:endParaRPr lang="en-US" altLang="ja-JP" sz="1200" b="1">
              <a:solidFill>
                <a:srgbClr val="000000"/>
              </a:solidFill>
              <a:latin typeface="Arial" pitchFamily="34" charset="0"/>
              <a:ea typeface="HGP創英角ｺﾞｼｯｸUB" pitchFamily="50" charset="-128"/>
              <a:cs typeface="Arial" pitchFamily="34" charset="0"/>
            </a:endParaRPr>
          </a:p>
        </p:txBody>
      </p:sp>
      <p:sp>
        <p:nvSpPr>
          <p:cNvPr id="11" name="角丸四角形 10"/>
          <p:cNvSpPr>
            <a:spLocks noChangeArrowheads="1"/>
          </p:cNvSpPr>
          <p:nvPr/>
        </p:nvSpPr>
        <p:spPr bwMode="auto">
          <a:xfrm>
            <a:off x="4489527" y="74089"/>
            <a:ext cx="2290416" cy="370440"/>
          </a:xfrm>
          <a:prstGeom prst="roundRect">
            <a:avLst>
              <a:gd name="adj" fmla="val 16667"/>
            </a:avLst>
          </a:pr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1pPr>
            <a:lvl2pPr marL="742950" indent="-28575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2pPr>
            <a:lvl3pPr marL="1143000" indent="-22860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3pPr>
            <a:lvl4pPr marL="1600200" indent="-22860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4pPr>
            <a:lvl5pPr marL="2057400" indent="-22860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5pPr>
            <a:lvl6pPr marL="25146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6pPr>
            <a:lvl7pPr marL="29718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7pPr>
            <a:lvl8pPr marL="34290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8pPr>
            <a:lvl9pPr marL="38862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9pPr>
          </a:lstStyle>
          <a:p>
            <a:pPr algn="ctr" defTabSz="685617" eaLnBrk="1" fontAlgn="base" hangingPunct="1">
              <a:lnSpc>
                <a:spcPct val="80000"/>
              </a:lnSpc>
              <a:spcBef>
                <a:spcPct val="0"/>
              </a:spcBef>
              <a:spcAft>
                <a:spcPct val="0"/>
              </a:spcAft>
              <a:buNone/>
            </a:pPr>
            <a:r>
              <a:rPr lang="en-US" altLang="ja-JP" sz="2399" b="1" dirty="0" err="1">
                <a:solidFill>
                  <a:srgbClr val="FFFFFF"/>
                </a:solidFill>
                <a:latin typeface="Arial" pitchFamily="34" charset="0"/>
                <a:ea typeface="HGP創英角ｺﾞｼｯｸUB" pitchFamily="50" charset="-128"/>
                <a:cs typeface="Arial" pitchFamily="34" charset="0"/>
              </a:rPr>
              <a:t>mMTC</a:t>
            </a:r>
            <a:endParaRPr lang="en-US" altLang="ja-JP" sz="2399" b="1" dirty="0">
              <a:solidFill>
                <a:srgbClr val="FFFFFF"/>
              </a:solidFill>
              <a:latin typeface="Arial" pitchFamily="34" charset="0"/>
              <a:ea typeface="HGP創英角ｺﾞｼｯｸUB" pitchFamily="50" charset="-128"/>
              <a:cs typeface="Arial" pitchFamily="34" charset="0"/>
            </a:endParaRPr>
          </a:p>
        </p:txBody>
      </p:sp>
      <p:sp>
        <p:nvSpPr>
          <p:cNvPr id="12" name="角丸四角形 11"/>
          <p:cNvSpPr>
            <a:spLocks noChangeArrowheads="1"/>
          </p:cNvSpPr>
          <p:nvPr/>
        </p:nvSpPr>
        <p:spPr bwMode="auto">
          <a:xfrm>
            <a:off x="6834792" y="74089"/>
            <a:ext cx="2141206" cy="370440"/>
          </a:xfrm>
          <a:prstGeom prst="roundRect">
            <a:avLst>
              <a:gd name="adj" fmla="val 16667"/>
            </a:avLst>
          </a:prstGeom>
          <a:solidFill>
            <a:srgbClr val="00B0F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1pPr>
            <a:lvl2pPr marL="742950" indent="-28575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2pPr>
            <a:lvl3pPr marL="1143000" indent="-22860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3pPr>
            <a:lvl4pPr marL="1600200" indent="-22860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4pPr>
            <a:lvl5pPr marL="2057400" indent="-22860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5pPr>
            <a:lvl6pPr marL="25146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6pPr>
            <a:lvl7pPr marL="29718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7pPr>
            <a:lvl8pPr marL="34290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8pPr>
            <a:lvl9pPr marL="38862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9pPr>
          </a:lstStyle>
          <a:p>
            <a:pPr algn="ctr" defTabSz="685617" eaLnBrk="1" fontAlgn="base" hangingPunct="1">
              <a:lnSpc>
                <a:spcPct val="80000"/>
              </a:lnSpc>
              <a:spcBef>
                <a:spcPct val="0"/>
              </a:spcBef>
              <a:spcAft>
                <a:spcPct val="0"/>
              </a:spcAft>
              <a:buNone/>
            </a:pPr>
            <a:r>
              <a:rPr lang="en-US" altLang="ja-JP" sz="2399" b="1" dirty="0" err="1">
                <a:solidFill>
                  <a:srgbClr val="FFFFFF"/>
                </a:solidFill>
                <a:latin typeface="Arial" pitchFamily="34" charset="0"/>
                <a:ea typeface="HGP創英角ｺﾞｼｯｸUB" pitchFamily="50" charset="-128"/>
                <a:cs typeface="Arial" pitchFamily="34" charset="0"/>
              </a:rPr>
              <a:t>uRLLC</a:t>
            </a:r>
            <a:endParaRPr lang="en-US" altLang="ja-JP" sz="2399" b="1" dirty="0">
              <a:solidFill>
                <a:srgbClr val="FFFFFF"/>
              </a:solidFill>
              <a:latin typeface="Arial" pitchFamily="34" charset="0"/>
              <a:ea typeface="HGP創英角ｺﾞｼｯｸUB" pitchFamily="50" charset="-128"/>
              <a:cs typeface="Arial" pitchFamily="34" charset="0"/>
            </a:endParaRPr>
          </a:p>
        </p:txBody>
      </p:sp>
      <p:sp>
        <p:nvSpPr>
          <p:cNvPr id="14" name="角丸四角形 13"/>
          <p:cNvSpPr/>
          <p:nvPr/>
        </p:nvSpPr>
        <p:spPr bwMode="auto">
          <a:xfrm>
            <a:off x="319957" y="3867575"/>
            <a:ext cx="8455924" cy="313355"/>
          </a:xfrm>
          <a:prstGeom prst="roundRect">
            <a:avLst/>
          </a:prstGeom>
          <a:solidFill>
            <a:srgbClr val="FF9933"/>
          </a:solidFill>
          <a:ln w="9525" cap="flat" cmpd="sng" algn="ctr">
            <a:noFill/>
            <a:prstDash val="solid"/>
            <a:round/>
            <a:headEnd type="none" w="med" len="med"/>
            <a:tailEnd type="none" w="med" len="med"/>
          </a:ln>
          <a:effectLst/>
        </p:spPr>
        <p:txBody>
          <a:bodyPr/>
          <a:lstStyle/>
          <a:p>
            <a:pPr algn="ctr" defTabSz="685617" fontAlgn="base">
              <a:lnSpc>
                <a:spcPct val="80000"/>
              </a:lnSpc>
              <a:spcBef>
                <a:spcPct val="0"/>
              </a:spcBef>
              <a:spcAft>
                <a:spcPct val="0"/>
              </a:spcAft>
              <a:defRPr/>
            </a:pPr>
            <a:r>
              <a:rPr kumimoji="1" lang="en-US" altLang="ja-JP" sz="2099" b="1" dirty="0">
                <a:solidFill>
                  <a:srgbClr val="FFFFFF"/>
                </a:solidFill>
                <a:latin typeface="Arial" panose="020B0604020202020204" pitchFamily="34" charset="0"/>
                <a:ea typeface="ＭＳ Ｐゴシック" charset="-128"/>
                <a:cs typeface="Arial" panose="020B0604020202020204" pitchFamily="34" charset="0"/>
              </a:rPr>
              <a:t>New Business Models and Ecosystem across Industries</a:t>
            </a:r>
          </a:p>
        </p:txBody>
      </p:sp>
      <p:sp>
        <p:nvSpPr>
          <p:cNvPr id="15" name="正方形/長方形 1"/>
          <p:cNvSpPr>
            <a:spLocks noChangeArrowheads="1"/>
          </p:cNvSpPr>
          <p:nvPr/>
        </p:nvSpPr>
        <p:spPr bwMode="auto">
          <a:xfrm>
            <a:off x="4514960" y="440211"/>
            <a:ext cx="1574556" cy="144704"/>
          </a:xfrm>
          <a:prstGeom prst="rect">
            <a:avLst/>
          </a:prstGeom>
          <a:solidFill>
            <a:srgbClr val="000000">
              <a:alpha val="30196"/>
            </a:srgbClr>
          </a:solidFill>
          <a:ln>
            <a:noFill/>
          </a:ln>
        </p:spPr>
        <p:txBody>
          <a:bodyPr wrap="square">
            <a:noAutofit/>
          </a:bodyPr>
          <a:lstStyle>
            <a:lvl1pPr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1pPr>
            <a:lvl2pPr marL="742950" indent="-28575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2pPr>
            <a:lvl3pPr marL="1143000" indent="-22860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3pPr>
            <a:lvl4pPr marL="1600200" indent="-22860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4pPr>
            <a:lvl5pPr marL="2057400" indent="-22860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5pPr>
            <a:lvl6pPr marL="25146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6pPr>
            <a:lvl7pPr marL="29718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7pPr>
            <a:lvl8pPr marL="34290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8pPr>
            <a:lvl9pPr marL="38862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9pPr>
          </a:lstStyle>
          <a:p>
            <a:pPr defTabSz="685617" eaLnBrk="1" fontAlgn="base" hangingPunct="1">
              <a:lnSpc>
                <a:spcPct val="70000"/>
              </a:lnSpc>
              <a:spcBef>
                <a:spcPct val="0"/>
              </a:spcBef>
              <a:spcAft>
                <a:spcPct val="0"/>
              </a:spcAft>
              <a:buNone/>
              <a:defRPr/>
            </a:pPr>
            <a:r>
              <a:rPr lang="en-US" altLang="ja-JP" sz="1050" b="1" dirty="0">
                <a:solidFill>
                  <a:srgbClr val="FFFFFF"/>
                </a:solidFill>
              </a:rPr>
              <a:t>Smart City/Home</a:t>
            </a:r>
          </a:p>
        </p:txBody>
      </p:sp>
      <p:sp>
        <p:nvSpPr>
          <p:cNvPr id="16" name="正方形/長方形 20"/>
          <p:cNvSpPr>
            <a:spLocks noChangeArrowheads="1"/>
          </p:cNvSpPr>
          <p:nvPr/>
        </p:nvSpPr>
        <p:spPr bwMode="auto">
          <a:xfrm>
            <a:off x="4514960" y="2590024"/>
            <a:ext cx="1763578" cy="144704"/>
          </a:xfrm>
          <a:prstGeom prst="rect">
            <a:avLst/>
          </a:prstGeom>
          <a:solidFill>
            <a:srgbClr val="000000">
              <a:alpha val="30196"/>
            </a:srgbClr>
          </a:solidFill>
          <a:ln>
            <a:noFill/>
          </a:ln>
        </p:spPr>
        <p:txBody>
          <a:bodyPr wrap="square">
            <a:noAutofit/>
          </a:bodyPr>
          <a:lstStyle>
            <a:lvl1pPr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1pPr>
            <a:lvl2pPr marL="742950" indent="-28575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2pPr>
            <a:lvl3pPr marL="1143000" indent="-22860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3pPr>
            <a:lvl4pPr marL="1600200" indent="-22860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4pPr>
            <a:lvl5pPr marL="2057400" indent="-22860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5pPr>
            <a:lvl6pPr marL="25146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6pPr>
            <a:lvl7pPr marL="29718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7pPr>
            <a:lvl8pPr marL="34290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8pPr>
            <a:lvl9pPr marL="38862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9pPr>
          </a:lstStyle>
          <a:p>
            <a:pPr defTabSz="685617" eaLnBrk="1" fontAlgn="base" hangingPunct="1">
              <a:lnSpc>
                <a:spcPct val="70000"/>
              </a:lnSpc>
              <a:spcBef>
                <a:spcPct val="0"/>
              </a:spcBef>
              <a:spcAft>
                <a:spcPct val="0"/>
              </a:spcAft>
              <a:buNone/>
              <a:defRPr/>
            </a:pPr>
            <a:r>
              <a:rPr lang="en-US" altLang="ja-JP" sz="1050" b="1" dirty="0">
                <a:solidFill>
                  <a:srgbClr val="FFFFFF"/>
                </a:solidFill>
              </a:rPr>
              <a:t>Smart Manufacturing</a:t>
            </a:r>
          </a:p>
        </p:txBody>
      </p:sp>
      <p:pic>
        <p:nvPicPr>
          <p:cNvPr id="18" name="Picture 2" descr="264043-000007"/>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667" y="1533963"/>
            <a:ext cx="2152980" cy="1076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descr="http://business.nikkeibp.co.jp/article/topics/20100708/215333/thumb_500_01.jpg"/>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80319" y="2552042"/>
            <a:ext cx="2195679" cy="1134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正方形/長方形 24"/>
          <p:cNvSpPr>
            <a:spLocks noChangeArrowheads="1"/>
          </p:cNvSpPr>
          <p:nvPr/>
        </p:nvSpPr>
        <p:spPr bwMode="auto">
          <a:xfrm>
            <a:off x="121433" y="440211"/>
            <a:ext cx="1680127" cy="144704"/>
          </a:xfrm>
          <a:prstGeom prst="rect">
            <a:avLst/>
          </a:prstGeom>
          <a:solidFill>
            <a:srgbClr val="000000">
              <a:alpha val="30196"/>
            </a:srgbClr>
          </a:solidFill>
          <a:ln>
            <a:noFill/>
          </a:ln>
        </p:spPr>
        <p:txBody>
          <a:bodyPr wrap="square">
            <a:noAutofit/>
          </a:bodyPr>
          <a:lstStyle>
            <a:lvl1pPr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1pPr>
            <a:lvl2pPr marL="742950" indent="-28575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2pPr>
            <a:lvl3pPr marL="1143000" indent="-22860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3pPr>
            <a:lvl4pPr marL="1600200" indent="-22860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4pPr>
            <a:lvl5pPr marL="2057400" indent="-22860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5pPr>
            <a:lvl6pPr marL="25146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6pPr>
            <a:lvl7pPr marL="29718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7pPr>
            <a:lvl8pPr marL="34290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8pPr>
            <a:lvl9pPr marL="38862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9pPr>
          </a:lstStyle>
          <a:p>
            <a:pPr defTabSz="685617" eaLnBrk="1" fontAlgn="base" hangingPunct="1">
              <a:lnSpc>
                <a:spcPct val="70000"/>
              </a:lnSpc>
              <a:spcBef>
                <a:spcPct val="0"/>
              </a:spcBef>
              <a:spcAft>
                <a:spcPct val="0"/>
              </a:spcAft>
              <a:buNone/>
              <a:defRPr/>
            </a:pPr>
            <a:r>
              <a:rPr lang="en-US" altLang="ja-JP" sz="1050" b="1" dirty="0">
                <a:solidFill>
                  <a:srgbClr val="FFFFFF"/>
                </a:solidFill>
              </a:rPr>
              <a:t>Virtual Reality</a:t>
            </a:r>
          </a:p>
        </p:txBody>
      </p:sp>
      <p:sp>
        <p:nvSpPr>
          <p:cNvPr id="22" name="正方形/長方形 25"/>
          <p:cNvSpPr>
            <a:spLocks noChangeArrowheads="1"/>
          </p:cNvSpPr>
          <p:nvPr/>
        </p:nvSpPr>
        <p:spPr bwMode="auto">
          <a:xfrm>
            <a:off x="121433" y="1517493"/>
            <a:ext cx="1511788" cy="144704"/>
          </a:xfrm>
          <a:prstGeom prst="rect">
            <a:avLst/>
          </a:prstGeom>
          <a:solidFill>
            <a:srgbClr val="000000">
              <a:alpha val="30196"/>
            </a:srgbClr>
          </a:solidFill>
          <a:ln>
            <a:noFill/>
          </a:ln>
        </p:spPr>
        <p:txBody>
          <a:bodyPr wrap="square">
            <a:noAutofit/>
          </a:bodyPr>
          <a:lstStyle>
            <a:lvl1pPr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1pPr>
            <a:lvl2pPr marL="742950" indent="-28575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2pPr>
            <a:lvl3pPr marL="1143000" indent="-22860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3pPr>
            <a:lvl4pPr marL="1600200" indent="-22860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4pPr>
            <a:lvl5pPr marL="2057400" indent="-22860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5pPr>
            <a:lvl6pPr marL="25146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6pPr>
            <a:lvl7pPr marL="29718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7pPr>
            <a:lvl8pPr marL="34290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8pPr>
            <a:lvl9pPr marL="38862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9pPr>
          </a:lstStyle>
          <a:p>
            <a:pPr defTabSz="685617" eaLnBrk="1" fontAlgn="base" hangingPunct="1">
              <a:lnSpc>
                <a:spcPct val="70000"/>
              </a:lnSpc>
              <a:spcBef>
                <a:spcPct val="0"/>
              </a:spcBef>
              <a:spcAft>
                <a:spcPct val="0"/>
              </a:spcAft>
              <a:buNone/>
              <a:defRPr/>
            </a:pPr>
            <a:r>
              <a:rPr lang="en-US" altLang="ja-JP" sz="1050" b="1" dirty="0">
                <a:solidFill>
                  <a:srgbClr val="FFFFFF"/>
                </a:solidFill>
              </a:rPr>
              <a:t>Free-viewpoint</a:t>
            </a:r>
          </a:p>
        </p:txBody>
      </p:sp>
      <p:pic>
        <p:nvPicPr>
          <p:cNvPr id="23" name="Picture 6" descr="Tactile Internet">
            <a:hlinkClick r:id="rId11" tooltip="Tactile Internet"/>
          </p:cNvPr>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21435" y="1476719"/>
            <a:ext cx="2154562" cy="1091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正方形/長方形 27"/>
          <p:cNvSpPr>
            <a:spLocks noChangeArrowheads="1"/>
          </p:cNvSpPr>
          <p:nvPr/>
        </p:nvSpPr>
        <p:spPr bwMode="auto">
          <a:xfrm>
            <a:off x="6834792" y="1516702"/>
            <a:ext cx="2141205" cy="161965"/>
          </a:xfrm>
          <a:prstGeom prst="rect">
            <a:avLst/>
          </a:prstGeom>
          <a:solidFill>
            <a:srgbClr val="000000">
              <a:alpha val="30196"/>
            </a:srgbClr>
          </a:solidFill>
          <a:ln>
            <a:noFill/>
          </a:ln>
        </p:spPr>
        <p:txBody>
          <a:bodyPr wrap="square">
            <a:noAutofit/>
          </a:bodyPr>
          <a:lstStyle>
            <a:lvl1pPr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1pPr>
            <a:lvl2pPr marL="742950" indent="-28575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2pPr>
            <a:lvl3pPr marL="1143000" indent="-22860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3pPr>
            <a:lvl4pPr marL="1600200" indent="-22860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4pPr>
            <a:lvl5pPr marL="2057400" indent="-22860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5pPr>
            <a:lvl6pPr marL="25146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6pPr>
            <a:lvl7pPr marL="29718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7pPr>
            <a:lvl8pPr marL="34290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8pPr>
            <a:lvl9pPr marL="38862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9pPr>
          </a:lstStyle>
          <a:p>
            <a:pPr defTabSz="685617" eaLnBrk="1" fontAlgn="base" hangingPunct="1">
              <a:lnSpc>
                <a:spcPct val="70000"/>
              </a:lnSpc>
              <a:spcBef>
                <a:spcPct val="0"/>
              </a:spcBef>
              <a:spcAft>
                <a:spcPct val="0"/>
              </a:spcAft>
              <a:buNone/>
              <a:defRPr/>
            </a:pPr>
            <a:r>
              <a:rPr lang="en-US" altLang="ja-JP" sz="900" b="1" dirty="0">
                <a:solidFill>
                  <a:srgbClr val="FFFFFF"/>
                </a:solidFill>
              </a:rPr>
              <a:t>Tactile sensation Communication</a:t>
            </a:r>
          </a:p>
        </p:txBody>
      </p:sp>
      <p:sp>
        <p:nvSpPr>
          <p:cNvPr id="25" name="正方形/長方形 28"/>
          <p:cNvSpPr>
            <a:spLocks noChangeArrowheads="1"/>
          </p:cNvSpPr>
          <p:nvPr/>
        </p:nvSpPr>
        <p:spPr bwMode="auto">
          <a:xfrm>
            <a:off x="6834792" y="2590025"/>
            <a:ext cx="1493223" cy="144704"/>
          </a:xfrm>
          <a:prstGeom prst="rect">
            <a:avLst/>
          </a:prstGeom>
          <a:solidFill>
            <a:srgbClr val="000000">
              <a:alpha val="30196"/>
            </a:srgbClr>
          </a:solidFill>
          <a:ln>
            <a:noFill/>
          </a:ln>
        </p:spPr>
        <p:txBody>
          <a:bodyPr wrap="square">
            <a:noAutofit/>
          </a:bodyPr>
          <a:lstStyle>
            <a:lvl1pPr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1pPr>
            <a:lvl2pPr marL="742950" indent="-28575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2pPr>
            <a:lvl3pPr marL="1143000" indent="-22860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3pPr>
            <a:lvl4pPr marL="1600200" indent="-22860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4pPr>
            <a:lvl5pPr marL="2057400" indent="-22860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5pPr>
            <a:lvl6pPr marL="25146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6pPr>
            <a:lvl7pPr marL="29718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7pPr>
            <a:lvl8pPr marL="34290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8pPr>
            <a:lvl9pPr marL="38862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9pPr>
          </a:lstStyle>
          <a:p>
            <a:pPr defTabSz="685617" eaLnBrk="1" fontAlgn="base" hangingPunct="1">
              <a:lnSpc>
                <a:spcPct val="70000"/>
              </a:lnSpc>
              <a:spcBef>
                <a:spcPct val="0"/>
              </a:spcBef>
              <a:spcAft>
                <a:spcPct val="0"/>
              </a:spcAft>
              <a:buNone/>
              <a:defRPr/>
            </a:pPr>
            <a:r>
              <a:rPr lang="en-US" altLang="ja-JP" sz="1050" b="1" dirty="0">
                <a:solidFill>
                  <a:srgbClr val="FFFFFF"/>
                </a:solidFill>
              </a:rPr>
              <a:t>Remote Operation</a:t>
            </a:r>
          </a:p>
        </p:txBody>
      </p:sp>
      <p:pic>
        <p:nvPicPr>
          <p:cNvPr id="26" name="図 3"/>
          <p:cNvPicPr>
            <a:picLocks/>
          </p:cNvPicPr>
          <p:nvPr/>
        </p:nvPicPr>
        <p:blipFill>
          <a:blip r:embed="rId13">
            <a:extLst>
              <a:ext uri="{28A0092B-C50C-407E-A947-70E740481C1C}">
                <a14:useLocalDpi xmlns:a14="http://schemas.microsoft.com/office/drawing/2010/main" val="0"/>
              </a:ext>
            </a:extLst>
          </a:blip>
          <a:srcRect/>
          <a:stretch>
            <a:fillRect/>
          </a:stretch>
        </p:blipFill>
        <p:spPr bwMode="auto">
          <a:xfrm>
            <a:off x="6821436" y="416884"/>
            <a:ext cx="2167434" cy="1096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正方形/長方形 29"/>
          <p:cNvSpPr>
            <a:spLocks noChangeArrowheads="1"/>
          </p:cNvSpPr>
          <p:nvPr/>
        </p:nvSpPr>
        <p:spPr bwMode="auto">
          <a:xfrm>
            <a:off x="6831901" y="440211"/>
            <a:ext cx="1590914" cy="144704"/>
          </a:xfrm>
          <a:prstGeom prst="rect">
            <a:avLst/>
          </a:prstGeom>
          <a:solidFill>
            <a:srgbClr val="000000">
              <a:alpha val="30196"/>
            </a:srgbClr>
          </a:solidFill>
          <a:ln>
            <a:noFill/>
          </a:ln>
        </p:spPr>
        <p:txBody>
          <a:bodyPr wrap="square">
            <a:noAutofit/>
          </a:bodyPr>
          <a:lstStyle>
            <a:lvl1pPr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1pPr>
            <a:lvl2pPr marL="742950" indent="-28575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2pPr>
            <a:lvl3pPr marL="1143000" indent="-22860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3pPr>
            <a:lvl4pPr marL="1600200" indent="-22860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4pPr>
            <a:lvl5pPr marL="2057400" indent="-22860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5pPr>
            <a:lvl6pPr marL="25146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6pPr>
            <a:lvl7pPr marL="29718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7pPr>
            <a:lvl8pPr marL="34290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8pPr>
            <a:lvl9pPr marL="38862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9pPr>
          </a:lstStyle>
          <a:p>
            <a:pPr defTabSz="685617" eaLnBrk="1" fontAlgn="base" hangingPunct="1">
              <a:lnSpc>
                <a:spcPct val="70000"/>
              </a:lnSpc>
              <a:spcBef>
                <a:spcPct val="0"/>
              </a:spcBef>
              <a:spcAft>
                <a:spcPct val="0"/>
              </a:spcAft>
              <a:buNone/>
              <a:defRPr/>
            </a:pPr>
            <a:r>
              <a:rPr lang="en-US" altLang="ja-JP" sz="1050" b="1" dirty="0">
                <a:solidFill>
                  <a:srgbClr val="FFFFFF"/>
                </a:solidFill>
              </a:rPr>
              <a:t>Drone Management</a:t>
            </a:r>
          </a:p>
        </p:txBody>
      </p:sp>
      <p:sp>
        <p:nvSpPr>
          <p:cNvPr id="28" name="正方形/長方形 30"/>
          <p:cNvSpPr>
            <a:spLocks noChangeArrowheads="1"/>
          </p:cNvSpPr>
          <p:nvPr/>
        </p:nvSpPr>
        <p:spPr bwMode="auto">
          <a:xfrm>
            <a:off x="90263" y="2610453"/>
            <a:ext cx="1808644" cy="144704"/>
          </a:xfrm>
          <a:prstGeom prst="rect">
            <a:avLst/>
          </a:prstGeom>
          <a:solidFill>
            <a:srgbClr val="000000">
              <a:alpha val="30196"/>
            </a:srgbClr>
          </a:solidFill>
          <a:ln>
            <a:noFill/>
          </a:ln>
        </p:spPr>
        <p:txBody>
          <a:bodyPr wrap="square">
            <a:noAutofit/>
          </a:bodyPr>
          <a:lstStyle>
            <a:lvl1pPr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1pPr>
            <a:lvl2pPr marL="742950" indent="-28575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2pPr>
            <a:lvl3pPr marL="1143000" indent="-22860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3pPr>
            <a:lvl4pPr marL="1600200" indent="-22860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4pPr>
            <a:lvl5pPr marL="2057400" indent="-22860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5pPr>
            <a:lvl6pPr marL="25146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6pPr>
            <a:lvl7pPr marL="29718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7pPr>
            <a:lvl8pPr marL="34290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8pPr>
            <a:lvl9pPr marL="38862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9pPr>
          </a:lstStyle>
          <a:p>
            <a:pPr defTabSz="685617" eaLnBrk="1" fontAlgn="base" hangingPunct="1">
              <a:lnSpc>
                <a:spcPct val="70000"/>
              </a:lnSpc>
              <a:spcBef>
                <a:spcPct val="0"/>
              </a:spcBef>
              <a:spcAft>
                <a:spcPct val="0"/>
              </a:spcAft>
              <a:buNone/>
              <a:defRPr/>
            </a:pPr>
            <a:r>
              <a:rPr lang="en-US" altLang="ja-JP" sz="1050" b="1" dirty="0">
                <a:solidFill>
                  <a:srgbClr val="FFFFFF"/>
                </a:solidFill>
              </a:rPr>
              <a:t>High density traffic</a:t>
            </a:r>
          </a:p>
        </p:txBody>
      </p:sp>
      <p:sp>
        <p:nvSpPr>
          <p:cNvPr id="30" name="角丸四角形 8"/>
          <p:cNvSpPr>
            <a:spLocks noChangeArrowheads="1"/>
          </p:cNvSpPr>
          <p:nvPr/>
        </p:nvSpPr>
        <p:spPr bwMode="auto">
          <a:xfrm>
            <a:off x="82667" y="74089"/>
            <a:ext cx="4318483" cy="370440"/>
          </a:xfrm>
          <a:prstGeom prst="roundRect">
            <a:avLst>
              <a:gd name="adj" fmla="val 16667"/>
            </a:avLst>
          </a:prstGeom>
          <a:solidFill>
            <a:schemeClr val="accent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1pPr>
            <a:lvl2pPr marL="742950" indent="-28575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2pPr>
            <a:lvl3pPr marL="1143000" indent="-22860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3pPr>
            <a:lvl4pPr marL="1600200" indent="-22860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4pPr>
            <a:lvl5pPr marL="2057400" indent="-22860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5pPr>
            <a:lvl6pPr marL="25146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6pPr>
            <a:lvl7pPr marL="29718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7pPr>
            <a:lvl8pPr marL="34290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8pPr>
            <a:lvl9pPr marL="38862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9pPr>
          </a:lstStyle>
          <a:p>
            <a:pPr algn="ctr" defTabSz="685617" eaLnBrk="1" fontAlgn="base" hangingPunct="1">
              <a:lnSpc>
                <a:spcPct val="80000"/>
              </a:lnSpc>
              <a:spcBef>
                <a:spcPct val="0"/>
              </a:spcBef>
              <a:spcAft>
                <a:spcPct val="0"/>
              </a:spcAft>
              <a:buNone/>
            </a:pPr>
            <a:r>
              <a:rPr lang="en-US" altLang="ja-JP" sz="2399" b="1" dirty="0" err="1">
                <a:solidFill>
                  <a:srgbClr val="FFFFFF"/>
                </a:solidFill>
                <a:latin typeface="Arial" pitchFamily="34" charset="0"/>
                <a:ea typeface="HGP創英角ｺﾞｼｯｸUB" pitchFamily="50" charset="-128"/>
                <a:cs typeface="Arial" pitchFamily="34" charset="0"/>
              </a:rPr>
              <a:t>eMBB</a:t>
            </a:r>
            <a:endParaRPr lang="en-US" altLang="ja-JP" sz="2399" b="1" dirty="0">
              <a:solidFill>
                <a:srgbClr val="FFFFFF"/>
              </a:solidFill>
              <a:latin typeface="Arial" pitchFamily="34" charset="0"/>
              <a:ea typeface="HGP創英角ｺﾞｼｯｸUB" pitchFamily="50" charset="-128"/>
              <a:cs typeface="Arial" pitchFamily="34" charset="0"/>
            </a:endParaRPr>
          </a:p>
        </p:txBody>
      </p:sp>
      <p:grpSp>
        <p:nvGrpSpPr>
          <p:cNvPr id="31" name="グループ化 1"/>
          <p:cNvGrpSpPr>
            <a:grpSpLocks/>
          </p:cNvGrpSpPr>
          <p:nvPr/>
        </p:nvGrpSpPr>
        <p:grpSpPr bwMode="auto">
          <a:xfrm>
            <a:off x="2870927" y="4185937"/>
            <a:ext cx="1443918" cy="937179"/>
            <a:chOff x="4784927" y="5683707"/>
            <a:chExt cx="1333170" cy="746045"/>
          </a:xfrm>
        </p:grpSpPr>
        <p:pic>
          <p:nvPicPr>
            <p:cNvPr id="32" name="Picture 3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84927" y="5683707"/>
              <a:ext cx="1333170" cy="7460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33" name="テキスト ボックス 1"/>
            <p:cNvSpPr txBox="1">
              <a:spLocks noChangeArrowheads="1"/>
            </p:cNvSpPr>
            <p:nvPr/>
          </p:nvSpPr>
          <p:spPr bwMode="auto">
            <a:xfrm>
              <a:off x="4784927" y="6110088"/>
              <a:ext cx="485448" cy="18375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1pPr>
              <a:lvl2pPr marL="742950" indent="-28575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2pPr>
              <a:lvl3pPr marL="1143000" indent="-22860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3pPr>
              <a:lvl4pPr marL="1600200" indent="-22860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4pPr>
              <a:lvl5pPr marL="2057400" indent="-22860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5pPr>
              <a:lvl6pPr marL="25146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6pPr>
              <a:lvl7pPr marL="29718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7pPr>
              <a:lvl8pPr marL="34290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8pPr>
              <a:lvl9pPr marL="38862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9pPr>
            </a:lstStyle>
            <a:p>
              <a:pPr algn="ctr" defTabSz="685617" eaLnBrk="1" fontAlgn="base" hangingPunct="1">
                <a:spcBef>
                  <a:spcPct val="0"/>
                </a:spcBef>
                <a:spcAft>
                  <a:spcPct val="0"/>
                </a:spcAft>
                <a:buNone/>
              </a:pPr>
              <a:endParaRPr lang="ja-JP" altLang="en-US" sz="900" b="1">
                <a:solidFill>
                  <a:srgbClr val="000000"/>
                </a:solidFill>
                <a:latin typeface="HGP創英角ｺﾞｼｯｸUB" pitchFamily="50" charset="-128"/>
                <a:ea typeface="HGP創英角ｺﾞｼｯｸUB" pitchFamily="50" charset="-128"/>
              </a:endParaRPr>
            </a:p>
          </p:txBody>
        </p:sp>
      </p:grpSp>
      <p:grpSp>
        <p:nvGrpSpPr>
          <p:cNvPr id="37" name="グループ化 4"/>
          <p:cNvGrpSpPr>
            <a:grpSpLocks/>
          </p:cNvGrpSpPr>
          <p:nvPr/>
        </p:nvGrpSpPr>
        <p:grpSpPr bwMode="auto">
          <a:xfrm>
            <a:off x="4514960" y="1513535"/>
            <a:ext cx="2262092" cy="1054560"/>
            <a:chOff x="6390139" y="2607642"/>
            <a:chExt cx="1382187" cy="1038481"/>
          </a:xfrm>
        </p:grpSpPr>
        <p:pic>
          <p:nvPicPr>
            <p:cNvPr id="38" name="Picture 2" descr="http://image.slidesharecdn.com/5gtalkdasjyrihamalainenjan2015-150221131803-conversion-gate01/95/prof-jyri-hmlinenwhat-comes-after-4g-5g-of-courseenhance-telecom-forum-13012015-12-638.jpg?cb=142452544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390139" y="2607642"/>
              <a:ext cx="1382187" cy="1038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テキスト ボックス 3"/>
            <p:cNvSpPr txBox="1">
              <a:spLocks noChangeArrowheads="1"/>
            </p:cNvSpPr>
            <p:nvPr/>
          </p:nvSpPr>
          <p:spPr bwMode="auto">
            <a:xfrm>
              <a:off x="6435212" y="2607642"/>
              <a:ext cx="700645" cy="2273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1pPr>
              <a:lvl2pPr marL="742950" indent="-28575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2pPr>
              <a:lvl3pPr marL="1143000" indent="-22860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3pPr>
              <a:lvl4pPr marL="1600200" indent="-22860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4pPr>
              <a:lvl5pPr marL="2057400" indent="-22860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5pPr>
              <a:lvl6pPr marL="25146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6pPr>
              <a:lvl7pPr marL="29718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7pPr>
              <a:lvl8pPr marL="34290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8pPr>
              <a:lvl9pPr marL="38862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9pPr>
            </a:lstStyle>
            <a:p>
              <a:pPr algn="ctr" defTabSz="685617" eaLnBrk="1" fontAlgn="base" hangingPunct="1">
                <a:spcBef>
                  <a:spcPct val="0"/>
                </a:spcBef>
                <a:spcAft>
                  <a:spcPct val="0"/>
                </a:spcAft>
                <a:buNone/>
              </a:pPr>
              <a:endParaRPr lang="ja-JP" altLang="en-US" sz="900" b="1">
                <a:solidFill>
                  <a:srgbClr val="000000"/>
                </a:solidFill>
                <a:latin typeface="HGP創英角ｺﾞｼｯｸUB" pitchFamily="50" charset="-128"/>
                <a:ea typeface="HGP創英角ｺﾞｼｯｸUB" pitchFamily="50" charset="-128"/>
              </a:endParaRPr>
            </a:p>
          </p:txBody>
        </p:sp>
      </p:grpSp>
      <p:sp>
        <p:nvSpPr>
          <p:cNvPr id="40" name="正方形/長方形 19"/>
          <p:cNvSpPr>
            <a:spLocks noChangeArrowheads="1"/>
          </p:cNvSpPr>
          <p:nvPr/>
        </p:nvSpPr>
        <p:spPr bwMode="auto">
          <a:xfrm>
            <a:off x="4489527" y="1513535"/>
            <a:ext cx="2051195" cy="144704"/>
          </a:xfrm>
          <a:prstGeom prst="rect">
            <a:avLst/>
          </a:prstGeom>
          <a:solidFill>
            <a:srgbClr val="000000">
              <a:alpha val="30196"/>
            </a:srgbClr>
          </a:solidFill>
          <a:ln>
            <a:noFill/>
          </a:ln>
        </p:spPr>
        <p:txBody>
          <a:bodyPr wrap="square">
            <a:noAutofit/>
          </a:bodyPr>
          <a:lstStyle>
            <a:lvl1pPr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1pPr>
            <a:lvl2pPr marL="742950" indent="-28575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2pPr>
            <a:lvl3pPr marL="1143000" indent="-22860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3pPr>
            <a:lvl4pPr marL="1600200" indent="-22860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4pPr>
            <a:lvl5pPr marL="2057400" indent="-22860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5pPr>
            <a:lvl6pPr marL="25146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6pPr>
            <a:lvl7pPr marL="29718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7pPr>
            <a:lvl8pPr marL="34290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8pPr>
            <a:lvl9pPr marL="38862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9pPr>
          </a:lstStyle>
          <a:p>
            <a:pPr defTabSz="685617" eaLnBrk="1" fontAlgn="base" hangingPunct="1">
              <a:lnSpc>
                <a:spcPct val="70000"/>
              </a:lnSpc>
              <a:spcBef>
                <a:spcPct val="0"/>
              </a:spcBef>
              <a:spcAft>
                <a:spcPct val="0"/>
              </a:spcAft>
              <a:buNone/>
              <a:defRPr/>
            </a:pPr>
            <a:r>
              <a:rPr lang="en-US" altLang="ja-JP" sz="1050" b="1" dirty="0">
                <a:solidFill>
                  <a:srgbClr val="FFFFFF"/>
                </a:solidFill>
              </a:rPr>
              <a:t>Wearable</a:t>
            </a:r>
          </a:p>
        </p:txBody>
      </p:sp>
      <p:pic>
        <p:nvPicPr>
          <p:cNvPr id="41" name="Picture 4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83391" y="4181777"/>
            <a:ext cx="1180184" cy="933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43" name="正方形/長方形 5"/>
          <p:cNvSpPr>
            <a:spLocks noChangeArrowheads="1"/>
          </p:cNvSpPr>
          <p:nvPr/>
        </p:nvSpPr>
        <p:spPr bwMode="auto">
          <a:xfrm>
            <a:off x="2249526" y="1533963"/>
            <a:ext cx="1727918" cy="144704"/>
          </a:xfrm>
          <a:prstGeom prst="rect">
            <a:avLst/>
          </a:prstGeom>
          <a:solidFill>
            <a:srgbClr val="000000">
              <a:alpha val="30196"/>
            </a:srgbClr>
          </a:solidFill>
          <a:ln>
            <a:noFill/>
          </a:ln>
        </p:spPr>
        <p:txBody>
          <a:bodyPr wrap="square">
            <a:noAutofit/>
          </a:bodyPr>
          <a:lstStyle>
            <a:lvl1pPr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1pPr>
            <a:lvl2pPr marL="742950" indent="-28575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2pPr>
            <a:lvl3pPr marL="1143000" indent="-22860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3pPr>
            <a:lvl4pPr marL="1600200" indent="-22860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4pPr>
            <a:lvl5pPr marL="2057400" indent="-22860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5pPr>
            <a:lvl6pPr marL="25146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6pPr>
            <a:lvl7pPr marL="29718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7pPr>
            <a:lvl8pPr marL="34290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8pPr>
            <a:lvl9pPr marL="38862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9pPr>
          </a:lstStyle>
          <a:p>
            <a:pPr defTabSz="685617" eaLnBrk="1" fontAlgn="base" hangingPunct="1">
              <a:lnSpc>
                <a:spcPct val="70000"/>
              </a:lnSpc>
              <a:spcBef>
                <a:spcPct val="0"/>
              </a:spcBef>
              <a:spcAft>
                <a:spcPct val="0"/>
              </a:spcAft>
              <a:buNone/>
              <a:defRPr/>
            </a:pPr>
            <a:r>
              <a:rPr lang="en-US" altLang="ja-JP" sz="1050" b="1" dirty="0">
                <a:solidFill>
                  <a:srgbClr val="FFFFFF"/>
                </a:solidFill>
              </a:rPr>
              <a:t>Sense of Presence</a:t>
            </a:r>
          </a:p>
        </p:txBody>
      </p:sp>
      <p:sp>
        <p:nvSpPr>
          <p:cNvPr id="44" name="正方形/長方形 84"/>
          <p:cNvSpPr>
            <a:spLocks noChangeArrowheads="1"/>
          </p:cNvSpPr>
          <p:nvPr/>
        </p:nvSpPr>
        <p:spPr bwMode="auto">
          <a:xfrm>
            <a:off x="2263299" y="440210"/>
            <a:ext cx="1593244" cy="144704"/>
          </a:xfrm>
          <a:prstGeom prst="rect">
            <a:avLst/>
          </a:prstGeom>
          <a:solidFill>
            <a:srgbClr val="000000">
              <a:alpha val="30196"/>
            </a:srgbClr>
          </a:solidFill>
          <a:ln>
            <a:noFill/>
          </a:ln>
        </p:spPr>
        <p:txBody>
          <a:bodyPr wrap="square">
            <a:noAutofit/>
          </a:bodyPr>
          <a:lstStyle>
            <a:lvl1pPr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1pPr>
            <a:lvl2pPr marL="742950" indent="-28575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2pPr>
            <a:lvl3pPr marL="1143000" indent="-22860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3pPr>
            <a:lvl4pPr marL="1600200" indent="-22860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4pPr>
            <a:lvl5pPr marL="2057400" indent="-22860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5pPr>
            <a:lvl6pPr marL="25146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6pPr>
            <a:lvl7pPr marL="29718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7pPr>
            <a:lvl8pPr marL="34290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8pPr>
            <a:lvl9pPr marL="38862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9pPr>
          </a:lstStyle>
          <a:p>
            <a:pPr algn="ctr" defTabSz="685617" eaLnBrk="1" fontAlgn="base" hangingPunct="1">
              <a:lnSpc>
                <a:spcPct val="70000"/>
              </a:lnSpc>
              <a:spcBef>
                <a:spcPct val="0"/>
              </a:spcBef>
              <a:spcAft>
                <a:spcPct val="0"/>
              </a:spcAft>
              <a:buNone/>
              <a:defRPr/>
            </a:pPr>
            <a:r>
              <a:rPr lang="en-US" altLang="ja-JP" sz="1050" b="1" dirty="0">
                <a:solidFill>
                  <a:srgbClr val="FFFFFF"/>
                </a:solidFill>
              </a:rPr>
              <a:t>Augmented Reality</a:t>
            </a:r>
          </a:p>
        </p:txBody>
      </p:sp>
      <p:pic>
        <p:nvPicPr>
          <p:cNvPr id="48" name="Picture 2"/>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314845" y="4185937"/>
            <a:ext cx="1483339" cy="937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 name="Picture 3"/>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807980" y="4189488"/>
            <a:ext cx="1475424" cy="933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 name="Picture 8" descr="C:\Users\0172729\Pictures\pict\auto.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463575" y="4185937"/>
            <a:ext cx="1407352" cy="93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2" descr="C:\Users\0126654\Downloads\iStock_87854881_MEDIUM.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283404" y="4189488"/>
            <a:ext cx="1492477" cy="933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正方形/長方形 5"/>
          <p:cNvSpPr>
            <a:spLocks noChangeArrowheads="1"/>
          </p:cNvSpPr>
          <p:nvPr/>
        </p:nvSpPr>
        <p:spPr bwMode="auto">
          <a:xfrm>
            <a:off x="2235646" y="2610453"/>
            <a:ext cx="1300194" cy="144704"/>
          </a:xfrm>
          <a:prstGeom prst="rect">
            <a:avLst/>
          </a:prstGeom>
          <a:solidFill>
            <a:srgbClr val="000000">
              <a:alpha val="30196"/>
            </a:srgbClr>
          </a:solidFill>
          <a:ln>
            <a:noFill/>
          </a:ln>
        </p:spPr>
        <p:txBody>
          <a:bodyPr wrap="square">
            <a:noAutofit/>
          </a:bodyPr>
          <a:lstStyle>
            <a:lvl1pPr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1pPr>
            <a:lvl2pPr marL="742950" indent="-28575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2pPr>
            <a:lvl3pPr marL="1143000" indent="-22860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3pPr>
            <a:lvl4pPr marL="1600200" indent="-22860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4pPr>
            <a:lvl5pPr marL="2057400" indent="-22860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5pPr>
            <a:lvl6pPr marL="25146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6pPr>
            <a:lvl7pPr marL="29718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7pPr>
            <a:lvl8pPr marL="34290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8pPr>
            <a:lvl9pPr marL="38862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9pPr>
          </a:lstStyle>
          <a:p>
            <a:pPr defTabSz="685617" eaLnBrk="1" fontAlgn="base" hangingPunct="1">
              <a:lnSpc>
                <a:spcPct val="70000"/>
              </a:lnSpc>
              <a:spcBef>
                <a:spcPct val="0"/>
              </a:spcBef>
              <a:spcAft>
                <a:spcPct val="0"/>
              </a:spcAft>
              <a:buNone/>
              <a:defRPr/>
            </a:pPr>
            <a:r>
              <a:rPr lang="en-US" altLang="ja-JP" sz="1050" b="1" dirty="0">
                <a:solidFill>
                  <a:srgbClr val="FFFFFF"/>
                </a:solidFill>
              </a:rPr>
              <a:t>Uplink Traffic</a:t>
            </a:r>
          </a:p>
        </p:txBody>
      </p:sp>
      <p:pic>
        <p:nvPicPr>
          <p:cNvPr id="53" name="Picture 5"/>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flipH="1">
            <a:off x="5600872" y="1957248"/>
            <a:ext cx="209482" cy="278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テキスト ボックス 3"/>
          <p:cNvSpPr txBox="1">
            <a:spLocks noChangeArrowheads="1"/>
          </p:cNvSpPr>
          <p:nvPr/>
        </p:nvSpPr>
        <p:spPr bwMode="auto">
          <a:xfrm>
            <a:off x="2870926" y="4190931"/>
            <a:ext cx="1443918" cy="162136"/>
          </a:xfrm>
          <a:prstGeom prst="rect">
            <a:avLst/>
          </a:prstGeom>
          <a:solidFill>
            <a:srgbClr val="000000">
              <a:alpha val="50196"/>
            </a:srgbClr>
          </a:solidFill>
          <a:ln>
            <a:noFill/>
          </a:ln>
          <a:extLst/>
        </p:spPr>
        <p:txBody>
          <a:bodyPr wrap="square">
            <a:noAutofit/>
          </a:bodyPr>
          <a:lstStyle>
            <a:lvl1pPr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1pPr>
            <a:lvl2pPr marL="742950" indent="-28575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2pPr>
            <a:lvl3pPr marL="1143000" indent="-22860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3pPr>
            <a:lvl4pPr marL="1600200" indent="-22860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4pPr>
            <a:lvl5pPr marL="2057400" indent="-22860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5pPr>
            <a:lvl6pPr marL="25146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6pPr>
            <a:lvl7pPr marL="29718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7pPr>
            <a:lvl8pPr marL="34290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8pPr>
            <a:lvl9pPr marL="38862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9pPr>
          </a:lstStyle>
          <a:p>
            <a:pPr algn="ctr" defTabSz="685617" eaLnBrk="1" fontAlgn="base" hangingPunct="1">
              <a:lnSpc>
                <a:spcPct val="70000"/>
              </a:lnSpc>
              <a:spcBef>
                <a:spcPct val="0"/>
              </a:spcBef>
              <a:spcAft>
                <a:spcPct val="0"/>
              </a:spcAft>
              <a:buNone/>
            </a:pPr>
            <a:r>
              <a:rPr lang="en-US" altLang="ja-JP" sz="1200" b="1" dirty="0">
                <a:solidFill>
                  <a:srgbClr val="FFFFFF"/>
                </a:solidFill>
                <a:latin typeface="Arial"/>
              </a:rPr>
              <a:t>Transportation</a:t>
            </a:r>
            <a:endParaRPr lang="ja-JP" altLang="en-US" sz="1200" b="1" dirty="0">
              <a:solidFill>
                <a:srgbClr val="FFFFFF"/>
              </a:solidFill>
              <a:latin typeface="Arial"/>
            </a:endParaRPr>
          </a:p>
        </p:txBody>
      </p:sp>
      <p:sp>
        <p:nvSpPr>
          <p:cNvPr id="35" name="テキスト ボックス 33"/>
          <p:cNvSpPr txBox="1">
            <a:spLocks noChangeArrowheads="1"/>
          </p:cNvSpPr>
          <p:nvPr/>
        </p:nvSpPr>
        <p:spPr bwMode="auto">
          <a:xfrm>
            <a:off x="319957" y="4173977"/>
            <a:ext cx="1143618" cy="179089"/>
          </a:xfrm>
          <a:prstGeom prst="rect">
            <a:avLst/>
          </a:prstGeom>
          <a:solidFill>
            <a:srgbClr val="000000">
              <a:alpha val="50196"/>
            </a:srgbClr>
          </a:solidFill>
          <a:ln>
            <a:noFill/>
          </a:ln>
          <a:extLst/>
        </p:spPr>
        <p:txBody>
          <a:bodyPr wrap="square">
            <a:noAutofit/>
          </a:bodyPr>
          <a:lstStyle>
            <a:lvl1pPr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1pPr>
            <a:lvl2pPr marL="742950" indent="-28575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2pPr>
            <a:lvl3pPr marL="1143000" indent="-22860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3pPr>
            <a:lvl4pPr marL="1600200" indent="-22860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4pPr>
            <a:lvl5pPr marL="2057400" indent="-22860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5pPr>
            <a:lvl6pPr marL="25146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6pPr>
            <a:lvl7pPr marL="29718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7pPr>
            <a:lvl8pPr marL="34290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8pPr>
            <a:lvl9pPr marL="38862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9pPr>
          </a:lstStyle>
          <a:p>
            <a:pPr algn="ctr" defTabSz="685617" eaLnBrk="1" fontAlgn="base" hangingPunct="1">
              <a:lnSpc>
                <a:spcPct val="70000"/>
              </a:lnSpc>
              <a:spcBef>
                <a:spcPct val="0"/>
              </a:spcBef>
              <a:spcAft>
                <a:spcPct val="0"/>
              </a:spcAft>
              <a:buNone/>
            </a:pPr>
            <a:r>
              <a:rPr lang="en-US" altLang="ja-JP" sz="1200" b="1" dirty="0">
                <a:solidFill>
                  <a:srgbClr val="FFFFFF"/>
                </a:solidFill>
                <a:latin typeface="Arial"/>
              </a:rPr>
              <a:t>Broadcast</a:t>
            </a:r>
            <a:endParaRPr lang="ja-JP" altLang="en-US" sz="1200" b="1" dirty="0">
              <a:solidFill>
                <a:srgbClr val="FFFFFF"/>
              </a:solidFill>
              <a:latin typeface="Arial"/>
            </a:endParaRPr>
          </a:p>
        </p:txBody>
      </p:sp>
      <p:sp>
        <p:nvSpPr>
          <p:cNvPr id="36" name="テキスト ボックス 35"/>
          <p:cNvSpPr txBox="1">
            <a:spLocks noChangeArrowheads="1"/>
          </p:cNvSpPr>
          <p:nvPr/>
        </p:nvSpPr>
        <p:spPr bwMode="auto">
          <a:xfrm>
            <a:off x="1585109" y="4180347"/>
            <a:ext cx="1285818" cy="172720"/>
          </a:xfrm>
          <a:prstGeom prst="rect">
            <a:avLst/>
          </a:prstGeom>
          <a:solidFill>
            <a:srgbClr val="000000">
              <a:alpha val="50196"/>
            </a:srgbClr>
          </a:solidFill>
          <a:ln>
            <a:noFill/>
          </a:ln>
          <a:extLst/>
        </p:spPr>
        <p:txBody>
          <a:bodyPr wrap="square">
            <a:noAutofit/>
          </a:bodyPr>
          <a:lstStyle>
            <a:lvl1pPr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1pPr>
            <a:lvl2pPr marL="742950" indent="-28575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2pPr>
            <a:lvl3pPr marL="1143000" indent="-22860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3pPr>
            <a:lvl4pPr marL="1600200" indent="-22860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4pPr>
            <a:lvl5pPr marL="2057400" indent="-22860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5pPr>
            <a:lvl6pPr marL="25146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6pPr>
            <a:lvl7pPr marL="29718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7pPr>
            <a:lvl8pPr marL="34290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8pPr>
            <a:lvl9pPr marL="38862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9pPr>
          </a:lstStyle>
          <a:p>
            <a:pPr algn="ctr" defTabSz="685617" eaLnBrk="1" fontAlgn="base" hangingPunct="1">
              <a:lnSpc>
                <a:spcPct val="70000"/>
              </a:lnSpc>
              <a:spcBef>
                <a:spcPct val="0"/>
              </a:spcBef>
              <a:spcAft>
                <a:spcPct val="0"/>
              </a:spcAft>
              <a:buNone/>
            </a:pPr>
            <a:r>
              <a:rPr lang="en-US" altLang="ja-JP" sz="1200" b="1" dirty="0">
                <a:solidFill>
                  <a:srgbClr val="FFFFFF"/>
                </a:solidFill>
                <a:latin typeface="Arial"/>
              </a:rPr>
              <a:t>Automotive</a:t>
            </a:r>
            <a:endParaRPr lang="ja-JP" altLang="en-US" sz="1200" b="1" dirty="0">
              <a:solidFill>
                <a:srgbClr val="FFFFFF"/>
              </a:solidFill>
              <a:latin typeface="Arial"/>
            </a:endParaRPr>
          </a:p>
        </p:txBody>
      </p:sp>
      <p:sp>
        <p:nvSpPr>
          <p:cNvPr id="45" name="テキスト ボックス 3"/>
          <p:cNvSpPr txBox="1">
            <a:spLocks noChangeArrowheads="1"/>
          </p:cNvSpPr>
          <p:nvPr/>
        </p:nvSpPr>
        <p:spPr bwMode="auto">
          <a:xfrm>
            <a:off x="4241712" y="4191944"/>
            <a:ext cx="1611406" cy="161123"/>
          </a:xfrm>
          <a:prstGeom prst="rect">
            <a:avLst/>
          </a:prstGeom>
          <a:solidFill>
            <a:srgbClr val="000000">
              <a:alpha val="50196"/>
            </a:srgbClr>
          </a:solidFill>
          <a:ln>
            <a:noFill/>
          </a:ln>
          <a:extLst/>
        </p:spPr>
        <p:txBody>
          <a:bodyPr wrap="square">
            <a:noAutofit/>
          </a:bodyPr>
          <a:lstStyle>
            <a:lvl1pPr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1pPr>
            <a:lvl2pPr marL="742950" indent="-28575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2pPr>
            <a:lvl3pPr marL="1143000" indent="-22860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3pPr>
            <a:lvl4pPr marL="1600200" indent="-22860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4pPr>
            <a:lvl5pPr marL="2057400" indent="-22860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5pPr>
            <a:lvl6pPr marL="25146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6pPr>
            <a:lvl7pPr marL="29718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7pPr>
            <a:lvl8pPr marL="34290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8pPr>
            <a:lvl9pPr marL="38862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9pPr>
          </a:lstStyle>
          <a:p>
            <a:pPr algn="ctr" defTabSz="685617" eaLnBrk="1" fontAlgn="base" hangingPunct="1">
              <a:lnSpc>
                <a:spcPct val="70000"/>
              </a:lnSpc>
              <a:spcBef>
                <a:spcPct val="0"/>
              </a:spcBef>
              <a:spcAft>
                <a:spcPct val="0"/>
              </a:spcAft>
              <a:buNone/>
            </a:pPr>
            <a:r>
              <a:rPr lang="en-US" altLang="ja-JP" sz="1200" b="1" dirty="0">
                <a:solidFill>
                  <a:srgbClr val="FFFFFF"/>
                </a:solidFill>
                <a:latin typeface="Arial"/>
              </a:rPr>
              <a:t>Medical/Healthcare</a:t>
            </a:r>
            <a:endParaRPr lang="ja-JP" altLang="en-US" sz="1200" b="1" dirty="0">
              <a:solidFill>
                <a:srgbClr val="FFFFFF"/>
              </a:solidFill>
              <a:latin typeface="Arial"/>
            </a:endParaRPr>
          </a:p>
        </p:txBody>
      </p:sp>
      <p:sp>
        <p:nvSpPr>
          <p:cNvPr id="47" name="テキスト ボックス 3"/>
          <p:cNvSpPr txBox="1">
            <a:spLocks noChangeArrowheads="1"/>
          </p:cNvSpPr>
          <p:nvPr/>
        </p:nvSpPr>
        <p:spPr bwMode="auto">
          <a:xfrm>
            <a:off x="7283404" y="4189172"/>
            <a:ext cx="1492477" cy="163895"/>
          </a:xfrm>
          <a:prstGeom prst="rect">
            <a:avLst/>
          </a:prstGeom>
          <a:solidFill>
            <a:srgbClr val="000000">
              <a:alpha val="50196"/>
            </a:srgbClr>
          </a:solidFill>
          <a:ln>
            <a:noFill/>
          </a:ln>
          <a:extLst/>
        </p:spPr>
        <p:txBody>
          <a:bodyPr wrap="square">
            <a:noAutofit/>
          </a:bodyPr>
          <a:lstStyle>
            <a:lvl1pPr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1pPr>
            <a:lvl2pPr marL="742950" indent="-28575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2pPr>
            <a:lvl3pPr marL="1143000" indent="-22860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3pPr>
            <a:lvl4pPr marL="1600200" indent="-22860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4pPr>
            <a:lvl5pPr marL="2057400" indent="-22860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5pPr>
            <a:lvl6pPr marL="25146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6pPr>
            <a:lvl7pPr marL="29718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7pPr>
            <a:lvl8pPr marL="34290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8pPr>
            <a:lvl9pPr marL="38862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9pPr>
          </a:lstStyle>
          <a:p>
            <a:pPr algn="ctr" defTabSz="685617" eaLnBrk="1" fontAlgn="base" hangingPunct="1">
              <a:lnSpc>
                <a:spcPct val="70000"/>
              </a:lnSpc>
              <a:spcBef>
                <a:spcPct val="0"/>
              </a:spcBef>
              <a:spcAft>
                <a:spcPct val="0"/>
              </a:spcAft>
              <a:buNone/>
            </a:pPr>
            <a:r>
              <a:rPr lang="en-US" altLang="ja-JP" sz="1200" b="1" dirty="0">
                <a:solidFill>
                  <a:srgbClr val="FFFFFF"/>
                </a:solidFill>
                <a:latin typeface="Arial"/>
              </a:rPr>
              <a:t>Manufacturing</a:t>
            </a:r>
            <a:endParaRPr lang="ja-JP" altLang="en-US" sz="1200" b="1" dirty="0">
              <a:solidFill>
                <a:srgbClr val="FFFFFF"/>
              </a:solidFill>
              <a:latin typeface="Arial"/>
            </a:endParaRPr>
          </a:p>
        </p:txBody>
      </p:sp>
      <p:sp>
        <p:nvSpPr>
          <p:cNvPr id="46" name="テキスト ボックス 3"/>
          <p:cNvSpPr txBox="1">
            <a:spLocks noChangeArrowheads="1"/>
          </p:cNvSpPr>
          <p:nvPr/>
        </p:nvSpPr>
        <p:spPr bwMode="auto">
          <a:xfrm>
            <a:off x="5807980" y="4199616"/>
            <a:ext cx="1475424" cy="153451"/>
          </a:xfrm>
          <a:prstGeom prst="rect">
            <a:avLst/>
          </a:prstGeom>
          <a:solidFill>
            <a:srgbClr val="000000">
              <a:alpha val="50196"/>
            </a:srgbClr>
          </a:solidFill>
          <a:ln>
            <a:noFill/>
          </a:ln>
          <a:extLst/>
        </p:spPr>
        <p:txBody>
          <a:bodyPr wrap="square">
            <a:noAutofit/>
          </a:bodyPr>
          <a:lstStyle>
            <a:lvl1pPr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1pPr>
            <a:lvl2pPr marL="742950" indent="-28575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2pPr>
            <a:lvl3pPr marL="1143000" indent="-22860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3pPr>
            <a:lvl4pPr marL="1600200" indent="-22860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4pPr>
            <a:lvl5pPr marL="2057400" indent="-228600" algn="l" eaLnBrk="0" hangingPunct="0">
              <a:spcBef>
                <a:spcPct val="20000"/>
              </a:spcBef>
              <a:buChar char="»"/>
              <a:defRPr kumimoji="1" sz="2000">
                <a:solidFill>
                  <a:schemeClr val="tx1"/>
                </a:solidFill>
                <a:latin typeface="Meiryo UI" pitchFamily="50" charset="-128"/>
                <a:ea typeface="Meiryo UI" pitchFamily="50" charset="-128"/>
                <a:cs typeface="Meiryo UI" pitchFamily="50" charset="-128"/>
              </a:defRPr>
            </a:lvl5pPr>
            <a:lvl6pPr marL="25146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6pPr>
            <a:lvl7pPr marL="29718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7pPr>
            <a:lvl8pPr marL="34290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8pPr>
            <a:lvl9pPr marL="3886200" indent="-22860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9pPr>
          </a:lstStyle>
          <a:p>
            <a:pPr algn="ctr" defTabSz="685617" eaLnBrk="1" fontAlgn="base" hangingPunct="1">
              <a:lnSpc>
                <a:spcPct val="70000"/>
              </a:lnSpc>
              <a:spcBef>
                <a:spcPct val="0"/>
              </a:spcBef>
              <a:spcAft>
                <a:spcPct val="0"/>
              </a:spcAft>
              <a:buNone/>
            </a:pPr>
            <a:r>
              <a:rPr lang="en-US" altLang="ja-JP" sz="1200" b="1" dirty="0">
                <a:solidFill>
                  <a:srgbClr val="FFFFFF"/>
                </a:solidFill>
                <a:latin typeface="Arial"/>
              </a:rPr>
              <a:t>Agriculture</a:t>
            </a:r>
            <a:endParaRPr lang="ja-JP" altLang="en-US" sz="1200" b="1" dirty="0">
              <a:solidFill>
                <a:srgbClr val="FFFFFF"/>
              </a:solidFill>
              <a:latin typeface="Arial"/>
            </a:endParaRPr>
          </a:p>
        </p:txBody>
      </p:sp>
    </p:spTree>
    <p:extLst>
      <p:ext uri="{BB962C8B-B14F-4D97-AF65-F5344CB8AC3E}">
        <p14:creationId xmlns:p14="http://schemas.microsoft.com/office/powerpoint/2010/main" val="3769252335"/>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bwMode="auto">
          <a:xfrm>
            <a:off x="-670773" y="2444802"/>
            <a:ext cx="9814773" cy="253897"/>
          </a:xfrm>
          <a:prstGeom prst="rect">
            <a:avLst/>
          </a:prstGeom>
          <a:solidFill>
            <a:schemeClr val="tx1"/>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sp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pic>
        <p:nvPicPr>
          <p:cNvPr id="29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 y="670"/>
            <a:ext cx="5781141" cy="3862294"/>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8" name="Picture 2" descr="https://pbs.twimg.com/media/CglVi3nWYAAMZl1.jpg: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1" y="833317"/>
            <a:ext cx="3232135" cy="4309514"/>
          </a:xfrm>
          <a:prstGeom prst="rect">
            <a:avLst/>
          </a:prstGeom>
          <a:noFill/>
          <a:extLst>
            <a:ext uri="{909E8E84-426E-40DD-AFC4-6F175D3DCCD1}">
              <a14:hiddenFill xmlns:a14="http://schemas.microsoft.com/office/drawing/2010/main">
                <a:solidFill>
                  <a:srgbClr val="FFFFFF"/>
                </a:solidFill>
              </a14:hiddenFill>
            </a:ext>
          </a:extLst>
        </p:spPr>
      </p:pic>
      <p:pic>
        <p:nvPicPr>
          <p:cNvPr id="2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1" y="-266056"/>
            <a:ext cx="3232135" cy="1099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8104" y="669"/>
            <a:ext cx="3715899" cy="5331508"/>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1" name="Picture 2" descr="C:\Users\1971431\AppData\Local\Microsoft\Windows\Temporary Internet Files\Content.Outlook\7HPM5LBC\Brooklyn2016 Bandwagon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6866" y="2483020"/>
            <a:ext cx="3337790" cy="3240127"/>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896417"/>
            <a:ext cx="4120871" cy="2978168"/>
          </a:xfrm>
          <a:prstGeom prst="rect">
            <a:avLst/>
          </a:prstGeom>
          <a:noFill/>
          <a:ln>
            <a:noFill/>
          </a:ln>
          <a:effectLst>
            <a:outerShdw blurRad="63500" dist="35921" dir="2700000" sx="102000" sy="102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3"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28104" y="5386170"/>
            <a:ext cx="3978033" cy="3920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正方形/長方形 3"/>
          <p:cNvSpPr/>
          <p:nvPr/>
        </p:nvSpPr>
        <p:spPr bwMode="auto">
          <a:xfrm>
            <a:off x="1" y="670"/>
            <a:ext cx="9144000" cy="5142161"/>
          </a:xfrm>
          <a:prstGeom prst="rect">
            <a:avLst/>
          </a:prstGeom>
          <a:solidFill>
            <a:srgbClr val="CC0033"/>
          </a:solidFill>
          <a:ln w="38100" cap="flat" cmpd="sng" algn="ctr">
            <a:noFill/>
            <a:prstDash val="solid"/>
            <a:round/>
            <a:headEnd type="none" w="med" len="med"/>
            <a:tailEnd type="none" w="med" len="med"/>
          </a:ln>
          <a:effectLst/>
          <a:extLst/>
        </p:spPr>
        <p:txBody>
          <a:bodyPr vert="horz" wrap="square" lIns="68413" tIns="34206" rIns="68413" bIns="34206" numCol="1" rtlCol="0" anchor="ctr" anchorCtr="0" compatLnSpc="1">
            <a:prstTxWarp prst="textNoShape">
              <a:avLst/>
            </a:prstTxWarp>
            <a:noAutofit/>
          </a:bodyPr>
          <a:lstStyle/>
          <a:p>
            <a:pPr defTabSz="684162"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ea typeface="HGP行書体" pitchFamily="66" charset="-128"/>
            </a:endParaRPr>
          </a:p>
        </p:txBody>
      </p:sp>
      <p:sp>
        <p:nvSpPr>
          <p:cNvPr id="6" name="縦書きテキスト プレースホルダー 5"/>
          <p:cNvSpPr>
            <a:spLocks noGrp="1"/>
          </p:cNvSpPr>
          <p:nvPr>
            <p:ph type="body" orient="vert" idx="4294967295"/>
          </p:nvPr>
        </p:nvSpPr>
        <p:spPr>
          <a:xfrm>
            <a:off x="1118222" y="767914"/>
            <a:ext cx="7590809" cy="3966810"/>
          </a:xfrm>
          <a:prstGeom prst="rect">
            <a:avLst/>
          </a:prstGeom>
        </p:spPr>
        <p:txBody>
          <a:bodyPr/>
          <a:lstStyle/>
          <a:p>
            <a:pPr>
              <a:lnSpc>
                <a:spcPct val="90000"/>
              </a:lnSpc>
              <a:spcBef>
                <a:spcPts val="0"/>
              </a:spcBef>
              <a:spcAft>
                <a:spcPts val="1125"/>
              </a:spcAft>
              <a:buFont typeface="Wingdings" panose="05000000000000000000" pitchFamily="2" charset="2"/>
              <a:buChar char="Ø"/>
            </a:pPr>
            <a:r>
              <a:rPr lang="en-US" altLang="ja-JP" sz="2999" b="1" dirty="0">
                <a:solidFill>
                  <a:srgbClr val="DA0034"/>
                </a:solidFill>
              </a:rPr>
              <a:t>5G is millimeter wave technology.</a:t>
            </a:r>
            <a:endParaRPr lang="ja-JP" altLang="en-US" sz="2999" b="1" dirty="0">
              <a:solidFill>
                <a:srgbClr val="DA0034"/>
              </a:solidFill>
            </a:endParaRPr>
          </a:p>
          <a:p>
            <a:pPr>
              <a:lnSpc>
                <a:spcPct val="90000"/>
              </a:lnSpc>
              <a:spcBef>
                <a:spcPts val="0"/>
              </a:spcBef>
              <a:spcAft>
                <a:spcPts val="1125"/>
              </a:spcAft>
              <a:buFont typeface="Wingdings" panose="05000000000000000000" pitchFamily="2" charset="2"/>
              <a:buChar char="Ø"/>
            </a:pPr>
            <a:r>
              <a:rPr lang="en-US" altLang="ja-JP" sz="2999" b="1" dirty="0">
                <a:solidFill>
                  <a:srgbClr val="DA0034"/>
                </a:solidFill>
              </a:rPr>
              <a:t>5G is a hot spot system.</a:t>
            </a:r>
          </a:p>
          <a:p>
            <a:pPr>
              <a:lnSpc>
                <a:spcPct val="90000"/>
              </a:lnSpc>
              <a:spcBef>
                <a:spcPts val="0"/>
              </a:spcBef>
              <a:spcAft>
                <a:spcPts val="1125"/>
              </a:spcAft>
              <a:buFont typeface="Wingdings" panose="05000000000000000000" pitchFamily="2" charset="2"/>
              <a:buChar char="Ø"/>
            </a:pPr>
            <a:r>
              <a:rPr lang="en-US" altLang="ja-JP" sz="2999" b="1" dirty="0">
                <a:solidFill>
                  <a:srgbClr val="DA0034"/>
                </a:solidFill>
              </a:rPr>
              <a:t>5G launch needs new 5G spectra.</a:t>
            </a:r>
          </a:p>
          <a:p>
            <a:pPr>
              <a:lnSpc>
                <a:spcPct val="90000"/>
              </a:lnSpc>
              <a:spcBef>
                <a:spcPts val="0"/>
              </a:spcBef>
              <a:spcAft>
                <a:spcPts val="1125"/>
              </a:spcAft>
              <a:buFont typeface="Wingdings" panose="05000000000000000000" pitchFamily="2" charset="2"/>
              <a:buChar char="Ø"/>
            </a:pPr>
            <a:r>
              <a:rPr lang="en-US" altLang="ja-JP" sz="2999" b="1" dirty="0">
                <a:solidFill>
                  <a:srgbClr val="DA0034"/>
                </a:solidFill>
              </a:rPr>
              <a:t>5G</a:t>
            </a:r>
            <a:r>
              <a:rPr lang="ja-JP" altLang="en-US" sz="2999" b="1" dirty="0">
                <a:solidFill>
                  <a:srgbClr val="DA0034"/>
                </a:solidFill>
              </a:rPr>
              <a:t> </a:t>
            </a:r>
            <a:r>
              <a:rPr lang="en-US" altLang="ja-JP" sz="2999" b="1" dirty="0">
                <a:solidFill>
                  <a:srgbClr val="DA0034"/>
                </a:solidFill>
              </a:rPr>
              <a:t>is IMT-2020 defined by ITU.</a:t>
            </a:r>
          </a:p>
          <a:p>
            <a:pPr>
              <a:lnSpc>
                <a:spcPct val="90000"/>
              </a:lnSpc>
              <a:spcBef>
                <a:spcPts val="0"/>
              </a:spcBef>
              <a:spcAft>
                <a:spcPts val="1125"/>
              </a:spcAft>
              <a:buFont typeface="Wingdings" panose="05000000000000000000" pitchFamily="2" charset="2"/>
              <a:buChar char="Ø"/>
            </a:pPr>
            <a:r>
              <a:rPr lang="en-US" altLang="ja-JP" sz="2999" b="1" dirty="0">
                <a:solidFill>
                  <a:srgbClr val="DA0034"/>
                </a:solidFill>
              </a:rPr>
              <a:t>5G replaces 4G.</a:t>
            </a:r>
            <a:endParaRPr lang="ja-JP" altLang="en-US" sz="2999" b="1" dirty="0">
              <a:solidFill>
                <a:srgbClr val="DA0034"/>
              </a:solidFill>
            </a:endParaRPr>
          </a:p>
          <a:p>
            <a:pPr>
              <a:lnSpc>
                <a:spcPct val="90000"/>
              </a:lnSpc>
              <a:spcBef>
                <a:spcPts val="0"/>
              </a:spcBef>
              <a:spcAft>
                <a:spcPts val="1125"/>
              </a:spcAft>
              <a:buFont typeface="Wingdings" panose="05000000000000000000" pitchFamily="2" charset="2"/>
              <a:buChar char="Ø"/>
            </a:pPr>
            <a:r>
              <a:rPr lang="en-US" altLang="ja-JP" sz="2999" b="1" dirty="0">
                <a:solidFill>
                  <a:schemeClr val="bg1">
                    <a:lumMod val="95000"/>
                  </a:schemeClr>
                </a:solidFill>
              </a:rPr>
              <a:t>For 5G, all things need something new.</a:t>
            </a:r>
            <a:endParaRPr lang="en-US" altLang="ja-JP" sz="2999" b="1" dirty="0">
              <a:solidFill>
                <a:schemeClr val="bg1">
                  <a:lumMod val="95000"/>
                </a:schemeClr>
              </a:solidFill>
            </a:endParaRPr>
          </a:p>
          <a:p>
            <a:pPr>
              <a:lnSpc>
                <a:spcPct val="90000"/>
              </a:lnSpc>
              <a:spcBef>
                <a:spcPts val="0"/>
              </a:spcBef>
              <a:spcAft>
                <a:spcPts val="1125"/>
              </a:spcAft>
              <a:buFont typeface="Wingdings" panose="05000000000000000000" pitchFamily="2" charset="2"/>
              <a:buChar char="Ø"/>
            </a:pPr>
            <a:r>
              <a:rPr lang="en-US" altLang="ja-JP" sz="2999" b="1" dirty="0">
                <a:solidFill>
                  <a:srgbClr val="DA0034"/>
                </a:solidFill>
              </a:rPr>
              <a:t>5G needs significant investment.</a:t>
            </a:r>
            <a:endParaRPr lang="en-US" altLang="ja-JP" sz="2999" b="1" dirty="0">
              <a:solidFill>
                <a:srgbClr val="DA0034"/>
              </a:solidFill>
            </a:endParaRPr>
          </a:p>
        </p:txBody>
      </p:sp>
      <p:sp>
        <p:nvSpPr>
          <p:cNvPr id="2" name="正方形/長方形 1"/>
          <p:cNvSpPr/>
          <p:nvPr/>
        </p:nvSpPr>
        <p:spPr bwMode="auto">
          <a:xfrm>
            <a:off x="1" y="690100"/>
            <a:ext cx="9144000" cy="2150900"/>
          </a:xfrm>
          <a:prstGeom prst="rect">
            <a:avLst/>
          </a:prstGeom>
          <a:solidFill>
            <a:schemeClr val="bg1"/>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7" name="タイトル 6"/>
          <p:cNvSpPr>
            <a:spLocks noGrp="1"/>
          </p:cNvSpPr>
          <p:nvPr>
            <p:ph type="title" idx="4294967295"/>
          </p:nvPr>
        </p:nvSpPr>
        <p:spPr>
          <a:xfrm>
            <a:off x="448294" y="671"/>
            <a:ext cx="8227780" cy="538890"/>
          </a:xfrm>
          <a:prstGeom prst="rect">
            <a:avLst/>
          </a:prstGeom>
        </p:spPr>
        <p:txBody>
          <a:bodyPr/>
          <a:lstStyle/>
          <a:p>
            <a:r>
              <a:rPr lang="en-US" altLang="ja-JP" b="1" smtClean="0">
                <a:solidFill>
                  <a:schemeClr val="bg1"/>
                </a:solidFill>
                <a:latin typeface="Segoe UI" panose="020B0502040204020203" pitchFamily="34" charset="0"/>
                <a:ea typeface="Segoe UI" panose="020B0502040204020203" pitchFamily="34" charset="0"/>
                <a:cs typeface="Segoe UI" panose="020B0502040204020203" pitchFamily="34" charset="0"/>
              </a:rPr>
              <a:t>Myths about 5G</a:t>
            </a:r>
            <a:endParaRPr kumimoji="1" lang="ja-JP" altLang="en-US"/>
          </a:p>
        </p:txBody>
      </p:sp>
      <p:sp>
        <p:nvSpPr>
          <p:cNvPr id="5" name="正方形/長方形 4"/>
          <p:cNvSpPr/>
          <p:nvPr/>
        </p:nvSpPr>
        <p:spPr bwMode="auto">
          <a:xfrm>
            <a:off x="522549" y="2959176"/>
            <a:ext cx="8098903" cy="539927"/>
          </a:xfrm>
          <a:prstGeom prst="rect">
            <a:avLst/>
          </a:prstGeom>
          <a:gradFill>
            <a:gsLst>
              <a:gs pos="94000">
                <a:srgbClr val="000000"/>
              </a:gs>
              <a:gs pos="0">
                <a:srgbClr val="CC0033"/>
              </a:gs>
              <a:gs pos="9000">
                <a:schemeClr val="tx1"/>
              </a:gs>
              <a:gs pos="100000">
                <a:srgbClr val="CC0033"/>
              </a:gs>
            </a:gsLst>
            <a:lin ang="5400000" scaled="0"/>
          </a:gra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r>
              <a:rPr kumimoji="1" lang="en-US" altLang="ja-JP" sz="2699" b="1">
                <a:solidFill>
                  <a:srgbClr val="FFFFFF"/>
                </a:solidFill>
                <a:effectLst>
                  <a:outerShdw blurRad="38100" dist="38100" dir="2700000" algn="tl">
                    <a:srgbClr val="000000">
                      <a:alpha val="43137"/>
                    </a:srgbClr>
                  </a:outerShdw>
                </a:effectLst>
                <a:latin typeface="Segoe UI"/>
                <a:ea typeface="HGP行書体" pitchFamily="66" charset="-128"/>
              </a:rPr>
              <a:t>People are trying to jump on the 5G bandwagon.</a:t>
            </a:r>
          </a:p>
        </p:txBody>
      </p:sp>
      <p:grpSp>
        <p:nvGrpSpPr>
          <p:cNvPr id="12" name="グループ化 11"/>
          <p:cNvGrpSpPr/>
          <p:nvPr/>
        </p:nvGrpSpPr>
        <p:grpSpPr>
          <a:xfrm>
            <a:off x="2466185" y="690100"/>
            <a:ext cx="2271121" cy="2150900"/>
            <a:chOff x="4363523" y="1239520"/>
            <a:chExt cx="3028950" cy="2868613"/>
          </a:xfrm>
        </p:grpSpPr>
        <p:pic>
          <p:nvPicPr>
            <p:cNvPr id="9421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63523" y="1239520"/>
              <a:ext cx="3028950" cy="2868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正方形/長方形 7"/>
            <p:cNvSpPr/>
            <p:nvPr/>
          </p:nvSpPr>
          <p:spPr>
            <a:xfrm>
              <a:off x="5307848" y="2705785"/>
              <a:ext cx="1039445" cy="861828"/>
            </a:xfrm>
            <a:prstGeom prst="rect">
              <a:avLst/>
            </a:prstGeom>
          </p:spPr>
          <p:txBody>
            <a:bodyPr wrap="none">
              <a:spAutoFit/>
            </a:bodyPr>
            <a:lstStyle/>
            <a:p>
              <a:pPr defTabSz="685617" fontAlgn="base">
                <a:spcBef>
                  <a:spcPct val="0"/>
                </a:spcBef>
                <a:spcAft>
                  <a:spcPct val="0"/>
                </a:spcAft>
              </a:pPr>
              <a:r>
                <a:rPr kumimoji="1" lang="en-US" altLang="ja-JP" sz="3599" b="1">
                  <a:solidFill>
                    <a:srgbClr val="FFFFFF"/>
                  </a:solidFill>
                  <a:latin typeface="Segoe UI"/>
                  <a:ea typeface="HGP行書体" pitchFamily="66" charset="-128"/>
                </a:rPr>
                <a:t>5G</a:t>
              </a:r>
              <a:endParaRPr kumimoji="1" lang="ja-JP" altLang="en-US" b="1">
                <a:solidFill>
                  <a:srgbClr val="000000"/>
                </a:solidFill>
                <a:ea typeface="ＭＳ Ｐゴシック" charset="-128"/>
              </a:endParaRPr>
            </a:p>
          </p:txBody>
        </p:sp>
      </p:grpSp>
      <p:grpSp>
        <p:nvGrpSpPr>
          <p:cNvPr id="13" name="グループ化 12"/>
          <p:cNvGrpSpPr/>
          <p:nvPr/>
        </p:nvGrpSpPr>
        <p:grpSpPr>
          <a:xfrm>
            <a:off x="0" y="1157655"/>
            <a:ext cx="2560579" cy="1683344"/>
            <a:chOff x="-1" y="1863090"/>
            <a:chExt cx="3414993" cy="2245042"/>
          </a:xfrm>
        </p:grpSpPr>
        <p:pic>
          <p:nvPicPr>
            <p:cNvPr id="94212" name="Picture 4" descr="http://idiomorigins.net/wp-content/uploads/2013/02/bandwagon-2.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H="1">
              <a:off x="-1" y="1863090"/>
              <a:ext cx="3414993" cy="2245042"/>
            </a:xfrm>
            <a:prstGeom prst="rect">
              <a:avLst/>
            </a:prstGeom>
            <a:noFill/>
            <a:extLst>
              <a:ext uri="{909E8E84-426E-40DD-AFC4-6F175D3DCCD1}">
                <a14:hiddenFill xmlns:a14="http://schemas.microsoft.com/office/drawing/2010/main">
                  <a:solidFill>
                    <a:srgbClr val="FFFFFF"/>
                  </a:solidFill>
                </a14:hiddenFill>
              </a:ext>
            </a:extLst>
          </p:spPr>
        </p:pic>
        <p:sp>
          <p:nvSpPr>
            <p:cNvPr id="11" name="正方形/長方形 10"/>
            <p:cNvSpPr/>
            <p:nvPr/>
          </p:nvSpPr>
          <p:spPr>
            <a:xfrm>
              <a:off x="1848367" y="2878753"/>
              <a:ext cx="840620" cy="677113"/>
            </a:xfrm>
            <a:prstGeom prst="rect">
              <a:avLst/>
            </a:prstGeom>
          </p:spPr>
          <p:txBody>
            <a:bodyPr wrap="none">
              <a:spAutoFit/>
            </a:bodyPr>
            <a:lstStyle/>
            <a:p>
              <a:pPr defTabSz="685617" fontAlgn="base">
                <a:spcBef>
                  <a:spcPct val="0"/>
                </a:spcBef>
                <a:spcAft>
                  <a:spcPct val="0"/>
                </a:spcAft>
              </a:pPr>
              <a:r>
                <a:rPr kumimoji="1" lang="en-US" altLang="ja-JP" sz="2699" b="1">
                  <a:solidFill>
                    <a:srgbClr val="FFFF00"/>
                  </a:solidFill>
                  <a:effectLst>
                    <a:outerShdw blurRad="38100" dist="38100" dir="2700000" algn="tl">
                      <a:srgbClr val="000000">
                        <a:alpha val="43137"/>
                      </a:srgbClr>
                    </a:outerShdw>
                  </a:effectLst>
                  <a:latin typeface="Segoe UI"/>
                  <a:ea typeface="HGP行書体" pitchFamily="66" charset="-128"/>
                </a:rPr>
                <a:t>5G</a:t>
              </a:r>
              <a:endParaRPr kumimoji="1" lang="ja-JP" altLang="en-US" sz="1200" b="1">
                <a:solidFill>
                  <a:srgbClr val="FFFF00"/>
                </a:solidFill>
                <a:ea typeface="ＭＳ Ｐゴシック" charset="-128"/>
              </a:endParaRPr>
            </a:p>
          </p:txBody>
        </p:sp>
      </p:grpSp>
      <p:grpSp>
        <p:nvGrpSpPr>
          <p:cNvPr id="49" name="グループ化 48"/>
          <p:cNvGrpSpPr/>
          <p:nvPr/>
        </p:nvGrpSpPr>
        <p:grpSpPr>
          <a:xfrm>
            <a:off x="-21456583" y="2566947"/>
            <a:ext cx="30649000" cy="274052"/>
            <a:chOff x="-28616229" y="3422594"/>
            <a:chExt cx="40875975" cy="365498"/>
          </a:xfrm>
        </p:grpSpPr>
        <p:grpSp>
          <p:nvGrpSpPr>
            <p:cNvPr id="18" name="グループ化 17"/>
            <p:cNvGrpSpPr/>
            <p:nvPr/>
          </p:nvGrpSpPr>
          <p:grpSpPr>
            <a:xfrm>
              <a:off x="7717971" y="3422594"/>
              <a:ext cx="4541775" cy="365498"/>
              <a:chOff x="7717971" y="3422594"/>
              <a:chExt cx="4541775" cy="365498"/>
            </a:xfrm>
          </p:grpSpPr>
          <p:sp>
            <p:nvSpPr>
              <p:cNvPr id="17" name="二等辺三角形 16"/>
              <p:cNvSpPr/>
              <p:nvPr/>
            </p:nvSpPr>
            <p:spPr bwMode="auto">
              <a:xfrm>
                <a:off x="7717971"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1" name="二等辺三角形 20"/>
              <p:cNvSpPr/>
              <p:nvPr/>
            </p:nvSpPr>
            <p:spPr bwMode="auto">
              <a:xfrm>
                <a:off x="7874540"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2" name="二等辺三角形 21"/>
              <p:cNvSpPr/>
              <p:nvPr/>
            </p:nvSpPr>
            <p:spPr bwMode="auto">
              <a:xfrm>
                <a:off x="8031109"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3" name="二等辺三角形 22"/>
              <p:cNvSpPr/>
              <p:nvPr/>
            </p:nvSpPr>
            <p:spPr bwMode="auto">
              <a:xfrm>
                <a:off x="8187678"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4" name="二等辺三角形 23"/>
              <p:cNvSpPr/>
              <p:nvPr/>
            </p:nvSpPr>
            <p:spPr bwMode="auto">
              <a:xfrm>
                <a:off x="8344247"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5" name="二等辺三角形 24"/>
              <p:cNvSpPr/>
              <p:nvPr/>
            </p:nvSpPr>
            <p:spPr bwMode="auto">
              <a:xfrm>
                <a:off x="8500816"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6" name="二等辺三角形 25"/>
              <p:cNvSpPr/>
              <p:nvPr/>
            </p:nvSpPr>
            <p:spPr bwMode="auto">
              <a:xfrm>
                <a:off x="8657385"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7" name="二等辺三角形 26"/>
              <p:cNvSpPr/>
              <p:nvPr/>
            </p:nvSpPr>
            <p:spPr bwMode="auto">
              <a:xfrm>
                <a:off x="8813954"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8" name="二等辺三角形 27"/>
              <p:cNvSpPr/>
              <p:nvPr/>
            </p:nvSpPr>
            <p:spPr bwMode="auto">
              <a:xfrm>
                <a:off x="8970523"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9" name="二等辺三角形 28"/>
              <p:cNvSpPr/>
              <p:nvPr/>
            </p:nvSpPr>
            <p:spPr bwMode="auto">
              <a:xfrm>
                <a:off x="9127092"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30" name="二等辺三角形 29"/>
              <p:cNvSpPr/>
              <p:nvPr/>
            </p:nvSpPr>
            <p:spPr bwMode="auto">
              <a:xfrm>
                <a:off x="9283661"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31" name="二等辺三角形 30"/>
              <p:cNvSpPr/>
              <p:nvPr/>
            </p:nvSpPr>
            <p:spPr bwMode="auto">
              <a:xfrm>
                <a:off x="9440230"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32" name="二等辺三角形 31"/>
              <p:cNvSpPr/>
              <p:nvPr/>
            </p:nvSpPr>
            <p:spPr bwMode="auto">
              <a:xfrm>
                <a:off x="9596799"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33" name="二等辺三角形 32"/>
              <p:cNvSpPr/>
              <p:nvPr/>
            </p:nvSpPr>
            <p:spPr bwMode="auto">
              <a:xfrm>
                <a:off x="9753368"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34" name="二等辺三角形 33"/>
              <p:cNvSpPr/>
              <p:nvPr/>
            </p:nvSpPr>
            <p:spPr bwMode="auto">
              <a:xfrm>
                <a:off x="9909937"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35" name="二等辺三角形 34"/>
              <p:cNvSpPr/>
              <p:nvPr/>
            </p:nvSpPr>
            <p:spPr bwMode="auto">
              <a:xfrm>
                <a:off x="10066506"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36" name="二等辺三角形 35"/>
              <p:cNvSpPr/>
              <p:nvPr/>
            </p:nvSpPr>
            <p:spPr bwMode="auto">
              <a:xfrm>
                <a:off x="10223075"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37" name="二等辺三角形 36"/>
              <p:cNvSpPr/>
              <p:nvPr/>
            </p:nvSpPr>
            <p:spPr bwMode="auto">
              <a:xfrm>
                <a:off x="10379644"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38" name="二等辺三角形 37"/>
              <p:cNvSpPr/>
              <p:nvPr/>
            </p:nvSpPr>
            <p:spPr bwMode="auto">
              <a:xfrm>
                <a:off x="10536213"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39" name="二等辺三角形 38"/>
              <p:cNvSpPr/>
              <p:nvPr/>
            </p:nvSpPr>
            <p:spPr bwMode="auto">
              <a:xfrm>
                <a:off x="10692782"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40" name="二等辺三角形 39"/>
              <p:cNvSpPr/>
              <p:nvPr/>
            </p:nvSpPr>
            <p:spPr bwMode="auto">
              <a:xfrm>
                <a:off x="10849351"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41" name="二等辺三角形 40"/>
              <p:cNvSpPr/>
              <p:nvPr/>
            </p:nvSpPr>
            <p:spPr bwMode="auto">
              <a:xfrm>
                <a:off x="11005920"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42" name="二等辺三角形 41"/>
              <p:cNvSpPr/>
              <p:nvPr/>
            </p:nvSpPr>
            <p:spPr bwMode="auto">
              <a:xfrm>
                <a:off x="11162489"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43" name="二等辺三角形 42"/>
              <p:cNvSpPr/>
              <p:nvPr/>
            </p:nvSpPr>
            <p:spPr bwMode="auto">
              <a:xfrm>
                <a:off x="11319058"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44" name="二等辺三角形 43"/>
              <p:cNvSpPr/>
              <p:nvPr/>
            </p:nvSpPr>
            <p:spPr bwMode="auto">
              <a:xfrm>
                <a:off x="11475627"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45" name="二等辺三角形 44"/>
              <p:cNvSpPr/>
              <p:nvPr/>
            </p:nvSpPr>
            <p:spPr bwMode="auto">
              <a:xfrm>
                <a:off x="11632196"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46" name="二等辺三角形 45"/>
              <p:cNvSpPr/>
              <p:nvPr/>
            </p:nvSpPr>
            <p:spPr bwMode="auto">
              <a:xfrm>
                <a:off x="11788765"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47" name="二等辺三角形 46"/>
              <p:cNvSpPr/>
              <p:nvPr/>
            </p:nvSpPr>
            <p:spPr bwMode="auto">
              <a:xfrm>
                <a:off x="11945334"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48" name="二等辺三角形 47"/>
              <p:cNvSpPr/>
              <p:nvPr/>
            </p:nvSpPr>
            <p:spPr bwMode="auto">
              <a:xfrm>
                <a:off x="12101903"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grpSp>
        <p:grpSp>
          <p:nvGrpSpPr>
            <p:cNvPr id="50" name="グループ化 49"/>
            <p:cNvGrpSpPr/>
            <p:nvPr/>
          </p:nvGrpSpPr>
          <p:grpSpPr>
            <a:xfrm>
              <a:off x="3176196" y="3422594"/>
              <a:ext cx="4541775" cy="365498"/>
              <a:chOff x="7717971" y="3422594"/>
              <a:chExt cx="4541775" cy="365498"/>
            </a:xfrm>
          </p:grpSpPr>
          <p:sp>
            <p:nvSpPr>
              <p:cNvPr id="51" name="二等辺三角形 50"/>
              <p:cNvSpPr/>
              <p:nvPr/>
            </p:nvSpPr>
            <p:spPr bwMode="auto">
              <a:xfrm>
                <a:off x="7717971"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52" name="二等辺三角形 51"/>
              <p:cNvSpPr/>
              <p:nvPr/>
            </p:nvSpPr>
            <p:spPr bwMode="auto">
              <a:xfrm>
                <a:off x="7874540"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53" name="二等辺三角形 52"/>
              <p:cNvSpPr/>
              <p:nvPr/>
            </p:nvSpPr>
            <p:spPr bwMode="auto">
              <a:xfrm>
                <a:off x="8031109"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54" name="二等辺三角形 53"/>
              <p:cNvSpPr/>
              <p:nvPr/>
            </p:nvSpPr>
            <p:spPr bwMode="auto">
              <a:xfrm>
                <a:off x="8187678"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55" name="二等辺三角形 54"/>
              <p:cNvSpPr/>
              <p:nvPr/>
            </p:nvSpPr>
            <p:spPr bwMode="auto">
              <a:xfrm>
                <a:off x="8344247"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56" name="二等辺三角形 55"/>
              <p:cNvSpPr/>
              <p:nvPr/>
            </p:nvSpPr>
            <p:spPr bwMode="auto">
              <a:xfrm>
                <a:off x="8500816"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57" name="二等辺三角形 56"/>
              <p:cNvSpPr/>
              <p:nvPr/>
            </p:nvSpPr>
            <p:spPr bwMode="auto">
              <a:xfrm>
                <a:off x="8657385"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58" name="二等辺三角形 57"/>
              <p:cNvSpPr/>
              <p:nvPr/>
            </p:nvSpPr>
            <p:spPr bwMode="auto">
              <a:xfrm>
                <a:off x="8813954"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59" name="二等辺三角形 58"/>
              <p:cNvSpPr/>
              <p:nvPr/>
            </p:nvSpPr>
            <p:spPr bwMode="auto">
              <a:xfrm>
                <a:off x="8970523"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60" name="二等辺三角形 59"/>
              <p:cNvSpPr/>
              <p:nvPr/>
            </p:nvSpPr>
            <p:spPr bwMode="auto">
              <a:xfrm>
                <a:off x="9127092"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61" name="二等辺三角形 60"/>
              <p:cNvSpPr/>
              <p:nvPr/>
            </p:nvSpPr>
            <p:spPr bwMode="auto">
              <a:xfrm>
                <a:off x="9283661"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62" name="二等辺三角形 61"/>
              <p:cNvSpPr/>
              <p:nvPr/>
            </p:nvSpPr>
            <p:spPr bwMode="auto">
              <a:xfrm>
                <a:off x="9440230"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63" name="二等辺三角形 62"/>
              <p:cNvSpPr/>
              <p:nvPr/>
            </p:nvSpPr>
            <p:spPr bwMode="auto">
              <a:xfrm>
                <a:off x="9596799"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64" name="二等辺三角形 63"/>
              <p:cNvSpPr/>
              <p:nvPr/>
            </p:nvSpPr>
            <p:spPr bwMode="auto">
              <a:xfrm>
                <a:off x="9753368"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65" name="二等辺三角形 64"/>
              <p:cNvSpPr/>
              <p:nvPr/>
            </p:nvSpPr>
            <p:spPr bwMode="auto">
              <a:xfrm>
                <a:off x="9909937"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66" name="二等辺三角形 65"/>
              <p:cNvSpPr/>
              <p:nvPr/>
            </p:nvSpPr>
            <p:spPr bwMode="auto">
              <a:xfrm>
                <a:off x="10066506"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67" name="二等辺三角形 66"/>
              <p:cNvSpPr/>
              <p:nvPr/>
            </p:nvSpPr>
            <p:spPr bwMode="auto">
              <a:xfrm>
                <a:off x="10223075"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68" name="二等辺三角形 67"/>
              <p:cNvSpPr/>
              <p:nvPr/>
            </p:nvSpPr>
            <p:spPr bwMode="auto">
              <a:xfrm>
                <a:off x="10379644"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69" name="二等辺三角形 68"/>
              <p:cNvSpPr/>
              <p:nvPr/>
            </p:nvSpPr>
            <p:spPr bwMode="auto">
              <a:xfrm>
                <a:off x="10536213"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70" name="二等辺三角形 69"/>
              <p:cNvSpPr/>
              <p:nvPr/>
            </p:nvSpPr>
            <p:spPr bwMode="auto">
              <a:xfrm>
                <a:off x="10692782"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71" name="二等辺三角形 70"/>
              <p:cNvSpPr/>
              <p:nvPr/>
            </p:nvSpPr>
            <p:spPr bwMode="auto">
              <a:xfrm>
                <a:off x="10849351"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72" name="二等辺三角形 71"/>
              <p:cNvSpPr/>
              <p:nvPr/>
            </p:nvSpPr>
            <p:spPr bwMode="auto">
              <a:xfrm>
                <a:off x="11005920"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73" name="二等辺三角形 72"/>
              <p:cNvSpPr/>
              <p:nvPr/>
            </p:nvSpPr>
            <p:spPr bwMode="auto">
              <a:xfrm>
                <a:off x="11162489"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74" name="二等辺三角形 73"/>
              <p:cNvSpPr/>
              <p:nvPr/>
            </p:nvSpPr>
            <p:spPr bwMode="auto">
              <a:xfrm>
                <a:off x="11319058"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75" name="二等辺三角形 74"/>
              <p:cNvSpPr/>
              <p:nvPr/>
            </p:nvSpPr>
            <p:spPr bwMode="auto">
              <a:xfrm>
                <a:off x="11475627"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76" name="二等辺三角形 75"/>
              <p:cNvSpPr/>
              <p:nvPr/>
            </p:nvSpPr>
            <p:spPr bwMode="auto">
              <a:xfrm>
                <a:off x="11632196"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77" name="二等辺三角形 76"/>
              <p:cNvSpPr/>
              <p:nvPr/>
            </p:nvSpPr>
            <p:spPr bwMode="auto">
              <a:xfrm>
                <a:off x="11788765"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78" name="二等辺三角形 77"/>
              <p:cNvSpPr/>
              <p:nvPr/>
            </p:nvSpPr>
            <p:spPr bwMode="auto">
              <a:xfrm>
                <a:off x="11945334"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79" name="二等辺三角形 78"/>
              <p:cNvSpPr/>
              <p:nvPr/>
            </p:nvSpPr>
            <p:spPr bwMode="auto">
              <a:xfrm>
                <a:off x="12101903"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grpSp>
        <p:grpSp>
          <p:nvGrpSpPr>
            <p:cNvPr id="80" name="グループ化 79"/>
            <p:cNvGrpSpPr/>
            <p:nvPr/>
          </p:nvGrpSpPr>
          <p:grpSpPr>
            <a:xfrm>
              <a:off x="-1365579" y="3422594"/>
              <a:ext cx="4541775" cy="365498"/>
              <a:chOff x="7717971" y="3422594"/>
              <a:chExt cx="4541775" cy="365498"/>
            </a:xfrm>
          </p:grpSpPr>
          <p:sp>
            <p:nvSpPr>
              <p:cNvPr id="81" name="二等辺三角形 80"/>
              <p:cNvSpPr/>
              <p:nvPr/>
            </p:nvSpPr>
            <p:spPr bwMode="auto">
              <a:xfrm>
                <a:off x="7717971"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82" name="二等辺三角形 81"/>
              <p:cNvSpPr/>
              <p:nvPr/>
            </p:nvSpPr>
            <p:spPr bwMode="auto">
              <a:xfrm>
                <a:off x="7874540"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83" name="二等辺三角形 82"/>
              <p:cNvSpPr/>
              <p:nvPr/>
            </p:nvSpPr>
            <p:spPr bwMode="auto">
              <a:xfrm>
                <a:off x="8031109"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84" name="二等辺三角形 83"/>
              <p:cNvSpPr/>
              <p:nvPr/>
            </p:nvSpPr>
            <p:spPr bwMode="auto">
              <a:xfrm>
                <a:off x="8187678"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85" name="二等辺三角形 84"/>
              <p:cNvSpPr/>
              <p:nvPr/>
            </p:nvSpPr>
            <p:spPr bwMode="auto">
              <a:xfrm>
                <a:off x="8344247"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86" name="二等辺三角形 85"/>
              <p:cNvSpPr/>
              <p:nvPr/>
            </p:nvSpPr>
            <p:spPr bwMode="auto">
              <a:xfrm>
                <a:off x="8500816"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87" name="二等辺三角形 86"/>
              <p:cNvSpPr/>
              <p:nvPr/>
            </p:nvSpPr>
            <p:spPr bwMode="auto">
              <a:xfrm>
                <a:off x="8657385"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88" name="二等辺三角形 87"/>
              <p:cNvSpPr/>
              <p:nvPr/>
            </p:nvSpPr>
            <p:spPr bwMode="auto">
              <a:xfrm>
                <a:off x="8813954"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89" name="二等辺三角形 88"/>
              <p:cNvSpPr/>
              <p:nvPr/>
            </p:nvSpPr>
            <p:spPr bwMode="auto">
              <a:xfrm>
                <a:off x="8970523"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90" name="二等辺三角形 89"/>
              <p:cNvSpPr/>
              <p:nvPr/>
            </p:nvSpPr>
            <p:spPr bwMode="auto">
              <a:xfrm>
                <a:off x="9127092"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91" name="二等辺三角形 90"/>
              <p:cNvSpPr/>
              <p:nvPr/>
            </p:nvSpPr>
            <p:spPr bwMode="auto">
              <a:xfrm>
                <a:off x="9283661"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92" name="二等辺三角形 91"/>
              <p:cNvSpPr/>
              <p:nvPr/>
            </p:nvSpPr>
            <p:spPr bwMode="auto">
              <a:xfrm>
                <a:off x="9440230"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93" name="二等辺三角形 92"/>
              <p:cNvSpPr/>
              <p:nvPr/>
            </p:nvSpPr>
            <p:spPr bwMode="auto">
              <a:xfrm>
                <a:off x="9596799"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94" name="二等辺三角形 93"/>
              <p:cNvSpPr/>
              <p:nvPr/>
            </p:nvSpPr>
            <p:spPr bwMode="auto">
              <a:xfrm>
                <a:off x="9753368"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95" name="二等辺三角形 94"/>
              <p:cNvSpPr/>
              <p:nvPr/>
            </p:nvSpPr>
            <p:spPr bwMode="auto">
              <a:xfrm>
                <a:off x="9909937"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96" name="二等辺三角形 95"/>
              <p:cNvSpPr/>
              <p:nvPr/>
            </p:nvSpPr>
            <p:spPr bwMode="auto">
              <a:xfrm>
                <a:off x="10066506"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97" name="二等辺三角形 96"/>
              <p:cNvSpPr/>
              <p:nvPr/>
            </p:nvSpPr>
            <p:spPr bwMode="auto">
              <a:xfrm>
                <a:off x="10223075"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98" name="二等辺三角形 97"/>
              <p:cNvSpPr/>
              <p:nvPr/>
            </p:nvSpPr>
            <p:spPr bwMode="auto">
              <a:xfrm>
                <a:off x="10379644"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99" name="二等辺三角形 98"/>
              <p:cNvSpPr/>
              <p:nvPr/>
            </p:nvSpPr>
            <p:spPr bwMode="auto">
              <a:xfrm>
                <a:off x="10536213"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00" name="二等辺三角形 99"/>
              <p:cNvSpPr/>
              <p:nvPr/>
            </p:nvSpPr>
            <p:spPr bwMode="auto">
              <a:xfrm>
                <a:off x="10692782"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01" name="二等辺三角形 100"/>
              <p:cNvSpPr/>
              <p:nvPr/>
            </p:nvSpPr>
            <p:spPr bwMode="auto">
              <a:xfrm>
                <a:off x="10849351"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02" name="二等辺三角形 101"/>
              <p:cNvSpPr/>
              <p:nvPr/>
            </p:nvSpPr>
            <p:spPr bwMode="auto">
              <a:xfrm>
                <a:off x="11005920"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03" name="二等辺三角形 102"/>
              <p:cNvSpPr/>
              <p:nvPr/>
            </p:nvSpPr>
            <p:spPr bwMode="auto">
              <a:xfrm>
                <a:off x="11162489"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04" name="二等辺三角形 103"/>
              <p:cNvSpPr/>
              <p:nvPr/>
            </p:nvSpPr>
            <p:spPr bwMode="auto">
              <a:xfrm>
                <a:off x="11319058"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05" name="二等辺三角形 104"/>
              <p:cNvSpPr/>
              <p:nvPr/>
            </p:nvSpPr>
            <p:spPr bwMode="auto">
              <a:xfrm>
                <a:off x="11475627"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06" name="二等辺三角形 105"/>
              <p:cNvSpPr/>
              <p:nvPr/>
            </p:nvSpPr>
            <p:spPr bwMode="auto">
              <a:xfrm>
                <a:off x="11632196"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07" name="二等辺三角形 106"/>
              <p:cNvSpPr/>
              <p:nvPr/>
            </p:nvSpPr>
            <p:spPr bwMode="auto">
              <a:xfrm>
                <a:off x="11788765"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08" name="二等辺三角形 107"/>
              <p:cNvSpPr/>
              <p:nvPr/>
            </p:nvSpPr>
            <p:spPr bwMode="auto">
              <a:xfrm>
                <a:off x="11945334"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09" name="二等辺三角形 108"/>
              <p:cNvSpPr/>
              <p:nvPr/>
            </p:nvSpPr>
            <p:spPr bwMode="auto">
              <a:xfrm>
                <a:off x="12101903"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grpSp>
        <p:grpSp>
          <p:nvGrpSpPr>
            <p:cNvPr id="110" name="グループ化 109"/>
            <p:cNvGrpSpPr/>
            <p:nvPr/>
          </p:nvGrpSpPr>
          <p:grpSpPr>
            <a:xfrm>
              <a:off x="-5907354" y="3422594"/>
              <a:ext cx="4541775" cy="365498"/>
              <a:chOff x="7717971" y="3422594"/>
              <a:chExt cx="4541775" cy="365498"/>
            </a:xfrm>
          </p:grpSpPr>
          <p:sp>
            <p:nvSpPr>
              <p:cNvPr id="111" name="二等辺三角形 110"/>
              <p:cNvSpPr/>
              <p:nvPr/>
            </p:nvSpPr>
            <p:spPr bwMode="auto">
              <a:xfrm>
                <a:off x="7717971"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12" name="二等辺三角形 111"/>
              <p:cNvSpPr/>
              <p:nvPr/>
            </p:nvSpPr>
            <p:spPr bwMode="auto">
              <a:xfrm>
                <a:off x="7874540"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13" name="二等辺三角形 112"/>
              <p:cNvSpPr/>
              <p:nvPr/>
            </p:nvSpPr>
            <p:spPr bwMode="auto">
              <a:xfrm>
                <a:off x="8031109"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14" name="二等辺三角形 113"/>
              <p:cNvSpPr/>
              <p:nvPr/>
            </p:nvSpPr>
            <p:spPr bwMode="auto">
              <a:xfrm>
                <a:off x="8187678"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15" name="二等辺三角形 114"/>
              <p:cNvSpPr/>
              <p:nvPr/>
            </p:nvSpPr>
            <p:spPr bwMode="auto">
              <a:xfrm>
                <a:off x="8344247"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16" name="二等辺三角形 115"/>
              <p:cNvSpPr/>
              <p:nvPr/>
            </p:nvSpPr>
            <p:spPr bwMode="auto">
              <a:xfrm>
                <a:off x="8500816"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17" name="二等辺三角形 116"/>
              <p:cNvSpPr/>
              <p:nvPr/>
            </p:nvSpPr>
            <p:spPr bwMode="auto">
              <a:xfrm>
                <a:off x="8657385"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18" name="二等辺三角形 117"/>
              <p:cNvSpPr/>
              <p:nvPr/>
            </p:nvSpPr>
            <p:spPr bwMode="auto">
              <a:xfrm>
                <a:off x="8813954"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19" name="二等辺三角形 118"/>
              <p:cNvSpPr/>
              <p:nvPr/>
            </p:nvSpPr>
            <p:spPr bwMode="auto">
              <a:xfrm>
                <a:off x="8970523"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20" name="二等辺三角形 119"/>
              <p:cNvSpPr/>
              <p:nvPr/>
            </p:nvSpPr>
            <p:spPr bwMode="auto">
              <a:xfrm>
                <a:off x="9127092"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21" name="二等辺三角形 120"/>
              <p:cNvSpPr/>
              <p:nvPr/>
            </p:nvSpPr>
            <p:spPr bwMode="auto">
              <a:xfrm>
                <a:off x="9283661"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22" name="二等辺三角形 121"/>
              <p:cNvSpPr/>
              <p:nvPr/>
            </p:nvSpPr>
            <p:spPr bwMode="auto">
              <a:xfrm>
                <a:off x="9440230"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23" name="二等辺三角形 122"/>
              <p:cNvSpPr/>
              <p:nvPr/>
            </p:nvSpPr>
            <p:spPr bwMode="auto">
              <a:xfrm>
                <a:off x="9596799"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24" name="二等辺三角形 123"/>
              <p:cNvSpPr/>
              <p:nvPr/>
            </p:nvSpPr>
            <p:spPr bwMode="auto">
              <a:xfrm>
                <a:off x="9753368"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25" name="二等辺三角形 124"/>
              <p:cNvSpPr/>
              <p:nvPr/>
            </p:nvSpPr>
            <p:spPr bwMode="auto">
              <a:xfrm>
                <a:off x="9909937"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26" name="二等辺三角形 125"/>
              <p:cNvSpPr/>
              <p:nvPr/>
            </p:nvSpPr>
            <p:spPr bwMode="auto">
              <a:xfrm>
                <a:off x="10066506"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27" name="二等辺三角形 126"/>
              <p:cNvSpPr/>
              <p:nvPr/>
            </p:nvSpPr>
            <p:spPr bwMode="auto">
              <a:xfrm>
                <a:off x="10223075"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28" name="二等辺三角形 127"/>
              <p:cNvSpPr/>
              <p:nvPr/>
            </p:nvSpPr>
            <p:spPr bwMode="auto">
              <a:xfrm>
                <a:off x="10379644"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29" name="二等辺三角形 128"/>
              <p:cNvSpPr/>
              <p:nvPr/>
            </p:nvSpPr>
            <p:spPr bwMode="auto">
              <a:xfrm>
                <a:off x="10536213"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30" name="二等辺三角形 129"/>
              <p:cNvSpPr/>
              <p:nvPr/>
            </p:nvSpPr>
            <p:spPr bwMode="auto">
              <a:xfrm>
                <a:off x="10692782"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31" name="二等辺三角形 130"/>
              <p:cNvSpPr/>
              <p:nvPr/>
            </p:nvSpPr>
            <p:spPr bwMode="auto">
              <a:xfrm>
                <a:off x="10849351"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32" name="二等辺三角形 131"/>
              <p:cNvSpPr/>
              <p:nvPr/>
            </p:nvSpPr>
            <p:spPr bwMode="auto">
              <a:xfrm>
                <a:off x="11005920"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33" name="二等辺三角形 132"/>
              <p:cNvSpPr/>
              <p:nvPr/>
            </p:nvSpPr>
            <p:spPr bwMode="auto">
              <a:xfrm>
                <a:off x="11162489"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34" name="二等辺三角形 133"/>
              <p:cNvSpPr/>
              <p:nvPr/>
            </p:nvSpPr>
            <p:spPr bwMode="auto">
              <a:xfrm>
                <a:off x="11319058"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35" name="二等辺三角形 134"/>
              <p:cNvSpPr/>
              <p:nvPr/>
            </p:nvSpPr>
            <p:spPr bwMode="auto">
              <a:xfrm>
                <a:off x="11475627"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36" name="二等辺三角形 135"/>
              <p:cNvSpPr/>
              <p:nvPr/>
            </p:nvSpPr>
            <p:spPr bwMode="auto">
              <a:xfrm>
                <a:off x="11632196"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37" name="二等辺三角形 136"/>
              <p:cNvSpPr/>
              <p:nvPr/>
            </p:nvSpPr>
            <p:spPr bwMode="auto">
              <a:xfrm>
                <a:off x="11788765"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38" name="二等辺三角形 137"/>
              <p:cNvSpPr/>
              <p:nvPr/>
            </p:nvSpPr>
            <p:spPr bwMode="auto">
              <a:xfrm>
                <a:off x="11945334"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39" name="二等辺三角形 138"/>
              <p:cNvSpPr/>
              <p:nvPr/>
            </p:nvSpPr>
            <p:spPr bwMode="auto">
              <a:xfrm>
                <a:off x="12101903"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grpSp>
        <p:grpSp>
          <p:nvGrpSpPr>
            <p:cNvPr id="140" name="グループ化 139"/>
            <p:cNvGrpSpPr/>
            <p:nvPr/>
          </p:nvGrpSpPr>
          <p:grpSpPr>
            <a:xfrm>
              <a:off x="-10449129" y="3422594"/>
              <a:ext cx="4541775" cy="365498"/>
              <a:chOff x="7717971" y="3422594"/>
              <a:chExt cx="4541775" cy="365498"/>
            </a:xfrm>
          </p:grpSpPr>
          <p:sp>
            <p:nvSpPr>
              <p:cNvPr id="141" name="二等辺三角形 140"/>
              <p:cNvSpPr/>
              <p:nvPr/>
            </p:nvSpPr>
            <p:spPr bwMode="auto">
              <a:xfrm>
                <a:off x="7717971"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42" name="二等辺三角形 141"/>
              <p:cNvSpPr/>
              <p:nvPr/>
            </p:nvSpPr>
            <p:spPr bwMode="auto">
              <a:xfrm>
                <a:off x="7874540"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43" name="二等辺三角形 142"/>
              <p:cNvSpPr/>
              <p:nvPr/>
            </p:nvSpPr>
            <p:spPr bwMode="auto">
              <a:xfrm>
                <a:off x="8031109"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44" name="二等辺三角形 143"/>
              <p:cNvSpPr/>
              <p:nvPr/>
            </p:nvSpPr>
            <p:spPr bwMode="auto">
              <a:xfrm>
                <a:off x="8187678"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45" name="二等辺三角形 144"/>
              <p:cNvSpPr/>
              <p:nvPr/>
            </p:nvSpPr>
            <p:spPr bwMode="auto">
              <a:xfrm>
                <a:off x="8344247"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46" name="二等辺三角形 145"/>
              <p:cNvSpPr/>
              <p:nvPr/>
            </p:nvSpPr>
            <p:spPr bwMode="auto">
              <a:xfrm>
                <a:off x="8500816"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47" name="二等辺三角形 146"/>
              <p:cNvSpPr/>
              <p:nvPr/>
            </p:nvSpPr>
            <p:spPr bwMode="auto">
              <a:xfrm>
                <a:off x="8657385"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48" name="二等辺三角形 147"/>
              <p:cNvSpPr/>
              <p:nvPr/>
            </p:nvSpPr>
            <p:spPr bwMode="auto">
              <a:xfrm>
                <a:off x="8813954"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49" name="二等辺三角形 148"/>
              <p:cNvSpPr/>
              <p:nvPr/>
            </p:nvSpPr>
            <p:spPr bwMode="auto">
              <a:xfrm>
                <a:off x="8970523"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50" name="二等辺三角形 149"/>
              <p:cNvSpPr/>
              <p:nvPr/>
            </p:nvSpPr>
            <p:spPr bwMode="auto">
              <a:xfrm>
                <a:off x="9127092"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51" name="二等辺三角形 150"/>
              <p:cNvSpPr/>
              <p:nvPr/>
            </p:nvSpPr>
            <p:spPr bwMode="auto">
              <a:xfrm>
                <a:off x="9283661"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52" name="二等辺三角形 151"/>
              <p:cNvSpPr/>
              <p:nvPr/>
            </p:nvSpPr>
            <p:spPr bwMode="auto">
              <a:xfrm>
                <a:off x="9440230"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53" name="二等辺三角形 152"/>
              <p:cNvSpPr/>
              <p:nvPr/>
            </p:nvSpPr>
            <p:spPr bwMode="auto">
              <a:xfrm>
                <a:off x="9596799"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54" name="二等辺三角形 153"/>
              <p:cNvSpPr/>
              <p:nvPr/>
            </p:nvSpPr>
            <p:spPr bwMode="auto">
              <a:xfrm>
                <a:off x="9753368"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55" name="二等辺三角形 154"/>
              <p:cNvSpPr/>
              <p:nvPr/>
            </p:nvSpPr>
            <p:spPr bwMode="auto">
              <a:xfrm>
                <a:off x="9909937"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56" name="二等辺三角形 155"/>
              <p:cNvSpPr/>
              <p:nvPr/>
            </p:nvSpPr>
            <p:spPr bwMode="auto">
              <a:xfrm>
                <a:off x="10066506"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57" name="二等辺三角形 156"/>
              <p:cNvSpPr/>
              <p:nvPr/>
            </p:nvSpPr>
            <p:spPr bwMode="auto">
              <a:xfrm>
                <a:off x="10223075"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58" name="二等辺三角形 157"/>
              <p:cNvSpPr/>
              <p:nvPr/>
            </p:nvSpPr>
            <p:spPr bwMode="auto">
              <a:xfrm>
                <a:off x="10379644"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59" name="二等辺三角形 158"/>
              <p:cNvSpPr/>
              <p:nvPr/>
            </p:nvSpPr>
            <p:spPr bwMode="auto">
              <a:xfrm>
                <a:off x="10536213"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60" name="二等辺三角形 159"/>
              <p:cNvSpPr/>
              <p:nvPr/>
            </p:nvSpPr>
            <p:spPr bwMode="auto">
              <a:xfrm>
                <a:off x="10692782"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61" name="二等辺三角形 160"/>
              <p:cNvSpPr/>
              <p:nvPr/>
            </p:nvSpPr>
            <p:spPr bwMode="auto">
              <a:xfrm>
                <a:off x="10849351"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62" name="二等辺三角形 161"/>
              <p:cNvSpPr/>
              <p:nvPr/>
            </p:nvSpPr>
            <p:spPr bwMode="auto">
              <a:xfrm>
                <a:off x="11005920"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63" name="二等辺三角形 162"/>
              <p:cNvSpPr/>
              <p:nvPr/>
            </p:nvSpPr>
            <p:spPr bwMode="auto">
              <a:xfrm>
                <a:off x="11162489"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64" name="二等辺三角形 163"/>
              <p:cNvSpPr/>
              <p:nvPr/>
            </p:nvSpPr>
            <p:spPr bwMode="auto">
              <a:xfrm>
                <a:off x="11319058"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65" name="二等辺三角形 164"/>
              <p:cNvSpPr/>
              <p:nvPr/>
            </p:nvSpPr>
            <p:spPr bwMode="auto">
              <a:xfrm>
                <a:off x="11475627"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66" name="二等辺三角形 165"/>
              <p:cNvSpPr/>
              <p:nvPr/>
            </p:nvSpPr>
            <p:spPr bwMode="auto">
              <a:xfrm>
                <a:off x="11632196"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67" name="二等辺三角形 166"/>
              <p:cNvSpPr/>
              <p:nvPr/>
            </p:nvSpPr>
            <p:spPr bwMode="auto">
              <a:xfrm>
                <a:off x="11788765"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68" name="二等辺三角形 167"/>
              <p:cNvSpPr/>
              <p:nvPr/>
            </p:nvSpPr>
            <p:spPr bwMode="auto">
              <a:xfrm>
                <a:off x="11945334"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69" name="二等辺三角形 168"/>
              <p:cNvSpPr/>
              <p:nvPr/>
            </p:nvSpPr>
            <p:spPr bwMode="auto">
              <a:xfrm>
                <a:off x="12101903"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grpSp>
        <p:grpSp>
          <p:nvGrpSpPr>
            <p:cNvPr id="170" name="グループ化 169"/>
            <p:cNvGrpSpPr/>
            <p:nvPr/>
          </p:nvGrpSpPr>
          <p:grpSpPr>
            <a:xfrm>
              <a:off x="-14990904" y="3422594"/>
              <a:ext cx="4541775" cy="365498"/>
              <a:chOff x="7717971" y="3422594"/>
              <a:chExt cx="4541775" cy="365498"/>
            </a:xfrm>
          </p:grpSpPr>
          <p:sp>
            <p:nvSpPr>
              <p:cNvPr id="171" name="二等辺三角形 170"/>
              <p:cNvSpPr/>
              <p:nvPr/>
            </p:nvSpPr>
            <p:spPr bwMode="auto">
              <a:xfrm>
                <a:off x="7717971"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72" name="二等辺三角形 171"/>
              <p:cNvSpPr/>
              <p:nvPr/>
            </p:nvSpPr>
            <p:spPr bwMode="auto">
              <a:xfrm>
                <a:off x="7874540"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73" name="二等辺三角形 172"/>
              <p:cNvSpPr/>
              <p:nvPr/>
            </p:nvSpPr>
            <p:spPr bwMode="auto">
              <a:xfrm>
                <a:off x="8031109"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74" name="二等辺三角形 173"/>
              <p:cNvSpPr/>
              <p:nvPr/>
            </p:nvSpPr>
            <p:spPr bwMode="auto">
              <a:xfrm>
                <a:off x="8187678"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75" name="二等辺三角形 174"/>
              <p:cNvSpPr/>
              <p:nvPr/>
            </p:nvSpPr>
            <p:spPr bwMode="auto">
              <a:xfrm>
                <a:off x="8344247"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76" name="二等辺三角形 175"/>
              <p:cNvSpPr/>
              <p:nvPr/>
            </p:nvSpPr>
            <p:spPr bwMode="auto">
              <a:xfrm>
                <a:off x="8500816"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77" name="二等辺三角形 176"/>
              <p:cNvSpPr/>
              <p:nvPr/>
            </p:nvSpPr>
            <p:spPr bwMode="auto">
              <a:xfrm>
                <a:off x="8657385"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78" name="二等辺三角形 177"/>
              <p:cNvSpPr/>
              <p:nvPr/>
            </p:nvSpPr>
            <p:spPr bwMode="auto">
              <a:xfrm>
                <a:off x="8813954"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79" name="二等辺三角形 178"/>
              <p:cNvSpPr/>
              <p:nvPr/>
            </p:nvSpPr>
            <p:spPr bwMode="auto">
              <a:xfrm>
                <a:off x="8970523"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80" name="二等辺三角形 179"/>
              <p:cNvSpPr/>
              <p:nvPr/>
            </p:nvSpPr>
            <p:spPr bwMode="auto">
              <a:xfrm>
                <a:off x="9127092"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81" name="二等辺三角形 180"/>
              <p:cNvSpPr/>
              <p:nvPr/>
            </p:nvSpPr>
            <p:spPr bwMode="auto">
              <a:xfrm>
                <a:off x="9283661"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82" name="二等辺三角形 181"/>
              <p:cNvSpPr/>
              <p:nvPr/>
            </p:nvSpPr>
            <p:spPr bwMode="auto">
              <a:xfrm>
                <a:off x="9440230"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83" name="二等辺三角形 182"/>
              <p:cNvSpPr/>
              <p:nvPr/>
            </p:nvSpPr>
            <p:spPr bwMode="auto">
              <a:xfrm>
                <a:off x="9596799"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84" name="二等辺三角形 183"/>
              <p:cNvSpPr/>
              <p:nvPr/>
            </p:nvSpPr>
            <p:spPr bwMode="auto">
              <a:xfrm>
                <a:off x="9753368"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85" name="二等辺三角形 184"/>
              <p:cNvSpPr/>
              <p:nvPr/>
            </p:nvSpPr>
            <p:spPr bwMode="auto">
              <a:xfrm>
                <a:off x="9909937"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86" name="二等辺三角形 185"/>
              <p:cNvSpPr/>
              <p:nvPr/>
            </p:nvSpPr>
            <p:spPr bwMode="auto">
              <a:xfrm>
                <a:off x="10066506"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87" name="二等辺三角形 186"/>
              <p:cNvSpPr/>
              <p:nvPr/>
            </p:nvSpPr>
            <p:spPr bwMode="auto">
              <a:xfrm>
                <a:off x="10223075"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88" name="二等辺三角形 187"/>
              <p:cNvSpPr/>
              <p:nvPr/>
            </p:nvSpPr>
            <p:spPr bwMode="auto">
              <a:xfrm>
                <a:off x="10379644"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89" name="二等辺三角形 188"/>
              <p:cNvSpPr/>
              <p:nvPr/>
            </p:nvSpPr>
            <p:spPr bwMode="auto">
              <a:xfrm>
                <a:off x="10536213"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90" name="二等辺三角形 189"/>
              <p:cNvSpPr/>
              <p:nvPr/>
            </p:nvSpPr>
            <p:spPr bwMode="auto">
              <a:xfrm>
                <a:off x="10692782"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91" name="二等辺三角形 190"/>
              <p:cNvSpPr/>
              <p:nvPr/>
            </p:nvSpPr>
            <p:spPr bwMode="auto">
              <a:xfrm>
                <a:off x="10849351"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92" name="二等辺三角形 191"/>
              <p:cNvSpPr/>
              <p:nvPr/>
            </p:nvSpPr>
            <p:spPr bwMode="auto">
              <a:xfrm>
                <a:off x="11005920"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93" name="二等辺三角形 192"/>
              <p:cNvSpPr/>
              <p:nvPr/>
            </p:nvSpPr>
            <p:spPr bwMode="auto">
              <a:xfrm>
                <a:off x="11162489"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94" name="二等辺三角形 193"/>
              <p:cNvSpPr/>
              <p:nvPr/>
            </p:nvSpPr>
            <p:spPr bwMode="auto">
              <a:xfrm>
                <a:off x="11319058"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95" name="二等辺三角形 194"/>
              <p:cNvSpPr/>
              <p:nvPr/>
            </p:nvSpPr>
            <p:spPr bwMode="auto">
              <a:xfrm>
                <a:off x="11475627"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96" name="二等辺三角形 195"/>
              <p:cNvSpPr/>
              <p:nvPr/>
            </p:nvSpPr>
            <p:spPr bwMode="auto">
              <a:xfrm>
                <a:off x="11632196"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97" name="二等辺三角形 196"/>
              <p:cNvSpPr/>
              <p:nvPr/>
            </p:nvSpPr>
            <p:spPr bwMode="auto">
              <a:xfrm>
                <a:off x="11788765"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98" name="二等辺三角形 197"/>
              <p:cNvSpPr/>
              <p:nvPr/>
            </p:nvSpPr>
            <p:spPr bwMode="auto">
              <a:xfrm>
                <a:off x="11945334"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99" name="二等辺三角形 198"/>
              <p:cNvSpPr/>
              <p:nvPr/>
            </p:nvSpPr>
            <p:spPr bwMode="auto">
              <a:xfrm>
                <a:off x="12101903"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grpSp>
        <p:grpSp>
          <p:nvGrpSpPr>
            <p:cNvPr id="200" name="グループ化 199"/>
            <p:cNvGrpSpPr/>
            <p:nvPr/>
          </p:nvGrpSpPr>
          <p:grpSpPr>
            <a:xfrm>
              <a:off x="-19532679" y="3422594"/>
              <a:ext cx="4541775" cy="365498"/>
              <a:chOff x="7717971" y="3422594"/>
              <a:chExt cx="4541775" cy="365498"/>
            </a:xfrm>
          </p:grpSpPr>
          <p:sp>
            <p:nvSpPr>
              <p:cNvPr id="201" name="二等辺三角形 200"/>
              <p:cNvSpPr/>
              <p:nvPr/>
            </p:nvSpPr>
            <p:spPr bwMode="auto">
              <a:xfrm>
                <a:off x="7717971"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02" name="二等辺三角形 201"/>
              <p:cNvSpPr/>
              <p:nvPr/>
            </p:nvSpPr>
            <p:spPr bwMode="auto">
              <a:xfrm>
                <a:off x="7874540"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03" name="二等辺三角形 202"/>
              <p:cNvSpPr/>
              <p:nvPr/>
            </p:nvSpPr>
            <p:spPr bwMode="auto">
              <a:xfrm>
                <a:off x="8031109"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04" name="二等辺三角形 203"/>
              <p:cNvSpPr/>
              <p:nvPr/>
            </p:nvSpPr>
            <p:spPr bwMode="auto">
              <a:xfrm>
                <a:off x="8187678"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05" name="二等辺三角形 204"/>
              <p:cNvSpPr/>
              <p:nvPr/>
            </p:nvSpPr>
            <p:spPr bwMode="auto">
              <a:xfrm>
                <a:off x="8344247"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06" name="二等辺三角形 205"/>
              <p:cNvSpPr/>
              <p:nvPr/>
            </p:nvSpPr>
            <p:spPr bwMode="auto">
              <a:xfrm>
                <a:off x="8500816"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07" name="二等辺三角形 206"/>
              <p:cNvSpPr/>
              <p:nvPr/>
            </p:nvSpPr>
            <p:spPr bwMode="auto">
              <a:xfrm>
                <a:off x="8657385"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08" name="二等辺三角形 207"/>
              <p:cNvSpPr/>
              <p:nvPr/>
            </p:nvSpPr>
            <p:spPr bwMode="auto">
              <a:xfrm>
                <a:off x="8813954"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09" name="二等辺三角形 208"/>
              <p:cNvSpPr/>
              <p:nvPr/>
            </p:nvSpPr>
            <p:spPr bwMode="auto">
              <a:xfrm>
                <a:off x="8970523"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10" name="二等辺三角形 209"/>
              <p:cNvSpPr/>
              <p:nvPr/>
            </p:nvSpPr>
            <p:spPr bwMode="auto">
              <a:xfrm>
                <a:off x="9127092"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11" name="二等辺三角形 210"/>
              <p:cNvSpPr/>
              <p:nvPr/>
            </p:nvSpPr>
            <p:spPr bwMode="auto">
              <a:xfrm>
                <a:off x="9283661"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12" name="二等辺三角形 211"/>
              <p:cNvSpPr/>
              <p:nvPr/>
            </p:nvSpPr>
            <p:spPr bwMode="auto">
              <a:xfrm>
                <a:off x="9440230"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13" name="二等辺三角形 212"/>
              <p:cNvSpPr/>
              <p:nvPr/>
            </p:nvSpPr>
            <p:spPr bwMode="auto">
              <a:xfrm>
                <a:off x="9596799"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14" name="二等辺三角形 213"/>
              <p:cNvSpPr/>
              <p:nvPr/>
            </p:nvSpPr>
            <p:spPr bwMode="auto">
              <a:xfrm>
                <a:off x="9753368"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15" name="二等辺三角形 214"/>
              <p:cNvSpPr/>
              <p:nvPr/>
            </p:nvSpPr>
            <p:spPr bwMode="auto">
              <a:xfrm>
                <a:off x="9909937"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16" name="二等辺三角形 215"/>
              <p:cNvSpPr/>
              <p:nvPr/>
            </p:nvSpPr>
            <p:spPr bwMode="auto">
              <a:xfrm>
                <a:off x="10066506"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17" name="二等辺三角形 216"/>
              <p:cNvSpPr/>
              <p:nvPr/>
            </p:nvSpPr>
            <p:spPr bwMode="auto">
              <a:xfrm>
                <a:off x="10223075"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18" name="二等辺三角形 217"/>
              <p:cNvSpPr/>
              <p:nvPr/>
            </p:nvSpPr>
            <p:spPr bwMode="auto">
              <a:xfrm>
                <a:off x="10379644"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19" name="二等辺三角形 218"/>
              <p:cNvSpPr/>
              <p:nvPr/>
            </p:nvSpPr>
            <p:spPr bwMode="auto">
              <a:xfrm>
                <a:off x="10536213"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20" name="二等辺三角形 219"/>
              <p:cNvSpPr/>
              <p:nvPr/>
            </p:nvSpPr>
            <p:spPr bwMode="auto">
              <a:xfrm>
                <a:off x="10692782"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21" name="二等辺三角形 220"/>
              <p:cNvSpPr/>
              <p:nvPr/>
            </p:nvSpPr>
            <p:spPr bwMode="auto">
              <a:xfrm>
                <a:off x="10849351"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22" name="二等辺三角形 221"/>
              <p:cNvSpPr/>
              <p:nvPr/>
            </p:nvSpPr>
            <p:spPr bwMode="auto">
              <a:xfrm>
                <a:off x="11005920"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23" name="二等辺三角形 222"/>
              <p:cNvSpPr/>
              <p:nvPr/>
            </p:nvSpPr>
            <p:spPr bwMode="auto">
              <a:xfrm>
                <a:off x="11162489"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24" name="二等辺三角形 223"/>
              <p:cNvSpPr/>
              <p:nvPr/>
            </p:nvSpPr>
            <p:spPr bwMode="auto">
              <a:xfrm>
                <a:off x="11319058"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25" name="二等辺三角形 224"/>
              <p:cNvSpPr/>
              <p:nvPr/>
            </p:nvSpPr>
            <p:spPr bwMode="auto">
              <a:xfrm>
                <a:off x="11475627"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26" name="二等辺三角形 225"/>
              <p:cNvSpPr/>
              <p:nvPr/>
            </p:nvSpPr>
            <p:spPr bwMode="auto">
              <a:xfrm>
                <a:off x="11632196"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27" name="二等辺三角形 226"/>
              <p:cNvSpPr/>
              <p:nvPr/>
            </p:nvSpPr>
            <p:spPr bwMode="auto">
              <a:xfrm>
                <a:off x="11788765"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28" name="二等辺三角形 227"/>
              <p:cNvSpPr/>
              <p:nvPr/>
            </p:nvSpPr>
            <p:spPr bwMode="auto">
              <a:xfrm>
                <a:off x="11945334"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29" name="二等辺三角形 228"/>
              <p:cNvSpPr/>
              <p:nvPr/>
            </p:nvSpPr>
            <p:spPr bwMode="auto">
              <a:xfrm>
                <a:off x="12101903"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grpSp>
        <p:grpSp>
          <p:nvGrpSpPr>
            <p:cNvPr id="230" name="グループ化 229"/>
            <p:cNvGrpSpPr/>
            <p:nvPr/>
          </p:nvGrpSpPr>
          <p:grpSpPr>
            <a:xfrm>
              <a:off x="-24074454" y="3422594"/>
              <a:ext cx="4541775" cy="365498"/>
              <a:chOff x="7717971" y="3422594"/>
              <a:chExt cx="4541775" cy="365498"/>
            </a:xfrm>
          </p:grpSpPr>
          <p:sp>
            <p:nvSpPr>
              <p:cNvPr id="231" name="二等辺三角形 230"/>
              <p:cNvSpPr/>
              <p:nvPr/>
            </p:nvSpPr>
            <p:spPr bwMode="auto">
              <a:xfrm>
                <a:off x="7717971"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32" name="二等辺三角形 231"/>
              <p:cNvSpPr/>
              <p:nvPr/>
            </p:nvSpPr>
            <p:spPr bwMode="auto">
              <a:xfrm>
                <a:off x="7874540"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33" name="二等辺三角形 232"/>
              <p:cNvSpPr/>
              <p:nvPr/>
            </p:nvSpPr>
            <p:spPr bwMode="auto">
              <a:xfrm>
                <a:off x="8031109"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34" name="二等辺三角形 233"/>
              <p:cNvSpPr/>
              <p:nvPr/>
            </p:nvSpPr>
            <p:spPr bwMode="auto">
              <a:xfrm>
                <a:off x="8187678"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35" name="二等辺三角形 234"/>
              <p:cNvSpPr/>
              <p:nvPr/>
            </p:nvSpPr>
            <p:spPr bwMode="auto">
              <a:xfrm>
                <a:off x="8344247"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36" name="二等辺三角形 235"/>
              <p:cNvSpPr/>
              <p:nvPr/>
            </p:nvSpPr>
            <p:spPr bwMode="auto">
              <a:xfrm>
                <a:off x="8500816"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37" name="二等辺三角形 236"/>
              <p:cNvSpPr/>
              <p:nvPr/>
            </p:nvSpPr>
            <p:spPr bwMode="auto">
              <a:xfrm>
                <a:off x="8657385"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38" name="二等辺三角形 237"/>
              <p:cNvSpPr/>
              <p:nvPr/>
            </p:nvSpPr>
            <p:spPr bwMode="auto">
              <a:xfrm>
                <a:off x="8813954"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39" name="二等辺三角形 238"/>
              <p:cNvSpPr/>
              <p:nvPr/>
            </p:nvSpPr>
            <p:spPr bwMode="auto">
              <a:xfrm>
                <a:off x="8970523"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40" name="二等辺三角形 239"/>
              <p:cNvSpPr/>
              <p:nvPr/>
            </p:nvSpPr>
            <p:spPr bwMode="auto">
              <a:xfrm>
                <a:off x="9127092"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41" name="二等辺三角形 240"/>
              <p:cNvSpPr/>
              <p:nvPr/>
            </p:nvSpPr>
            <p:spPr bwMode="auto">
              <a:xfrm>
                <a:off x="9283661"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42" name="二等辺三角形 241"/>
              <p:cNvSpPr/>
              <p:nvPr/>
            </p:nvSpPr>
            <p:spPr bwMode="auto">
              <a:xfrm>
                <a:off x="9440230"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43" name="二等辺三角形 242"/>
              <p:cNvSpPr/>
              <p:nvPr/>
            </p:nvSpPr>
            <p:spPr bwMode="auto">
              <a:xfrm>
                <a:off x="9596799"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44" name="二等辺三角形 243"/>
              <p:cNvSpPr/>
              <p:nvPr/>
            </p:nvSpPr>
            <p:spPr bwMode="auto">
              <a:xfrm>
                <a:off x="9753368"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45" name="二等辺三角形 244"/>
              <p:cNvSpPr/>
              <p:nvPr/>
            </p:nvSpPr>
            <p:spPr bwMode="auto">
              <a:xfrm>
                <a:off x="9909937"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46" name="二等辺三角形 245"/>
              <p:cNvSpPr/>
              <p:nvPr/>
            </p:nvSpPr>
            <p:spPr bwMode="auto">
              <a:xfrm>
                <a:off x="10066506"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47" name="二等辺三角形 246"/>
              <p:cNvSpPr/>
              <p:nvPr/>
            </p:nvSpPr>
            <p:spPr bwMode="auto">
              <a:xfrm>
                <a:off x="10223075"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48" name="二等辺三角形 247"/>
              <p:cNvSpPr/>
              <p:nvPr/>
            </p:nvSpPr>
            <p:spPr bwMode="auto">
              <a:xfrm>
                <a:off x="10379644"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49" name="二等辺三角形 248"/>
              <p:cNvSpPr/>
              <p:nvPr/>
            </p:nvSpPr>
            <p:spPr bwMode="auto">
              <a:xfrm>
                <a:off x="10536213"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50" name="二等辺三角形 249"/>
              <p:cNvSpPr/>
              <p:nvPr/>
            </p:nvSpPr>
            <p:spPr bwMode="auto">
              <a:xfrm>
                <a:off x="10692782"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51" name="二等辺三角形 250"/>
              <p:cNvSpPr/>
              <p:nvPr/>
            </p:nvSpPr>
            <p:spPr bwMode="auto">
              <a:xfrm>
                <a:off x="10849351"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52" name="二等辺三角形 251"/>
              <p:cNvSpPr/>
              <p:nvPr/>
            </p:nvSpPr>
            <p:spPr bwMode="auto">
              <a:xfrm>
                <a:off x="11005920"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53" name="二等辺三角形 252"/>
              <p:cNvSpPr/>
              <p:nvPr/>
            </p:nvSpPr>
            <p:spPr bwMode="auto">
              <a:xfrm>
                <a:off x="11162489"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54" name="二等辺三角形 253"/>
              <p:cNvSpPr/>
              <p:nvPr/>
            </p:nvSpPr>
            <p:spPr bwMode="auto">
              <a:xfrm>
                <a:off x="11319058"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55" name="二等辺三角形 254"/>
              <p:cNvSpPr/>
              <p:nvPr/>
            </p:nvSpPr>
            <p:spPr bwMode="auto">
              <a:xfrm>
                <a:off x="11475627"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56" name="二等辺三角形 255"/>
              <p:cNvSpPr/>
              <p:nvPr/>
            </p:nvSpPr>
            <p:spPr bwMode="auto">
              <a:xfrm>
                <a:off x="11632196"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57" name="二等辺三角形 256"/>
              <p:cNvSpPr/>
              <p:nvPr/>
            </p:nvSpPr>
            <p:spPr bwMode="auto">
              <a:xfrm>
                <a:off x="11788765"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58" name="二等辺三角形 257"/>
              <p:cNvSpPr/>
              <p:nvPr/>
            </p:nvSpPr>
            <p:spPr bwMode="auto">
              <a:xfrm>
                <a:off x="11945334"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59" name="二等辺三角形 258"/>
              <p:cNvSpPr/>
              <p:nvPr/>
            </p:nvSpPr>
            <p:spPr bwMode="auto">
              <a:xfrm>
                <a:off x="12101903"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grpSp>
        <p:grpSp>
          <p:nvGrpSpPr>
            <p:cNvPr id="260" name="グループ化 259"/>
            <p:cNvGrpSpPr/>
            <p:nvPr/>
          </p:nvGrpSpPr>
          <p:grpSpPr>
            <a:xfrm>
              <a:off x="-28616229" y="3422594"/>
              <a:ext cx="4541775" cy="365498"/>
              <a:chOff x="7717971" y="3422594"/>
              <a:chExt cx="4541775" cy="365498"/>
            </a:xfrm>
          </p:grpSpPr>
          <p:sp>
            <p:nvSpPr>
              <p:cNvPr id="261" name="二等辺三角形 260"/>
              <p:cNvSpPr/>
              <p:nvPr/>
            </p:nvSpPr>
            <p:spPr bwMode="auto">
              <a:xfrm>
                <a:off x="7717971"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62" name="二等辺三角形 261"/>
              <p:cNvSpPr/>
              <p:nvPr/>
            </p:nvSpPr>
            <p:spPr bwMode="auto">
              <a:xfrm>
                <a:off x="7874540"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63" name="二等辺三角形 262"/>
              <p:cNvSpPr/>
              <p:nvPr/>
            </p:nvSpPr>
            <p:spPr bwMode="auto">
              <a:xfrm>
                <a:off x="8031109"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64" name="二等辺三角形 263"/>
              <p:cNvSpPr/>
              <p:nvPr/>
            </p:nvSpPr>
            <p:spPr bwMode="auto">
              <a:xfrm>
                <a:off x="8187678"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65" name="二等辺三角形 264"/>
              <p:cNvSpPr/>
              <p:nvPr/>
            </p:nvSpPr>
            <p:spPr bwMode="auto">
              <a:xfrm>
                <a:off x="8344247"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66" name="二等辺三角形 265"/>
              <p:cNvSpPr/>
              <p:nvPr/>
            </p:nvSpPr>
            <p:spPr bwMode="auto">
              <a:xfrm>
                <a:off x="8500816"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67" name="二等辺三角形 266"/>
              <p:cNvSpPr/>
              <p:nvPr/>
            </p:nvSpPr>
            <p:spPr bwMode="auto">
              <a:xfrm>
                <a:off x="8657385"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68" name="二等辺三角形 267"/>
              <p:cNvSpPr/>
              <p:nvPr/>
            </p:nvSpPr>
            <p:spPr bwMode="auto">
              <a:xfrm>
                <a:off x="8813954"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69" name="二等辺三角形 268"/>
              <p:cNvSpPr/>
              <p:nvPr/>
            </p:nvSpPr>
            <p:spPr bwMode="auto">
              <a:xfrm>
                <a:off x="8970523"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70" name="二等辺三角形 269"/>
              <p:cNvSpPr/>
              <p:nvPr/>
            </p:nvSpPr>
            <p:spPr bwMode="auto">
              <a:xfrm>
                <a:off x="9127092"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71" name="二等辺三角形 270"/>
              <p:cNvSpPr/>
              <p:nvPr/>
            </p:nvSpPr>
            <p:spPr bwMode="auto">
              <a:xfrm>
                <a:off x="9283661"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72" name="二等辺三角形 271"/>
              <p:cNvSpPr/>
              <p:nvPr/>
            </p:nvSpPr>
            <p:spPr bwMode="auto">
              <a:xfrm>
                <a:off x="9440230"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73" name="二等辺三角形 272"/>
              <p:cNvSpPr/>
              <p:nvPr/>
            </p:nvSpPr>
            <p:spPr bwMode="auto">
              <a:xfrm>
                <a:off x="9596799"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74" name="二等辺三角形 273"/>
              <p:cNvSpPr/>
              <p:nvPr/>
            </p:nvSpPr>
            <p:spPr bwMode="auto">
              <a:xfrm>
                <a:off x="9753368"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75" name="二等辺三角形 274"/>
              <p:cNvSpPr/>
              <p:nvPr/>
            </p:nvSpPr>
            <p:spPr bwMode="auto">
              <a:xfrm>
                <a:off x="9909937"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76" name="二等辺三角形 275"/>
              <p:cNvSpPr/>
              <p:nvPr/>
            </p:nvSpPr>
            <p:spPr bwMode="auto">
              <a:xfrm>
                <a:off x="10066506"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77" name="二等辺三角形 276"/>
              <p:cNvSpPr/>
              <p:nvPr/>
            </p:nvSpPr>
            <p:spPr bwMode="auto">
              <a:xfrm>
                <a:off x="10223075"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78" name="二等辺三角形 277"/>
              <p:cNvSpPr/>
              <p:nvPr/>
            </p:nvSpPr>
            <p:spPr bwMode="auto">
              <a:xfrm>
                <a:off x="10379644"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79" name="二等辺三角形 278"/>
              <p:cNvSpPr/>
              <p:nvPr/>
            </p:nvSpPr>
            <p:spPr bwMode="auto">
              <a:xfrm>
                <a:off x="10536213"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80" name="二等辺三角形 279"/>
              <p:cNvSpPr/>
              <p:nvPr/>
            </p:nvSpPr>
            <p:spPr bwMode="auto">
              <a:xfrm>
                <a:off x="10692782"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81" name="二等辺三角形 280"/>
              <p:cNvSpPr/>
              <p:nvPr/>
            </p:nvSpPr>
            <p:spPr bwMode="auto">
              <a:xfrm>
                <a:off x="10849351"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82" name="二等辺三角形 281"/>
              <p:cNvSpPr/>
              <p:nvPr/>
            </p:nvSpPr>
            <p:spPr bwMode="auto">
              <a:xfrm>
                <a:off x="11005920"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83" name="二等辺三角形 282"/>
              <p:cNvSpPr/>
              <p:nvPr/>
            </p:nvSpPr>
            <p:spPr bwMode="auto">
              <a:xfrm>
                <a:off x="11162489"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84" name="二等辺三角形 283"/>
              <p:cNvSpPr/>
              <p:nvPr/>
            </p:nvSpPr>
            <p:spPr bwMode="auto">
              <a:xfrm>
                <a:off x="11319058"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85" name="二等辺三角形 284"/>
              <p:cNvSpPr/>
              <p:nvPr/>
            </p:nvSpPr>
            <p:spPr bwMode="auto">
              <a:xfrm>
                <a:off x="11475627"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86" name="二等辺三角形 285"/>
              <p:cNvSpPr/>
              <p:nvPr/>
            </p:nvSpPr>
            <p:spPr bwMode="auto">
              <a:xfrm>
                <a:off x="11632196"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87" name="二等辺三角形 286"/>
              <p:cNvSpPr/>
              <p:nvPr/>
            </p:nvSpPr>
            <p:spPr bwMode="auto">
              <a:xfrm>
                <a:off x="11788765"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88" name="二等辺三角形 287"/>
              <p:cNvSpPr/>
              <p:nvPr/>
            </p:nvSpPr>
            <p:spPr bwMode="auto">
              <a:xfrm>
                <a:off x="11945334"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89" name="二等辺三角形 288"/>
              <p:cNvSpPr/>
              <p:nvPr/>
            </p:nvSpPr>
            <p:spPr bwMode="auto">
              <a:xfrm>
                <a:off x="12101903"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grpSp>
      </p:grpSp>
      <p:sp>
        <p:nvSpPr>
          <p:cNvPr id="10" name="テキスト ボックス 9"/>
          <p:cNvSpPr txBox="1"/>
          <p:nvPr/>
        </p:nvSpPr>
        <p:spPr>
          <a:xfrm rot="-360000">
            <a:off x="4465246" y="841407"/>
            <a:ext cx="1098378" cy="415370"/>
          </a:xfrm>
          <a:prstGeom prst="rect">
            <a:avLst/>
          </a:prstGeom>
          <a:solidFill>
            <a:schemeClr val="tx1"/>
          </a:solidFill>
        </p:spPr>
        <p:txBody>
          <a:bodyPr wrap="none" rtlCol="0">
            <a:spAutoFit/>
          </a:bodyPr>
          <a:lstStyle/>
          <a:p>
            <a:pPr defTabSz="685617" fontAlgn="base">
              <a:spcBef>
                <a:spcPct val="0"/>
              </a:spcBef>
              <a:spcAft>
                <a:spcPct val="0"/>
              </a:spcAft>
            </a:pPr>
            <a:r>
              <a:rPr kumimoji="1" lang="en-US" altLang="ja-JP" sz="2099" b="1">
                <a:solidFill>
                  <a:srgbClr val="FFFFFF"/>
                </a:solidFill>
                <a:latin typeface="Arial" panose="020B0604020202020204" pitchFamily="34" charset="0"/>
                <a:ea typeface="ＭＳ Ｐゴシック" charset="-128"/>
                <a:cs typeface="Arial" panose="020B0604020202020204" pitchFamily="34" charset="0"/>
              </a:rPr>
              <a:t>5G SIM</a:t>
            </a:r>
            <a:endParaRPr kumimoji="1" lang="ja-JP" altLang="en-US" sz="2099" b="1">
              <a:solidFill>
                <a:srgbClr val="FFFFFF"/>
              </a:solidFill>
              <a:latin typeface="Arial" panose="020B0604020202020204" pitchFamily="34" charset="0"/>
              <a:ea typeface="ＭＳ Ｐゴシック" charset="-128"/>
              <a:cs typeface="Arial" panose="020B0604020202020204" pitchFamily="34" charset="0"/>
            </a:endParaRPr>
          </a:p>
        </p:txBody>
      </p:sp>
      <p:sp>
        <p:nvSpPr>
          <p:cNvPr id="14" name="テキスト ボックス 13"/>
          <p:cNvSpPr txBox="1"/>
          <p:nvPr/>
        </p:nvSpPr>
        <p:spPr>
          <a:xfrm rot="-360000">
            <a:off x="4862539" y="1181792"/>
            <a:ext cx="2026517" cy="415370"/>
          </a:xfrm>
          <a:prstGeom prst="rect">
            <a:avLst/>
          </a:prstGeom>
          <a:solidFill>
            <a:schemeClr val="tx1"/>
          </a:solidFill>
        </p:spPr>
        <p:txBody>
          <a:bodyPr wrap="none" rtlCol="0">
            <a:spAutoFit/>
          </a:bodyPr>
          <a:lstStyle/>
          <a:p>
            <a:pPr defTabSz="685617" fontAlgn="base">
              <a:spcBef>
                <a:spcPct val="0"/>
              </a:spcBef>
              <a:spcAft>
                <a:spcPct val="0"/>
              </a:spcAft>
            </a:pPr>
            <a:r>
              <a:rPr kumimoji="1" lang="en-US" altLang="ja-JP" sz="2099" b="1">
                <a:solidFill>
                  <a:srgbClr val="FFFFFF"/>
                </a:solidFill>
                <a:latin typeface="Arial" panose="020B0604020202020204" pitchFamily="34" charset="0"/>
                <a:ea typeface="ＭＳ Ｐゴシック" charset="-128"/>
                <a:cs typeface="Arial" panose="020B0604020202020204" pitchFamily="34" charset="0"/>
              </a:rPr>
              <a:t>5G Encryption</a:t>
            </a:r>
            <a:endParaRPr kumimoji="1" lang="ja-JP" altLang="en-US" sz="2099" b="1">
              <a:solidFill>
                <a:srgbClr val="FFFFFF"/>
              </a:solidFill>
              <a:latin typeface="Arial" panose="020B0604020202020204" pitchFamily="34" charset="0"/>
              <a:ea typeface="ＭＳ Ｐゴシック" charset="-128"/>
              <a:cs typeface="Arial" panose="020B0604020202020204" pitchFamily="34" charset="0"/>
            </a:endParaRPr>
          </a:p>
        </p:txBody>
      </p:sp>
      <p:sp>
        <p:nvSpPr>
          <p:cNvPr id="15" name="テキスト ボックス 14"/>
          <p:cNvSpPr txBox="1"/>
          <p:nvPr/>
        </p:nvSpPr>
        <p:spPr>
          <a:xfrm rot="-360000">
            <a:off x="5134761" y="1618854"/>
            <a:ext cx="1604927" cy="415370"/>
          </a:xfrm>
          <a:prstGeom prst="rect">
            <a:avLst/>
          </a:prstGeom>
          <a:solidFill>
            <a:schemeClr val="tx1"/>
          </a:solidFill>
        </p:spPr>
        <p:txBody>
          <a:bodyPr wrap="none" rtlCol="0">
            <a:spAutoFit/>
          </a:bodyPr>
          <a:lstStyle/>
          <a:p>
            <a:pPr defTabSz="685617" fontAlgn="base">
              <a:spcBef>
                <a:spcPct val="0"/>
              </a:spcBef>
              <a:spcAft>
                <a:spcPct val="0"/>
              </a:spcAft>
            </a:pPr>
            <a:r>
              <a:rPr kumimoji="1" lang="en-US" altLang="ja-JP" sz="2099" b="1">
                <a:solidFill>
                  <a:srgbClr val="FFFFFF"/>
                </a:solidFill>
                <a:latin typeface="Arial" panose="020B0604020202020204" pitchFamily="34" charset="0"/>
                <a:ea typeface="ＭＳ Ｐゴシック" charset="-128"/>
                <a:cs typeface="Arial" panose="020B0604020202020204" pitchFamily="34" charset="0"/>
              </a:rPr>
              <a:t>5G Spectra</a:t>
            </a:r>
            <a:endParaRPr kumimoji="1" lang="ja-JP" altLang="en-US" sz="2099" b="1">
              <a:solidFill>
                <a:srgbClr val="FFFFFF"/>
              </a:solidFill>
              <a:latin typeface="Arial" panose="020B0604020202020204" pitchFamily="34" charset="0"/>
              <a:ea typeface="ＭＳ Ｐゴシック" charset="-128"/>
              <a:cs typeface="Arial" panose="020B0604020202020204" pitchFamily="34" charset="0"/>
            </a:endParaRPr>
          </a:p>
        </p:txBody>
      </p:sp>
      <p:sp>
        <p:nvSpPr>
          <p:cNvPr id="16" name="テキスト ボックス 15"/>
          <p:cNvSpPr txBox="1"/>
          <p:nvPr/>
        </p:nvSpPr>
        <p:spPr>
          <a:xfrm rot="-360000">
            <a:off x="4954221" y="2024647"/>
            <a:ext cx="2533066" cy="415370"/>
          </a:xfrm>
          <a:prstGeom prst="rect">
            <a:avLst/>
          </a:prstGeom>
          <a:solidFill>
            <a:schemeClr val="tx1"/>
          </a:solidFill>
        </p:spPr>
        <p:txBody>
          <a:bodyPr wrap="none" rtlCol="0">
            <a:spAutoFit/>
          </a:bodyPr>
          <a:lstStyle/>
          <a:p>
            <a:pPr defTabSz="685617" fontAlgn="base">
              <a:spcBef>
                <a:spcPct val="0"/>
              </a:spcBef>
              <a:spcAft>
                <a:spcPct val="0"/>
              </a:spcAft>
            </a:pPr>
            <a:r>
              <a:rPr kumimoji="1" lang="en-US" altLang="ja-JP" sz="2099" b="1">
                <a:solidFill>
                  <a:srgbClr val="FFFFFF"/>
                </a:solidFill>
                <a:latin typeface="Arial" panose="020B0604020202020204" pitchFamily="34" charset="0"/>
                <a:ea typeface="ＭＳ Ｐゴシック" charset="-128"/>
                <a:cs typeface="Arial" panose="020B0604020202020204" pitchFamily="34" charset="0"/>
              </a:rPr>
              <a:t>5G Core Network?</a:t>
            </a:r>
            <a:endParaRPr kumimoji="1" lang="ja-JP" altLang="en-US" sz="2099" b="1">
              <a:solidFill>
                <a:srgbClr val="FFFFFF"/>
              </a:solidFill>
              <a:latin typeface="Arial" panose="020B0604020202020204" pitchFamily="34" charset="0"/>
              <a:ea typeface="ＭＳ Ｐゴシック" charset="-128"/>
              <a:cs typeface="Arial" panose="020B0604020202020204" pitchFamily="34" charset="0"/>
            </a:endParaRPr>
          </a:p>
        </p:txBody>
      </p:sp>
      <p:sp>
        <p:nvSpPr>
          <p:cNvPr id="19" name="テキスト ボックス 18"/>
          <p:cNvSpPr txBox="1"/>
          <p:nvPr/>
        </p:nvSpPr>
        <p:spPr>
          <a:xfrm rot="-360000">
            <a:off x="6760007" y="1425757"/>
            <a:ext cx="1771639" cy="415370"/>
          </a:xfrm>
          <a:prstGeom prst="rect">
            <a:avLst/>
          </a:prstGeom>
          <a:solidFill>
            <a:schemeClr val="tx1"/>
          </a:solidFill>
        </p:spPr>
        <p:txBody>
          <a:bodyPr wrap="none" rtlCol="0">
            <a:spAutoFit/>
          </a:bodyPr>
          <a:lstStyle/>
          <a:p>
            <a:pPr defTabSz="685617" fontAlgn="base">
              <a:spcBef>
                <a:spcPct val="0"/>
              </a:spcBef>
              <a:spcAft>
                <a:spcPct val="0"/>
              </a:spcAft>
            </a:pPr>
            <a:r>
              <a:rPr kumimoji="1" lang="en-US" altLang="ja-JP" sz="2099" b="1">
                <a:solidFill>
                  <a:srgbClr val="FFFFFF"/>
                </a:solidFill>
                <a:latin typeface="Arial" panose="020B0604020202020204" pitchFamily="34" charset="0"/>
                <a:ea typeface="ＭＳ Ｐゴシック" charset="-128"/>
                <a:cs typeface="Arial" panose="020B0604020202020204" pitchFamily="34" charset="0"/>
              </a:rPr>
              <a:t>5G Roaming</a:t>
            </a:r>
            <a:endParaRPr kumimoji="1" lang="ja-JP" altLang="en-US" sz="2099" b="1">
              <a:solidFill>
                <a:srgbClr val="FFFFFF"/>
              </a:solidFill>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4112732070"/>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 presetClass="entr" presetSubtype="0" fill="hold" grpId="2" nodeType="after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2"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2"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2"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2"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par>
                                <p:cTn id="27" presetID="32" presetClass="emph" presetSubtype="0" repeatCount="indefinite" fill="hold" grpId="0" nodeType="withEffect">
                                  <p:stCondLst>
                                    <p:cond delay="0"/>
                                  </p:stCondLst>
                                  <p:childTnLst>
                                    <p:animRot by="120000">
                                      <p:cBhvr>
                                        <p:cTn id="28" dur="100" fill="hold">
                                          <p:stCondLst>
                                            <p:cond delay="0"/>
                                          </p:stCondLst>
                                        </p:cTn>
                                        <p:tgtEl>
                                          <p:spTgt spid="10"/>
                                        </p:tgtEl>
                                        <p:attrNameLst>
                                          <p:attrName>r</p:attrName>
                                        </p:attrNameLst>
                                      </p:cBhvr>
                                    </p:animRot>
                                    <p:animRot by="-240000">
                                      <p:cBhvr>
                                        <p:cTn id="29" dur="200" fill="hold">
                                          <p:stCondLst>
                                            <p:cond delay="200"/>
                                          </p:stCondLst>
                                        </p:cTn>
                                        <p:tgtEl>
                                          <p:spTgt spid="10"/>
                                        </p:tgtEl>
                                        <p:attrNameLst>
                                          <p:attrName>r</p:attrName>
                                        </p:attrNameLst>
                                      </p:cBhvr>
                                    </p:animRot>
                                    <p:animRot by="240000">
                                      <p:cBhvr>
                                        <p:cTn id="30" dur="200" fill="hold">
                                          <p:stCondLst>
                                            <p:cond delay="400"/>
                                          </p:stCondLst>
                                        </p:cTn>
                                        <p:tgtEl>
                                          <p:spTgt spid="10"/>
                                        </p:tgtEl>
                                        <p:attrNameLst>
                                          <p:attrName>r</p:attrName>
                                        </p:attrNameLst>
                                      </p:cBhvr>
                                    </p:animRot>
                                    <p:animRot by="-240000">
                                      <p:cBhvr>
                                        <p:cTn id="31" dur="200" fill="hold">
                                          <p:stCondLst>
                                            <p:cond delay="600"/>
                                          </p:stCondLst>
                                        </p:cTn>
                                        <p:tgtEl>
                                          <p:spTgt spid="10"/>
                                        </p:tgtEl>
                                        <p:attrNameLst>
                                          <p:attrName>r</p:attrName>
                                        </p:attrNameLst>
                                      </p:cBhvr>
                                    </p:animRot>
                                    <p:animRot by="120000">
                                      <p:cBhvr>
                                        <p:cTn id="32" dur="200" fill="hold">
                                          <p:stCondLst>
                                            <p:cond delay="800"/>
                                          </p:stCondLst>
                                        </p:cTn>
                                        <p:tgtEl>
                                          <p:spTgt spid="10"/>
                                        </p:tgtEl>
                                        <p:attrNameLst>
                                          <p:attrName>r</p:attrName>
                                        </p:attrNameLst>
                                      </p:cBhvr>
                                    </p:animRot>
                                  </p:childTnLst>
                                </p:cTn>
                              </p:par>
                              <p:par>
                                <p:cTn id="33" presetID="32" presetClass="emph" presetSubtype="0" repeatCount="indefinite" fill="hold" grpId="0" nodeType="withEffect">
                                  <p:stCondLst>
                                    <p:cond delay="0"/>
                                  </p:stCondLst>
                                  <p:childTnLst>
                                    <p:animRot by="120000">
                                      <p:cBhvr>
                                        <p:cTn id="34" dur="160" fill="hold">
                                          <p:stCondLst>
                                            <p:cond delay="0"/>
                                          </p:stCondLst>
                                        </p:cTn>
                                        <p:tgtEl>
                                          <p:spTgt spid="14"/>
                                        </p:tgtEl>
                                        <p:attrNameLst>
                                          <p:attrName>r</p:attrName>
                                        </p:attrNameLst>
                                      </p:cBhvr>
                                    </p:animRot>
                                    <p:animRot by="-240000">
                                      <p:cBhvr>
                                        <p:cTn id="35" dur="320" fill="hold">
                                          <p:stCondLst>
                                            <p:cond delay="320"/>
                                          </p:stCondLst>
                                        </p:cTn>
                                        <p:tgtEl>
                                          <p:spTgt spid="14"/>
                                        </p:tgtEl>
                                        <p:attrNameLst>
                                          <p:attrName>r</p:attrName>
                                        </p:attrNameLst>
                                      </p:cBhvr>
                                    </p:animRot>
                                    <p:animRot by="240000">
                                      <p:cBhvr>
                                        <p:cTn id="36" dur="320" fill="hold">
                                          <p:stCondLst>
                                            <p:cond delay="640"/>
                                          </p:stCondLst>
                                        </p:cTn>
                                        <p:tgtEl>
                                          <p:spTgt spid="14"/>
                                        </p:tgtEl>
                                        <p:attrNameLst>
                                          <p:attrName>r</p:attrName>
                                        </p:attrNameLst>
                                      </p:cBhvr>
                                    </p:animRot>
                                    <p:animRot by="-240000">
                                      <p:cBhvr>
                                        <p:cTn id="37" dur="320" fill="hold">
                                          <p:stCondLst>
                                            <p:cond delay="960"/>
                                          </p:stCondLst>
                                        </p:cTn>
                                        <p:tgtEl>
                                          <p:spTgt spid="14"/>
                                        </p:tgtEl>
                                        <p:attrNameLst>
                                          <p:attrName>r</p:attrName>
                                        </p:attrNameLst>
                                      </p:cBhvr>
                                    </p:animRot>
                                    <p:animRot by="120000">
                                      <p:cBhvr>
                                        <p:cTn id="38" dur="320" fill="hold">
                                          <p:stCondLst>
                                            <p:cond delay="1280"/>
                                          </p:stCondLst>
                                        </p:cTn>
                                        <p:tgtEl>
                                          <p:spTgt spid="14"/>
                                        </p:tgtEl>
                                        <p:attrNameLst>
                                          <p:attrName>r</p:attrName>
                                        </p:attrNameLst>
                                      </p:cBhvr>
                                    </p:animRot>
                                  </p:childTnLst>
                                </p:cTn>
                              </p:par>
                              <p:par>
                                <p:cTn id="39" presetID="32" presetClass="emph" presetSubtype="0" repeatCount="indefinite" fill="hold" grpId="0" nodeType="withEffect">
                                  <p:stCondLst>
                                    <p:cond delay="100"/>
                                  </p:stCondLst>
                                  <p:childTnLst>
                                    <p:animRot by="120000">
                                      <p:cBhvr>
                                        <p:cTn id="40" dur="120" fill="hold">
                                          <p:stCondLst>
                                            <p:cond delay="0"/>
                                          </p:stCondLst>
                                        </p:cTn>
                                        <p:tgtEl>
                                          <p:spTgt spid="15"/>
                                        </p:tgtEl>
                                        <p:attrNameLst>
                                          <p:attrName>r</p:attrName>
                                        </p:attrNameLst>
                                      </p:cBhvr>
                                    </p:animRot>
                                    <p:animRot by="-240000">
                                      <p:cBhvr>
                                        <p:cTn id="41" dur="240" fill="hold">
                                          <p:stCondLst>
                                            <p:cond delay="240"/>
                                          </p:stCondLst>
                                        </p:cTn>
                                        <p:tgtEl>
                                          <p:spTgt spid="15"/>
                                        </p:tgtEl>
                                        <p:attrNameLst>
                                          <p:attrName>r</p:attrName>
                                        </p:attrNameLst>
                                      </p:cBhvr>
                                    </p:animRot>
                                    <p:animRot by="240000">
                                      <p:cBhvr>
                                        <p:cTn id="42" dur="240" fill="hold">
                                          <p:stCondLst>
                                            <p:cond delay="480"/>
                                          </p:stCondLst>
                                        </p:cTn>
                                        <p:tgtEl>
                                          <p:spTgt spid="15"/>
                                        </p:tgtEl>
                                        <p:attrNameLst>
                                          <p:attrName>r</p:attrName>
                                        </p:attrNameLst>
                                      </p:cBhvr>
                                    </p:animRot>
                                    <p:animRot by="-240000">
                                      <p:cBhvr>
                                        <p:cTn id="43" dur="240" fill="hold">
                                          <p:stCondLst>
                                            <p:cond delay="720"/>
                                          </p:stCondLst>
                                        </p:cTn>
                                        <p:tgtEl>
                                          <p:spTgt spid="15"/>
                                        </p:tgtEl>
                                        <p:attrNameLst>
                                          <p:attrName>r</p:attrName>
                                        </p:attrNameLst>
                                      </p:cBhvr>
                                    </p:animRot>
                                    <p:animRot by="120000">
                                      <p:cBhvr>
                                        <p:cTn id="44" dur="240" fill="hold">
                                          <p:stCondLst>
                                            <p:cond delay="960"/>
                                          </p:stCondLst>
                                        </p:cTn>
                                        <p:tgtEl>
                                          <p:spTgt spid="15"/>
                                        </p:tgtEl>
                                        <p:attrNameLst>
                                          <p:attrName>r</p:attrName>
                                        </p:attrNameLst>
                                      </p:cBhvr>
                                    </p:animRot>
                                  </p:childTnLst>
                                </p:cTn>
                              </p:par>
                              <p:par>
                                <p:cTn id="45" presetID="32" presetClass="emph" presetSubtype="0" repeatCount="indefinite" fill="hold" grpId="0" nodeType="withEffect">
                                  <p:stCondLst>
                                    <p:cond delay="0"/>
                                  </p:stCondLst>
                                  <p:childTnLst>
                                    <p:animRot by="120000">
                                      <p:cBhvr>
                                        <p:cTn id="46" dur="160" fill="hold">
                                          <p:stCondLst>
                                            <p:cond delay="0"/>
                                          </p:stCondLst>
                                        </p:cTn>
                                        <p:tgtEl>
                                          <p:spTgt spid="16"/>
                                        </p:tgtEl>
                                        <p:attrNameLst>
                                          <p:attrName>r</p:attrName>
                                        </p:attrNameLst>
                                      </p:cBhvr>
                                    </p:animRot>
                                    <p:animRot by="-240000">
                                      <p:cBhvr>
                                        <p:cTn id="47" dur="320" fill="hold">
                                          <p:stCondLst>
                                            <p:cond delay="320"/>
                                          </p:stCondLst>
                                        </p:cTn>
                                        <p:tgtEl>
                                          <p:spTgt spid="16"/>
                                        </p:tgtEl>
                                        <p:attrNameLst>
                                          <p:attrName>r</p:attrName>
                                        </p:attrNameLst>
                                      </p:cBhvr>
                                    </p:animRot>
                                    <p:animRot by="240000">
                                      <p:cBhvr>
                                        <p:cTn id="48" dur="320" fill="hold">
                                          <p:stCondLst>
                                            <p:cond delay="640"/>
                                          </p:stCondLst>
                                        </p:cTn>
                                        <p:tgtEl>
                                          <p:spTgt spid="16"/>
                                        </p:tgtEl>
                                        <p:attrNameLst>
                                          <p:attrName>r</p:attrName>
                                        </p:attrNameLst>
                                      </p:cBhvr>
                                    </p:animRot>
                                    <p:animRot by="-240000">
                                      <p:cBhvr>
                                        <p:cTn id="49" dur="320" fill="hold">
                                          <p:stCondLst>
                                            <p:cond delay="960"/>
                                          </p:stCondLst>
                                        </p:cTn>
                                        <p:tgtEl>
                                          <p:spTgt spid="16"/>
                                        </p:tgtEl>
                                        <p:attrNameLst>
                                          <p:attrName>r</p:attrName>
                                        </p:attrNameLst>
                                      </p:cBhvr>
                                    </p:animRot>
                                    <p:animRot by="120000">
                                      <p:cBhvr>
                                        <p:cTn id="50" dur="320" fill="hold">
                                          <p:stCondLst>
                                            <p:cond delay="1280"/>
                                          </p:stCondLst>
                                        </p:cTn>
                                        <p:tgtEl>
                                          <p:spTgt spid="16"/>
                                        </p:tgtEl>
                                        <p:attrNameLst>
                                          <p:attrName>r</p:attrName>
                                        </p:attrNameLst>
                                      </p:cBhvr>
                                    </p:animRot>
                                  </p:childTnLst>
                                </p:cTn>
                              </p:par>
                              <p:par>
                                <p:cTn id="51" presetID="32" presetClass="emph" presetSubtype="0" repeatCount="indefinite" fill="hold" grpId="0" nodeType="withEffect">
                                  <p:stCondLst>
                                    <p:cond delay="0"/>
                                  </p:stCondLst>
                                  <p:childTnLst>
                                    <p:animRot by="120000">
                                      <p:cBhvr>
                                        <p:cTn id="52" dur="170" fill="hold">
                                          <p:stCondLst>
                                            <p:cond delay="0"/>
                                          </p:stCondLst>
                                        </p:cTn>
                                        <p:tgtEl>
                                          <p:spTgt spid="19"/>
                                        </p:tgtEl>
                                        <p:attrNameLst>
                                          <p:attrName>r</p:attrName>
                                        </p:attrNameLst>
                                      </p:cBhvr>
                                    </p:animRot>
                                    <p:animRot by="-240000">
                                      <p:cBhvr>
                                        <p:cTn id="53" dur="340" fill="hold">
                                          <p:stCondLst>
                                            <p:cond delay="340"/>
                                          </p:stCondLst>
                                        </p:cTn>
                                        <p:tgtEl>
                                          <p:spTgt spid="19"/>
                                        </p:tgtEl>
                                        <p:attrNameLst>
                                          <p:attrName>r</p:attrName>
                                        </p:attrNameLst>
                                      </p:cBhvr>
                                    </p:animRot>
                                    <p:animRot by="240000">
                                      <p:cBhvr>
                                        <p:cTn id="54" dur="340" fill="hold">
                                          <p:stCondLst>
                                            <p:cond delay="680"/>
                                          </p:stCondLst>
                                        </p:cTn>
                                        <p:tgtEl>
                                          <p:spTgt spid="19"/>
                                        </p:tgtEl>
                                        <p:attrNameLst>
                                          <p:attrName>r</p:attrName>
                                        </p:attrNameLst>
                                      </p:cBhvr>
                                    </p:animRot>
                                    <p:animRot by="-240000">
                                      <p:cBhvr>
                                        <p:cTn id="55" dur="340" fill="hold">
                                          <p:stCondLst>
                                            <p:cond delay="1020"/>
                                          </p:stCondLst>
                                        </p:cTn>
                                        <p:tgtEl>
                                          <p:spTgt spid="19"/>
                                        </p:tgtEl>
                                        <p:attrNameLst>
                                          <p:attrName>r</p:attrName>
                                        </p:attrNameLst>
                                      </p:cBhvr>
                                    </p:animRot>
                                    <p:animRot by="120000">
                                      <p:cBhvr>
                                        <p:cTn id="56" dur="340" fill="hold">
                                          <p:stCondLst>
                                            <p:cond delay="1360"/>
                                          </p:stCondLst>
                                        </p:cTn>
                                        <p:tgtEl>
                                          <p:spTgt spid="19"/>
                                        </p:tgtEl>
                                        <p:attrNameLst>
                                          <p:attrName>r</p:attrName>
                                        </p:attrNameLst>
                                      </p:cBhvr>
                                    </p:animRot>
                                  </p:childTnLst>
                                </p:cTn>
                              </p:par>
                              <p:par>
                                <p:cTn id="57" presetID="26" presetClass="path" presetSubtype="0" repeatCount="indefinite" accel="50000" decel="50000" fill="hold" grpId="1" nodeType="withEffect">
                                  <p:stCondLst>
                                    <p:cond delay="0"/>
                                  </p:stCondLst>
                                  <p:childTnLst>
                                    <p:animMotion origin="layout" path="M -4.84249E-6 -0.04931 C -4.84249E-6 -0.04329 0.00235 -0.03843 0.00534 -0.03843 C 0.00886 -0.03843 0.01003 -0.04398 0.01055 -0.04722 L 0.01107 -0.05139 C 0.01172 -0.05463 0.01302 -0.05995 0.01693 -0.05995 C 0.0194 -0.05995 0.02239 -0.05532 0.02239 -0.04931 C 0.02239 -0.04329 0.0194 -0.03843 0.01693 -0.03843 C 0.01302 -0.03843 0.01172 -0.04398 0.01107 -0.04722 L 0.01055 -0.05139 C 0.01003 -0.05463 0.00886 -0.05995 0.00534 -0.05995 C 0.00235 -0.05995 -4.84249E-6 -0.05532 -4.84249E-6 -0.04931 Z " pathEditMode="relative" rAng="0" ptsTypes="ffFffffFfff">
                                      <p:cBhvr>
                                        <p:cTn id="58" dur="2300" fill="hold"/>
                                        <p:tgtEl>
                                          <p:spTgt spid="19"/>
                                        </p:tgtEl>
                                        <p:attrNameLst>
                                          <p:attrName>ppt_x</p:attrName>
                                          <p:attrName>ppt_y</p:attrName>
                                        </p:attrNameLst>
                                      </p:cBhvr>
                                      <p:rCtr x="1120" y="0"/>
                                    </p:animMotion>
                                  </p:childTnLst>
                                </p:cTn>
                              </p:par>
                              <p:par>
                                <p:cTn id="59" presetID="26" presetClass="path" presetSubtype="0" repeatCount="indefinite" accel="50000" decel="50000" fill="hold" grpId="1" nodeType="withEffect">
                                  <p:stCondLst>
                                    <p:cond delay="0"/>
                                  </p:stCondLst>
                                  <p:childTnLst>
                                    <p:animMotion origin="layout" path="M 1.44754E-6 -0.04931 C 1.44754E-6 -0.04329 0.00234 -0.03843 0.00534 -0.03843 C 0.00885 -0.03843 0.01002 -0.04398 0.01054 -0.04723 L 0.01106 -0.05139 C 0.01171 -0.05463 0.01302 -0.05996 0.01692 -0.05996 C 0.01939 -0.05996 0.02239 -0.05533 0.02239 -0.04931 C 0.02239 -0.04329 0.01939 -0.03843 0.01692 -0.03843 C 0.01302 -0.03843 0.01171 -0.04398 0.01106 -0.04723 L 0.01054 -0.05139 C 0.01002 -0.05463 0.00885 -0.05996 0.00534 -0.05996 C 0.00234 -0.05996 1.44754E-6 -0.05533 1.44754E-6 -0.04931 Z " pathEditMode="relative" rAng="0" ptsTypes="ffFffffFfff">
                                      <p:cBhvr>
                                        <p:cTn id="60" dur="3000" fill="hold"/>
                                        <p:tgtEl>
                                          <p:spTgt spid="10"/>
                                        </p:tgtEl>
                                        <p:attrNameLst>
                                          <p:attrName>ppt_x</p:attrName>
                                          <p:attrName>ppt_y</p:attrName>
                                        </p:attrNameLst>
                                      </p:cBhvr>
                                      <p:rCtr x="1120" y="0"/>
                                    </p:animMotion>
                                  </p:childTnLst>
                                </p:cTn>
                              </p:par>
                              <p:par>
                                <p:cTn id="61" presetID="26" presetClass="path" presetSubtype="0" repeatCount="indefinite" accel="50000" decel="50000" fill="hold" grpId="1" nodeType="withEffect">
                                  <p:stCondLst>
                                    <p:cond delay="0"/>
                                  </p:stCondLst>
                                  <p:childTnLst>
                                    <p:animMotion origin="layout" path="M -4.84249E-6 -0.04931 C -4.84249E-6 -0.04329 0.00235 -0.03843 0.00534 -0.03843 C 0.00886 -0.03843 0.01003 -0.04398 0.01055 -0.04722 L 0.01107 -0.05139 C 0.01172 -0.05463 0.01302 -0.05995 0.01693 -0.05995 C 0.0194 -0.05995 0.02239 -0.05532 0.02239 -0.04931 C 0.02239 -0.04329 0.0194 -0.03843 0.01693 -0.03843 C 0.01302 -0.03843 0.01172 -0.04398 0.01107 -0.04722 L 0.01055 -0.05139 C 0.01003 -0.05463 0.00886 -0.05995 0.00534 -0.05995 C 0.00235 -0.05995 -4.84249E-6 -0.05532 -4.84249E-6 -0.04931 Z " pathEditMode="relative" rAng="0" ptsTypes="ffFffffFfff">
                                      <p:cBhvr>
                                        <p:cTn id="62" dur="2000" fill="hold"/>
                                        <p:tgtEl>
                                          <p:spTgt spid="14"/>
                                        </p:tgtEl>
                                        <p:attrNameLst>
                                          <p:attrName>ppt_x</p:attrName>
                                          <p:attrName>ppt_y</p:attrName>
                                        </p:attrNameLst>
                                      </p:cBhvr>
                                      <p:rCtr x="1120" y="0"/>
                                    </p:animMotion>
                                  </p:childTnLst>
                                </p:cTn>
                              </p:par>
                              <p:par>
                                <p:cTn id="63" presetID="26" presetClass="path" presetSubtype="0" repeatCount="indefinite" accel="50000" decel="50000" fill="hold" grpId="1" nodeType="withEffect">
                                  <p:stCondLst>
                                    <p:cond delay="0"/>
                                  </p:stCondLst>
                                  <p:childTnLst>
                                    <p:animMotion origin="layout" path="M -3.73861E-6 -0.04931 C -3.73861E-6 -0.04329 0.00235 -0.03843 0.00534 -0.03843 C 0.00886 -0.03843 0.01003 -0.04399 0.01055 -0.04723 L 0.01107 -0.05139 C 0.01172 -0.05463 0.01302 -0.05996 0.01693 -0.05996 C 0.0194 -0.05996 0.02239 -0.05533 0.02239 -0.04931 C 0.02239 -0.04329 0.0194 -0.03843 0.01693 -0.03843 C 0.01302 -0.03843 0.01172 -0.04399 0.01107 -0.04723 L 0.01055 -0.05139 C 0.01003 -0.05463 0.00886 -0.05996 0.00534 -0.05996 C 0.00235 -0.05996 -3.73861E-6 -0.05533 -3.73861E-6 -0.04931 Z " pathEditMode="relative" rAng="0" ptsTypes="ffFffffFfff">
                                      <p:cBhvr>
                                        <p:cTn id="64" dur="3200" fill="hold"/>
                                        <p:tgtEl>
                                          <p:spTgt spid="15"/>
                                        </p:tgtEl>
                                        <p:attrNameLst>
                                          <p:attrName>ppt_x</p:attrName>
                                          <p:attrName>ppt_y</p:attrName>
                                        </p:attrNameLst>
                                      </p:cBhvr>
                                      <p:rCtr x="1120" y="0"/>
                                    </p:animMotion>
                                  </p:childTnLst>
                                </p:cTn>
                              </p:par>
                              <p:par>
                                <p:cTn id="65" presetID="26" presetClass="path" presetSubtype="0" repeatCount="indefinite" accel="50000" decel="50000" fill="hold" grpId="1" nodeType="withEffect">
                                  <p:stCondLst>
                                    <p:cond delay="0"/>
                                  </p:stCondLst>
                                  <p:childTnLst>
                                    <p:animMotion origin="layout" path="M -1.59073E-6 -0.04931 C -1.59073E-6 -0.04329 0.00234 -0.03843 0.00534 -0.03843 C 0.00885 -0.03843 0.01003 -0.04398 0.01055 -0.04722 L 0.01107 -0.05139 C 0.01172 -0.05463 0.01302 -0.05996 0.01692 -0.05996 C 0.0194 -0.05996 0.02239 -0.05533 0.02239 -0.04931 C 0.02239 -0.04329 0.0194 -0.03843 0.01692 -0.03843 C 0.01302 -0.03843 0.01172 -0.04398 0.01107 -0.04722 L 0.01055 -0.05139 C 0.01003 -0.05463 0.00885 -0.05996 0.00534 -0.05996 C 0.00234 -0.05996 -1.59073E-6 -0.05533 -1.59073E-6 -0.04931 Z " pathEditMode="relative" rAng="0" ptsTypes="ffFffffFfff">
                                      <p:cBhvr>
                                        <p:cTn id="66" dur="1800" fill="hold"/>
                                        <p:tgtEl>
                                          <p:spTgt spid="16"/>
                                        </p:tgtEl>
                                        <p:attrNameLst>
                                          <p:attrName>ppt_x</p:attrName>
                                          <p:attrName>ppt_y</p:attrName>
                                        </p:attrNameLst>
                                      </p:cBhvr>
                                      <p:rCtr x="1120" y="0"/>
                                    </p:animMotion>
                                  </p:childTnLst>
                                </p:cTn>
                              </p:par>
                              <p:par>
                                <p:cTn id="67" presetID="0" presetClass="path" presetSubtype="0" repeatCount="indefinite" accel="50000" decel="50000" fill="hold" nodeType="withEffect">
                                  <p:stCondLst>
                                    <p:cond delay="0"/>
                                  </p:stCondLst>
                                  <p:childTnLst>
                                    <p:animMotion origin="layout" path="M -3.78287E-6 -1.11111E-6 L -0.00442 -1.11111E-6 L 0.00495 -1.11111E-6 L 0.00729 -1.11111E-6 L 0.00352 -0.00023 " pathEditMode="relative" ptsTypes="AAAAA">
                                      <p:cBhvr>
                                        <p:cTn id="68" dur="5000" fill="hold"/>
                                        <p:tgtEl>
                                          <p:spTgt spid="13"/>
                                        </p:tgtEl>
                                        <p:attrNameLst>
                                          <p:attrName>ppt_x</p:attrName>
                                          <p:attrName>ppt_y</p:attrName>
                                        </p:attrNameLst>
                                      </p:cBhvr>
                                    </p:animMotion>
                                  </p:childTnLst>
                                </p:cTn>
                              </p:par>
                              <p:par>
                                <p:cTn id="69" presetID="0" presetClass="path" presetSubtype="0" repeatCount="indefinite" accel="50000" decel="50000" fill="hold" nodeType="withEffect">
                                  <p:stCondLst>
                                    <p:cond delay="0"/>
                                  </p:stCondLst>
                                  <p:childTnLst>
                                    <p:animMotion origin="layout" path="M 1.51263E-6 -7.40741E-7 L -0.00456 -0.00047 L 0.00872 -0.00047 L 0.00546 -7.40741E-7 L 1.51263E-6 -7.40741E-7 Z " pathEditMode="relative" ptsTypes="AAAAA">
                                      <p:cBhvr>
                                        <p:cTn id="70" dur="5000" fill="hold"/>
                                        <p:tgtEl>
                                          <p:spTgt spid="12"/>
                                        </p:tgtEl>
                                        <p:attrNameLst>
                                          <p:attrName>ppt_x</p:attrName>
                                          <p:attrName>ppt_y</p:attrName>
                                        </p:attrNameLst>
                                      </p:cBhvr>
                                    </p:animMotion>
                                  </p:childTnLst>
                                </p:cTn>
                              </p:par>
                              <p:par>
                                <p:cTn id="71" presetID="63" presetClass="path" presetSubtype="0" repeatCount="indefinite" fill="hold" nodeType="withEffect">
                                  <p:stCondLst>
                                    <p:cond delay="0"/>
                                  </p:stCondLst>
                                  <p:childTnLst>
                                    <p:animMotion origin="layout" path="M -4.52771E-7 -4.44444E-6 L 2.33424 -4.44444E-6 " pathEditMode="relative" rAng="0" ptsTypes="AA">
                                      <p:cBhvr>
                                        <p:cTn id="72" dur="120000" fill="hold"/>
                                        <p:tgtEl>
                                          <p:spTgt spid="49"/>
                                        </p:tgtEl>
                                        <p:attrNameLst>
                                          <p:attrName>ppt_x</p:attrName>
                                          <p:attrName>ppt_y</p:attrName>
                                        </p:attrNameLst>
                                      </p:cBhvr>
                                      <p:rCtr x="116706" y="0"/>
                                    </p:animMotion>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5"/>
                                        </p:tgtEl>
                                        <p:attrNameLst>
                                          <p:attrName>style.visibility</p:attrName>
                                        </p:attrNameLst>
                                      </p:cBhvr>
                                      <p:to>
                                        <p:strVal val="hidden"/>
                                      </p:to>
                                    </p:set>
                                  </p:childTnLst>
                                </p:cTn>
                              </p:par>
                              <p:par>
                                <p:cTn id="77" presetID="1" presetClass="exit" presetSubtype="0" fill="hold" grpId="3" nodeType="withEffect">
                                  <p:stCondLst>
                                    <p:cond delay="0"/>
                                  </p:stCondLst>
                                  <p:childTnLst>
                                    <p:set>
                                      <p:cBhvr>
                                        <p:cTn id="78" dur="1" fill="hold">
                                          <p:stCondLst>
                                            <p:cond delay="0"/>
                                          </p:stCondLst>
                                        </p:cTn>
                                        <p:tgtEl>
                                          <p:spTgt spid="10"/>
                                        </p:tgtEl>
                                        <p:attrNameLst>
                                          <p:attrName>style.visibility</p:attrName>
                                        </p:attrNameLst>
                                      </p:cBhvr>
                                      <p:to>
                                        <p:strVal val="hidden"/>
                                      </p:to>
                                    </p:set>
                                  </p:childTnLst>
                                </p:cTn>
                              </p:par>
                              <p:par>
                                <p:cTn id="79" presetID="1" presetClass="exit" presetSubtype="0" fill="hold" grpId="3" nodeType="withEffect">
                                  <p:stCondLst>
                                    <p:cond delay="0"/>
                                  </p:stCondLst>
                                  <p:childTnLst>
                                    <p:set>
                                      <p:cBhvr>
                                        <p:cTn id="80" dur="1" fill="hold">
                                          <p:stCondLst>
                                            <p:cond delay="0"/>
                                          </p:stCondLst>
                                        </p:cTn>
                                        <p:tgtEl>
                                          <p:spTgt spid="14"/>
                                        </p:tgtEl>
                                        <p:attrNameLst>
                                          <p:attrName>style.visibility</p:attrName>
                                        </p:attrNameLst>
                                      </p:cBhvr>
                                      <p:to>
                                        <p:strVal val="hidden"/>
                                      </p:to>
                                    </p:set>
                                  </p:childTnLst>
                                </p:cTn>
                              </p:par>
                              <p:par>
                                <p:cTn id="81" presetID="1" presetClass="exit" presetSubtype="0" fill="hold" grpId="3" nodeType="withEffect">
                                  <p:stCondLst>
                                    <p:cond delay="0"/>
                                  </p:stCondLst>
                                  <p:childTnLst>
                                    <p:set>
                                      <p:cBhvr>
                                        <p:cTn id="82" dur="1" fill="hold">
                                          <p:stCondLst>
                                            <p:cond delay="0"/>
                                          </p:stCondLst>
                                        </p:cTn>
                                        <p:tgtEl>
                                          <p:spTgt spid="15"/>
                                        </p:tgtEl>
                                        <p:attrNameLst>
                                          <p:attrName>style.visibility</p:attrName>
                                        </p:attrNameLst>
                                      </p:cBhvr>
                                      <p:to>
                                        <p:strVal val="hidden"/>
                                      </p:to>
                                    </p:set>
                                  </p:childTnLst>
                                </p:cTn>
                              </p:par>
                              <p:par>
                                <p:cTn id="83" presetID="1" presetClass="exit" presetSubtype="0" fill="hold" grpId="3" nodeType="withEffect">
                                  <p:stCondLst>
                                    <p:cond delay="0"/>
                                  </p:stCondLst>
                                  <p:childTnLst>
                                    <p:set>
                                      <p:cBhvr>
                                        <p:cTn id="84" dur="1" fill="hold">
                                          <p:stCondLst>
                                            <p:cond delay="0"/>
                                          </p:stCondLst>
                                        </p:cTn>
                                        <p:tgtEl>
                                          <p:spTgt spid="16"/>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13"/>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12"/>
                                        </p:tgtEl>
                                        <p:attrNameLst>
                                          <p:attrName>style.visibility</p:attrName>
                                        </p:attrNameLst>
                                      </p:cBhvr>
                                      <p:to>
                                        <p:strVal val="hidden"/>
                                      </p:to>
                                    </p:set>
                                  </p:childTnLst>
                                </p:cTn>
                              </p:par>
                              <p:par>
                                <p:cTn id="89" presetID="1" presetClass="exit" presetSubtype="0" fill="hold" grpId="3" nodeType="withEffect">
                                  <p:stCondLst>
                                    <p:cond delay="0"/>
                                  </p:stCondLst>
                                  <p:childTnLst>
                                    <p:set>
                                      <p:cBhvr>
                                        <p:cTn id="90" dur="1" fill="hold">
                                          <p:stCondLst>
                                            <p:cond delay="0"/>
                                          </p:stCondLst>
                                        </p:cTn>
                                        <p:tgtEl>
                                          <p:spTgt spid="19"/>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2"/>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49"/>
                                        </p:tgtEl>
                                        <p:attrNameLst>
                                          <p:attrName>style.visibility</p:attrName>
                                        </p:attrNameLst>
                                      </p:cBhvr>
                                      <p:to>
                                        <p:strVal val="hidden"/>
                                      </p:to>
                                    </p:set>
                                  </p:childTnLst>
                                </p:cTn>
                              </p:par>
                              <p:par>
                                <p:cTn id="95" presetID="1" presetClass="exit" presetSubtype="0" fill="hold" grpId="0" nodeType="withEffect">
                                  <p:stCondLst>
                                    <p:cond delay="0"/>
                                  </p:stCondLst>
                                  <p:childTnLst>
                                    <p:set>
                                      <p:cBhvr>
                                        <p:cTn id="96" dur="1" fill="hold">
                                          <p:stCondLst>
                                            <p:cond delay="0"/>
                                          </p:stCondLst>
                                        </p:cTn>
                                        <p:tgtEl>
                                          <p:spTgt spid="4"/>
                                        </p:tgtEl>
                                        <p:attrNameLst>
                                          <p:attrName>style.visibility</p:attrName>
                                        </p:attrNameLst>
                                      </p:cBhvr>
                                      <p:to>
                                        <p:strVal val="hidden"/>
                                      </p:to>
                                    </p:set>
                                  </p:childTnLst>
                                </p:cTn>
                              </p:par>
                              <p:par>
                                <p:cTn id="97" presetID="1" presetClass="exit" presetSubtype="0" fill="hold" grpId="0" nodeType="withEffect">
                                  <p:stCondLst>
                                    <p:cond delay="0"/>
                                  </p:stCondLst>
                                  <p:childTnLst>
                                    <p:set>
                                      <p:cBhvr>
                                        <p:cTn id="98" dur="1" fill="hold">
                                          <p:stCondLst>
                                            <p:cond delay="0"/>
                                          </p:stCondLst>
                                        </p:cTn>
                                        <p:tgtEl>
                                          <p:spTgt spid="6"/>
                                        </p:tgtEl>
                                        <p:attrNameLst>
                                          <p:attrName>style.visibility</p:attrName>
                                        </p:attrNameLst>
                                      </p:cBhvr>
                                      <p:to>
                                        <p:strVal val="hidden"/>
                                      </p:to>
                                    </p:set>
                                  </p:childTnLst>
                                </p:cTn>
                              </p:par>
                              <p:par>
                                <p:cTn id="99" presetID="1" presetClass="exit" presetSubtype="0" fill="hold" grpId="0" nodeType="withEffect">
                                  <p:stCondLst>
                                    <p:cond delay="0"/>
                                  </p:stCondLst>
                                  <p:childTnLst>
                                    <p:set>
                                      <p:cBhvr>
                                        <p:cTn id="100" dur="1" fill="hold">
                                          <p:stCondLst>
                                            <p:cond delay="0"/>
                                          </p:stCondLst>
                                        </p:cTn>
                                        <p:tgtEl>
                                          <p:spTgt spid="7"/>
                                        </p:tgtEl>
                                        <p:attrNameLst>
                                          <p:attrName>style.visibility</p:attrName>
                                        </p:attrNameLst>
                                      </p:cBhvr>
                                      <p:to>
                                        <p:strVal val="hidden"/>
                                      </p:to>
                                    </p:set>
                                  </p:childTnLst>
                                </p:cTn>
                              </p:par>
                            </p:childTnLst>
                          </p:cTn>
                        </p:par>
                        <p:par>
                          <p:cTn id="101" fill="hold">
                            <p:stCondLst>
                              <p:cond delay="0"/>
                            </p:stCondLst>
                            <p:childTnLst>
                              <p:par>
                                <p:cTn id="102" presetID="6" presetClass="emph" presetSubtype="0" fill="hold" nodeType="afterEffect">
                                  <p:stCondLst>
                                    <p:cond delay="0"/>
                                  </p:stCondLst>
                                  <p:childTnLst>
                                    <p:animScale>
                                      <p:cBhvr>
                                        <p:cTn id="103" dur="100" fill="hold"/>
                                        <p:tgtEl>
                                          <p:spTgt spid="297"/>
                                        </p:tgtEl>
                                      </p:cBhvr>
                                      <p:by x="130000" y="130000"/>
                                    </p:animScale>
                                  </p:childTnLst>
                                </p:cTn>
                              </p:par>
                              <p:par>
                                <p:cTn id="104" presetID="63" presetClass="path" presetSubtype="0" fill="hold" nodeType="withEffect">
                                  <p:stCondLst>
                                    <p:cond delay="0"/>
                                  </p:stCondLst>
                                  <p:childTnLst>
                                    <p:animMotion origin="layout" path="M -1.43136E-7 0.03727 L 0.1853 0.12477 " pathEditMode="relative" rAng="0" ptsTypes="AA">
                                      <p:cBhvr>
                                        <p:cTn id="105" dur="100" fill="hold"/>
                                        <p:tgtEl>
                                          <p:spTgt spid="297"/>
                                        </p:tgtEl>
                                        <p:attrNameLst>
                                          <p:attrName>ppt_x</p:attrName>
                                          <p:attrName>ppt_y</p:attrName>
                                        </p:attrNameLst>
                                      </p:cBhvr>
                                      <p:rCtr x="9265" y="4375"/>
                                    </p:animMotion>
                                  </p:childTnLst>
                                </p:cTn>
                              </p:par>
                            </p:childTnLst>
                          </p:cTn>
                        </p:par>
                        <p:par>
                          <p:cTn id="106" fill="hold">
                            <p:stCondLst>
                              <p:cond delay="100"/>
                            </p:stCondLst>
                            <p:childTnLst>
                              <p:par>
                                <p:cTn id="107" presetID="35" presetClass="path" presetSubtype="0" fill="hold" nodeType="afterEffect">
                                  <p:stCondLst>
                                    <p:cond delay="0"/>
                                  </p:stCondLst>
                                  <p:childTnLst>
                                    <p:animMotion origin="layout" path="M 0.18347 0.12037 L -0.02772 -0.12708 " pathEditMode="relative" rAng="0" ptsTypes="AA">
                                      <p:cBhvr>
                                        <p:cTn id="108" dur="300" fill="hold"/>
                                        <p:tgtEl>
                                          <p:spTgt spid="297"/>
                                        </p:tgtEl>
                                        <p:attrNameLst>
                                          <p:attrName>ppt_x</p:attrName>
                                          <p:attrName>ppt_y</p:attrName>
                                        </p:attrNameLst>
                                      </p:cBhvr>
                                      <p:rCtr x="-10566" y="-12384"/>
                                    </p:animMotion>
                                  </p:childTnLst>
                                </p:cTn>
                              </p:par>
                              <p:par>
                                <p:cTn id="109" presetID="6" presetClass="emph" presetSubtype="0" fill="hold" nodeType="withEffect">
                                  <p:stCondLst>
                                    <p:cond delay="0"/>
                                  </p:stCondLst>
                                  <p:childTnLst>
                                    <p:animScale>
                                      <p:cBhvr>
                                        <p:cTn id="110" dur="300" fill="hold"/>
                                        <p:tgtEl>
                                          <p:spTgt spid="297"/>
                                        </p:tgtEl>
                                      </p:cBhvr>
                                      <p:by x="50000" y="50000"/>
                                    </p:animScale>
                                  </p:childTnLst>
                                </p:cTn>
                              </p:par>
                            </p:childTnLst>
                          </p:cTn>
                        </p:par>
                        <p:par>
                          <p:cTn id="111" fill="hold">
                            <p:stCondLst>
                              <p:cond delay="400"/>
                            </p:stCondLst>
                            <p:childTnLst>
                              <p:par>
                                <p:cTn id="112" presetID="10" presetClass="entr" presetSubtype="0" fill="hold" nodeType="afterEffect">
                                  <p:stCondLst>
                                    <p:cond delay="0"/>
                                  </p:stCondLst>
                                  <p:childTnLst>
                                    <p:set>
                                      <p:cBhvr>
                                        <p:cTn id="113" dur="1" fill="hold">
                                          <p:stCondLst>
                                            <p:cond delay="0"/>
                                          </p:stCondLst>
                                        </p:cTn>
                                        <p:tgtEl>
                                          <p:spTgt spid="300"/>
                                        </p:tgtEl>
                                        <p:attrNameLst>
                                          <p:attrName>style.visibility</p:attrName>
                                        </p:attrNameLst>
                                      </p:cBhvr>
                                      <p:to>
                                        <p:strVal val="visible"/>
                                      </p:to>
                                    </p:set>
                                    <p:animEffect transition="in" filter="fade">
                                      <p:cBhvr>
                                        <p:cTn id="114" dur="100"/>
                                        <p:tgtEl>
                                          <p:spTgt spid="300"/>
                                        </p:tgtEl>
                                      </p:cBhvr>
                                    </p:animEffect>
                                  </p:childTnLst>
                                </p:cTn>
                              </p:par>
                              <p:par>
                                <p:cTn id="115" presetID="10" presetClass="entr" presetSubtype="0" fill="hold" nodeType="withEffect">
                                  <p:stCondLst>
                                    <p:cond delay="0"/>
                                  </p:stCondLst>
                                  <p:childTnLst>
                                    <p:set>
                                      <p:cBhvr>
                                        <p:cTn id="116" dur="1" fill="hold">
                                          <p:stCondLst>
                                            <p:cond delay="0"/>
                                          </p:stCondLst>
                                        </p:cTn>
                                        <p:tgtEl>
                                          <p:spTgt spid="301"/>
                                        </p:tgtEl>
                                        <p:attrNameLst>
                                          <p:attrName>style.visibility</p:attrName>
                                        </p:attrNameLst>
                                      </p:cBhvr>
                                      <p:to>
                                        <p:strVal val="visible"/>
                                      </p:to>
                                    </p:set>
                                    <p:animEffect transition="in" filter="fade">
                                      <p:cBhvr>
                                        <p:cTn id="117" dur="100"/>
                                        <p:tgtEl>
                                          <p:spTgt spid="301"/>
                                        </p:tgtEl>
                                      </p:cBhvr>
                                    </p:animEffect>
                                  </p:childTnLst>
                                </p:cTn>
                              </p:par>
                              <p:par>
                                <p:cTn id="118" presetID="64" presetClass="path" presetSubtype="0" fill="hold" nodeType="withEffect">
                                  <p:stCondLst>
                                    <p:cond delay="0"/>
                                  </p:stCondLst>
                                  <p:childTnLst>
                                    <p:animMotion origin="layout" path="M 3.07742E-6 3.7037E-6 L 3.07742E-6 -0.16528 " pathEditMode="relative" rAng="0" ptsTypes="AA">
                                      <p:cBhvr>
                                        <p:cTn id="119" dur="100" fill="hold"/>
                                        <p:tgtEl>
                                          <p:spTgt spid="301"/>
                                        </p:tgtEl>
                                        <p:attrNameLst>
                                          <p:attrName>ppt_x</p:attrName>
                                          <p:attrName>ppt_y</p:attrName>
                                        </p:attrNameLst>
                                      </p:cBhvr>
                                      <p:rCtr x="0" y="-8264"/>
                                    </p:animMotion>
                                  </p:childTnLst>
                                </p:cTn>
                              </p:par>
                            </p:childTnLst>
                          </p:cTn>
                        </p:par>
                        <p:par>
                          <p:cTn id="120" fill="hold">
                            <p:stCondLst>
                              <p:cond delay="500"/>
                            </p:stCondLst>
                            <p:childTnLst>
                              <p:par>
                                <p:cTn id="121" presetID="1" presetClass="entr" presetSubtype="0" fill="hold" nodeType="afterEffect">
                                  <p:stCondLst>
                                    <p:cond delay="0"/>
                                  </p:stCondLst>
                                  <p:childTnLst>
                                    <p:set>
                                      <p:cBhvr>
                                        <p:cTn id="122" dur="1" fill="hold">
                                          <p:stCondLst>
                                            <p:cond delay="0"/>
                                          </p:stCondLst>
                                        </p:cTn>
                                        <p:tgtEl>
                                          <p:spTgt spid="302"/>
                                        </p:tgtEl>
                                        <p:attrNameLst>
                                          <p:attrName>style.visibility</p:attrName>
                                        </p:attrNameLst>
                                      </p:cBhvr>
                                      <p:to>
                                        <p:strVal val="visible"/>
                                      </p:to>
                                    </p:set>
                                  </p:childTnLst>
                                </p:cTn>
                              </p:par>
                              <p:par>
                                <p:cTn id="123" presetID="6" presetClass="emph" presetSubtype="0" fill="hold" nodeType="withEffect">
                                  <p:stCondLst>
                                    <p:cond delay="0"/>
                                  </p:stCondLst>
                                  <p:childTnLst>
                                    <p:animScale>
                                      <p:cBhvr>
                                        <p:cTn id="124" dur="300" fill="hold"/>
                                        <p:tgtEl>
                                          <p:spTgt spid="302"/>
                                        </p:tgtEl>
                                      </p:cBhvr>
                                      <p:by x="110000" y="110000"/>
                                    </p:animScale>
                                  </p:childTnLst>
                                </p:cTn>
                              </p:par>
                              <p:par>
                                <p:cTn id="125" presetID="64" presetClass="path" presetSubtype="0" fill="hold" nodeType="withEffect">
                                  <p:stCondLst>
                                    <p:cond delay="0"/>
                                  </p:stCondLst>
                                  <p:childTnLst>
                                    <p:animMotion origin="layout" path="M -3.98178E-6 -2.22222E-6 L 0.03748 -0.33611 " pathEditMode="relative" rAng="0" ptsTypes="AA">
                                      <p:cBhvr>
                                        <p:cTn id="126" dur="300" fill="hold"/>
                                        <p:tgtEl>
                                          <p:spTgt spid="302"/>
                                        </p:tgtEl>
                                        <p:attrNameLst>
                                          <p:attrName>ppt_x</p:attrName>
                                          <p:attrName>ppt_y</p:attrName>
                                        </p:attrNameLst>
                                      </p:cBhvr>
                                      <p:rCtr x="1874" y="-168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2" grpId="0" animBg="1"/>
      <p:bldP spid="2" grpId="1" animBg="1"/>
      <p:bldP spid="7" grpId="0"/>
      <p:bldP spid="5" grpId="0" animBg="1"/>
      <p:bldP spid="5" grpId="1" animBg="1"/>
      <p:bldP spid="10" grpId="0" animBg="1"/>
      <p:bldP spid="10" grpId="1" animBg="1"/>
      <p:bldP spid="10" grpId="2" animBg="1"/>
      <p:bldP spid="10" grpId="3" animBg="1"/>
      <p:bldP spid="14" grpId="0" animBg="1"/>
      <p:bldP spid="14" grpId="1" animBg="1"/>
      <p:bldP spid="14" grpId="2" animBg="1"/>
      <p:bldP spid="14" grpId="3" animBg="1"/>
      <p:bldP spid="15" grpId="0" animBg="1"/>
      <p:bldP spid="15" grpId="1" animBg="1"/>
      <p:bldP spid="15" grpId="2" animBg="1"/>
      <p:bldP spid="15" grpId="3" animBg="1"/>
      <p:bldP spid="16" grpId="0" animBg="1"/>
      <p:bldP spid="16" grpId="1" animBg="1"/>
      <p:bldP spid="16" grpId="2" animBg="1"/>
      <p:bldP spid="16" grpId="3" animBg="1"/>
      <p:bldP spid="19" grpId="0" animBg="1"/>
      <p:bldP spid="19" grpId="1" animBg="1"/>
      <p:bldP spid="19" grpId="2" animBg="1"/>
      <p:bldP spid="19" grpId="3"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Slide Number Placeholder 2"/>
          <p:cNvSpPr>
            <a:spLocks noGrp="1"/>
          </p:cNvSpPr>
          <p:nvPr>
            <p:ph type="sldNum" sz="quarter" idx="4294967295"/>
          </p:nvPr>
        </p:nvSpPr>
        <p:spPr>
          <a:xfrm>
            <a:off x="-95277" y="5195417"/>
            <a:ext cx="2133600" cy="273844"/>
          </a:xfrm>
          <a:prstGeom prst="rect">
            <a:avLst/>
          </a:prstGeom>
        </p:spPr>
        <p:txBody>
          <a:bodyPr/>
          <a:lstStyle/>
          <a:p>
            <a:fld id="{E52D2AFC-71C4-4511-B128-4ECEE52D3027}" type="slidenum">
              <a:rPr lang="en-ZA" smtClean="0"/>
              <a:pPr/>
              <a:t>2</a:t>
            </a:fld>
            <a:endParaRPr lang="en-ZA" dirty="0"/>
          </a:p>
        </p:txBody>
      </p:sp>
      <p:sp>
        <p:nvSpPr>
          <p:cNvPr id="4" name="Title 1"/>
          <p:cNvSpPr txBox="1">
            <a:spLocks/>
          </p:cNvSpPr>
          <p:nvPr/>
        </p:nvSpPr>
        <p:spPr>
          <a:xfrm>
            <a:off x="1583668" y="1603806"/>
            <a:ext cx="6064992" cy="69600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kern="1200">
                <a:solidFill>
                  <a:schemeClr val="tx1">
                    <a:lumMod val="75000"/>
                    <a:lumOff val="25000"/>
                  </a:schemeClr>
                </a:solidFill>
                <a:latin typeface="+mj-lt"/>
                <a:ea typeface="+mj-ea"/>
                <a:cs typeface="+mj-cs"/>
              </a:defRPr>
            </a:lvl1pPr>
          </a:lstStyle>
          <a:p>
            <a:endParaRPr lang="en-GB" sz="1500" b="1" dirty="0">
              <a:solidFill>
                <a:schemeClr val="tx1">
                  <a:lumMod val="60000"/>
                  <a:lumOff val="40000"/>
                </a:schemeClr>
              </a:solidFill>
            </a:endParaRPr>
          </a:p>
        </p:txBody>
      </p:sp>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0688" y="358601"/>
            <a:ext cx="1413907" cy="581445"/>
          </a:xfrm>
          <a:prstGeom prst="rect">
            <a:avLst/>
          </a:prstGeom>
        </p:spPr>
      </p:pic>
      <p:grpSp>
        <p:nvGrpSpPr>
          <p:cNvPr id="21" name="Group 4"/>
          <p:cNvGrpSpPr>
            <a:grpSpLocks noChangeAspect="1"/>
          </p:cNvGrpSpPr>
          <p:nvPr/>
        </p:nvGrpSpPr>
        <p:grpSpPr bwMode="auto">
          <a:xfrm rot="6269578">
            <a:off x="2411288" y="-2217623"/>
            <a:ext cx="5906149" cy="8685660"/>
            <a:chOff x="3462" y="666"/>
            <a:chExt cx="2206" cy="1241"/>
          </a:xfrm>
        </p:grpSpPr>
        <p:sp>
          <p:nvSpPr>
            <p:cNvPr id="22" name="Freeform 5"/>
            <p:cNvSpPr>
              <a:spLocks/>
            </p:cNvSpPr>
            <p:nvPr/>
          </p:nvSpPr>
          <p:spPr bwMode="auto">
            <a:xfrm>
              <a:off x="3462" y="666"/>
              <a:ext cx="2206" cy="1239"/>
            </a:xfrm>
            <a:custGeom>
              <a:avLst/>
              <a:gdLst>
                <a:gd name="T0" fmla="*/ 0 w 1912"/>
                <a:gd name="T1" fmla="*/ 0 h 1163"/>
                <a:gd name="T2" fmla="*/ 0 w 1912"/>
                <a:gd name="T3" fmla="*/ 0 h 1163"/>
                <a:gd name="T4" fmla="*/ 99 w 1912"/>
                <a:gd name="T5" fmla="*/ 582 h 1163"/>
                <a:gd name="T6" fmla="*/ 1912 w 1912"/>
                <a:gd name="T7" fmla="*/ 1163 h 1163"/>
                <a:gd name="T8" fmla="*/ 0 w 1912"/>
                <a:gd name="T9" fmla="*/ 0 h 1163"/>
                <a:gd name="connsiteX0" fmla="*/ 2630 w 10000"/>
                <a:gd name="connsiteY0" fmla="*/ 1199 h 10000"/>
                <a:gd name="connsiteX1" fmla="*/ 0 w 10000"/>
                <a:gd name="connsiteY1" fmla="*/ 0 h 10000"/>
                <a:gd name="connsiteX2" fmla="*/ 518 w 10000"/>
                <a:gd name="connsiteY2" fmla="*/ 5004 h 10000"/>
                <a:gd name="connsiteX3" fmla="*/ 10000 w 10000"/>
                <a:gd name="connsiteY3" fmla="*/ 10000 h 10000"/>
                <a:gd name="connsiteX4" fmla="*/ 2630 w 10000"/>
                <a:gd name="connsiteY4" fmla="*/ 1199 h 10000"/>
                <a:gd name="connsiteX0" fmla="*/ 2125 w 9495"/>
                <a:gd name="connsiteY0" fmla="*/ 0 h 8801"/>
                <a:gd name="connsiteX1" fmla="*/ 1284 w 9495"/>
                <a:gd name="connsiteY1" fmla="*/ 1130 h 8801"/>
                <a:gd name="connsiteX2" fmla="*/ 13 w 9495"/>
                <a:gd name="connsiteY2" fmla="*/ 3805 h 8801"/>
                <a:gd name="connsiteX3" fmla="*/ 9495 w 9495"/>
                <a:gd name="connsiteY3" fmla="*/ 8801 h 8801"/>
                <a:gd name="connsiteX4" fmla="*/ 2125 w 9495"/>
                <a:gd name="connsiteY4" fmla="*/ 0 h 8801"/>
                <a:gd name="connsiteX0" fmla="*/ 7807 w 10000"/>
                <a:gd name="connsiteY0" fmla="*/ 0 h 13381"/>
                <a:gd name="connsiteX1" fmla="*/ 1352 w 10000"/>
                <a:gd name="connsiteY1" fmla="*/ 4665 h 13381"/>
                <a:gd name="connsiteX2" fmla="*/ 14 w 10000"/>
                <a:gd name="connsiteY2" fmla="*/ 7704 h 13381"/>
                <a:gd name="connsiteX3" fmla="*/ 10000 w 10000"/>
                <a:gd name="connsiteY3" fmla="*/ 13381 h 13381"/>
                <a:gd name="connsiteX4" fmla="*/ 7807 w 10000"/>
                <a:gd name="connsiteY4" fmla="*/ 0 h 13381"/>
                <a:gd name="connsiteX0" fmla="*/ 9308 w 11501"/>
                <a:gd name="connsiteY0" fmla="*/ 0 h 13381"/>
                <a:gd name="connsiteX1" fmla="*/ 2853 w 11501"/>
                <a:gd name="connsiteY1" fmla="*/ 4665 h 13381"/>
                <a:gd name="connsiteX2" fmla="*/ 7 w 11501"/>
                <a:gd name="connsiteY2" fmla="*/ 3947 h 13381"/>
                <a:gd name="connsiteX3" fmla="*/ 11501 w 11501"/>
                <a:gd name="connsiteY3" fmla="*/ 13381 h 13381"/>
                <a:gd name="connsiteX4" fmla="*/ 9308 w 11501"/>
                <a:gd name="connsiteY4" fmla="*/ 0 h 13381"/>
                <a:gd name="connsiteX0" fmla="*/ 9309 w 11502"/>
                <a:gd name="connsiteY0" fmla="*/ 0 h 13381"/>
                <a:gd name="connsiteX1" fmla="*/ 2386 w 11502"/>
                <a:gd name="connsiteY1" fmla="*/ 1298 h 13381"/>
                <a:gd name="connsiteX2" fmla="*/ 8 w 11502"/>
                <a:gd name="connsiteY2" fmla="*/ 3947 h 13381"/>
                <a:gd name="connsiteX3" fmla="*/ 11502 w 11502"/>
                <a:gd name="connsiteY3" fmla="*/ 13381 h 13381"/>
                <a:gd name="connsiteX4" fmla="*/ 9309 w 11502"/>
                <a:gd name="connsiteY4" fmla="*/ 0 h 13381"/>
                <a:gd name="connsiteX0" fmla="*/ 9344 w 11537"/>
                <a:gd name="connsiteY0" fmla="*/ 0 h 13381"/>
                <a:gd name="connsiteX1" fmla="*/ 2421 w 11537"/>
                <a:gd name="connsiteY1" fmla="*/ 1298 h 13381"/>
                <a:gd name="connsiteX2" fmla="*/ 43 w 11537"/>
                <a:gd name="connsiteY2" fmla="*/ 3947 h 13381"/>
                <a:gd name="connsiteX3" fmla="*/ 11537 w 11537"/>
                <a:gd name="connsiteY3" fmla="*/ 13381 h 13381"/>
                <a:gd name="connsiteX4" fmla="*/ 9344 w 11537"/>
                <a:gd name="connsiteY4" fmla="*/ 0 h 13381"/>
                <a:gd name="connsiteX0" fmla="*/ 9314 w 11507"/>
                <a:gd name="connsiteY0" fmla="*/ 0 h 13381"/>
                <a:gd name="connsiteX1" fmla="*/ 3871 w 11507"/>
                <a:gd name="connsiteY1" fmla="*/ 1839 h 13381"/>
                <a:gd name="connsiteX2" fmla="*/ 13 w 11507"/>
                <a:gd name="connsiteY2" fmla="*/ 3947 h 13381"/>
                <a:gd name="connsiteX3" fmla="*/ 11507 w 11507"/>
                <a:gd name="connsiteY3" fmla="*/ 13381 h 13381"/>
                <a:gd name="connsiteX4" fmla="*/ 9314 w 11507"/>
                <a:gd name="connsiteY4" fmla="*/ 0 h 13381"/>
                <a:gd name="connsiteX0" fmla="*/ 9301 w 11494"/>
                <a:gd name="connsiteY0" fmla="*/ 0 h 13381"/>
                <a:gd name="connsiteX1" fmla="*/ 3858 w 11494"/>
                <a:gd name="connsiteY1" fmla="*/ 1839 h 13381"/>
                <a:gd name="connsiteX2" fmla="*/ 0 w 11494"/>
                <a:gd name="connsiteY2" fmla="*/ 3947 h 13381"/>
                <a:gd name="connsiteX3" fmla="*/ 11494 w 11494"/>
                <a:gd name="connsiteY3" fmla="*/ 13381 h 13381"/>
                <a:gd name="connsiteX4" fmla="*/ 9301 w 11494"/>
                <a:gd name="connsiteY4" fmla="*/ 0 h 13381"/>
                <a:gd name="connsiteX0" fmla="*/ 9301 w 11494"/>
                <a:gd name="connsiteY0" fmla="*/ 0 h 13381"/>
                <a:gd name="connsiteX1" fmla="*/ 4386 w 11494"/>
                <a:gd name="connsiteY1" fmla="*/ 2058 h 13381"/>
                <a:gd name="connsiteX2" fmla="*/ 0 w 11494"/>
                <a:gd name="connsiteY2" fmla="*/ 3947 h 13381"/>
                <a:gd name="connsiteX3" fmla="*/ 11494 w 11494"/>
                <a:gd name="connsiteY3" fmla="*/ 13381 h 13381"/>
                <a:gd name="connsiteX4" fmla="*/ 9301 w 11494"/>
                <a:gd name="connsiteY4" fmla="*/ 0 h 13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4" h="13381">
                  <a:moveTo>
                    <a:pt x="9301" y="0"/>
                  </a:moveTo>
                  <a:lnTo>
                    <a:pt x="4386" y="2058"/>
                  </a:lnTo>
                  <a:cubicBezTo>
                    <a:pt x="2139" y="2969"/>
                    <a:pt x="1838" y="3051"/>
                    <a:pt x="0" y="3947"/>
                  </a:cubicBezTo>
                  <a:lnTo>
                    <a:pt x="11494" y="13381"/>
                  </a:lnTo>
                  <a:lnTo>
                    <a:pt x="9301" y="0"/>
                  </a:lnTo>
                  <a:close/>
                </a:path>
              </a:pathLst>
            </a:custGeom>
            <a:solidFill>
              <a:schemeClr val="accent6">
                <a:alpha val="76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 name="Freeform 6"/>
            <p:cNvSpPr>
              <a:spLocks/>
            </p:cNvSpPr>
            <p:nvPr/>
          </p:nvSpPr>
          <p:spPr bwMode="auto">
            <a:xfrm>
              <a:off x="3756" y="742"/>
              <a:ext cx="1912" cy="1163"/>
            </a:xfrm>
            <a:custGeom>
              <a:avLst/>
              <a:gdLst>
                <a:gd name="T0" fmla="*/ 0 w 1912"/>
                <a:gd name="T1" fmla="*/ 0 h 1163"/>
                <a:gd name="T2" fmla="*/ 0 w 1912"/>
                <a:gd name="T3" fmla="*/ 0 h 1163"/>
                <a:gd name="T4" fmla="*/ 99 w 1912"/>
                <a:gd name="T5" fmla="*/ 582 h 1163"/>
                <a:gd name="T6" fmla="*/ 1912 w 1912"/>
                <a:gd name="T7" fmla="*/ 1163 h 1163"/>
                <a:gd name="T8" fmla="*/ 0 w 1912"/>
                <a:gd name="T9" fmla="*/ 0 h 1163"/>
              </a:gdLst>
              <a:ahLst/>
              <a:cxnLst>
                <a:cxn ang="0">
                  <a:pos x="T0" y="T1"/>
                </a:cxn>
                <a:cxn ang="0">
                  <a:pos x="T2" y="T3"/>
                </a:cxn>
                <a:cxn ang="0">
                  <a:pos x="T4" y="T5"/>
                </a:cxn>
                <a:cxn ang="0">
                  <a:pos x="T6" y="T7"/>
                </a:cxn>
                <a:cxn ang="0">
                  <a:pos x="T8" y="T9"/>
                </a:cxn>
              </a:cxnLst>
              <a:rect l="0" t="0" r="r" b="b"/>
              <a:pathLst>
                <a:path w="1912" h="1163">
                  <a:moveTo>
                    <a:pt x="0" y="0"/>
                  </a:moveTo>
                  <a:lnTo>
                    <a:pt x="0" y="0"/>
                  </a:lnTo>
                  <a:lnTo>
                    <a:pt x="99" y="582"/>
                  </a:lnTo>
                  <a:lnTo>
                    <a:pt x="1912" y="116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AutoShape 3"/>
            <p:cNvSpPr>
              <a:spLocks noChangeAspect="1" noChangeArrowheads="1" noTextEdit="1"/>
            </p:cNvSpPr>
            <p:nvPr/>
          </p:nvSpPr>
          <p:spPr bwMode="auto">
            <a:xfrm>
              <a:off x="3758" y="744"/>
              <a:ext cx="1908" cy="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25" name="Freeform 45"/>
          <p:cNvSpPr>
            <a:spLocks/>
          </p:cNvSpPr>
          <p:nvPr/>
        </p:nvSpPr>
        <p:spPr bwMode="auto">
          <a:xfrm rot="12701044">
            <a:off x="7548798" y="511510"/>
            <a:ext cx="1064977" cy="382032"/>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rgbClr val="F26722">
              <a:alpha val="67843"/>
            </a:srgbClr>
          </a:solidFill>
          <a:ln>
            <a:noFill/>
          </a:ln>
          <a:extLst/>
        </p:spPr>
        <p:txBody>
          <a:bodyPr vert="horz" wrap="square" lIns="91440" tIns="45720" rIns="91440" bIns="45720" numCol="1" anchor="t" anchorCtr="0" compatLnSpc="1">
            <a:prstTxWarp prst="textNoShape">
              <a:avLst/>
            </a:prstTxWarp>
          </a:bodyPr>
          <a:lstStyle/>
          <a:p>
            <a:r>
              <a:rPr lang="en-GB" dirty="0"/>
              <a:t>   </a:t>
            </a:r>
          </a:p>
        </p:txBody>
      </p:sp>
      <p:sp>
        <p:nvSpPr>
          <p:cNvPr id="2" name="Isosceles Triangle 1"/>
          <p:cNvSpPr/>
          <p:nvPr/>
        </p:nvSpPr>
        <p:spPr>
          <a:xfrm rot="499524">
            <a:off x="90889" y="2089205"/>
            <a:ext cx="4717902" cy="2914814"/>
          </a:xfrm>
          <a:prstGeom prst="triangle">
            <a:avLst>
              <a:gd name="adj" fmla="val 14037"/>
            </a:avLst>
          </a:prstGeom>
          <a:solidFill>
            <a:srgbClr val="F26722">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6" name="Picture 2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0973304">
            <a:off x="8409195" y="201378"/>
            <a:ext cx="599685" cy="382624"/>
          </a:xfrm>
          <a:prstGeom prst="rect">
            <a:avLst/>
          </a:prstGeom>
        </p:spPr>
      </p:pic>
      <p:sp>
        <p:nvSpPr>
          <p:cNvPr id="27" name="Freeform 45"/>
          <p:cNvSpPr>
            <a:spLocks/>
          </p:cNvSpPr>
          <p:nvPr/>
        </p:nvSpPr>
        <p:spPr bwMode="auto">
          <a:xfrm rot="8166994">
            <a:off x="5286548" y="-1232508"/>
            <a:ext cx="706536" cy="2603321"/>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chemeClr val="bg1">
              <a:alpha val="9000"/>
            </a:schemeClr>
          </a:solidFill>
          <a:ln>
            <a:noFill/>
          </a:ln>
          <a:extLst/>
        </p:spPr>
        <p:txBody>
          <a:bodyPr vert="horz" wrap="square" lIns="91440" tIns="45720" rIns="91440" bIns="45720" numCol="1" anchor="t" anchorCtr="0" compatLnSpc="1">
            <a:prstTxWarp prst="textNoShape">
              <a:avLst/>
            </a:prstTxWarp>
          </a:bodyPr>
          <a:lstStyle/>
          <a:p>
            <a:r>
              <a:rPr lang="en-GB" dirty="0"/>
              <a:t>   </a:t>
            </a:r>
          </a:p>
        </p:txBody>
      </p:sp>
      <p:sp>
        <p:nvSpPr>
          <p:cNvPr id="28" name="Freeform 45"/>
          <p:cNvSpPr>
            <a:spLocks/>
          </p:cNvSpPr>
          <p:nvPr/>
        </p:nvSpPr>
        <p:spPr bwMode="auto">
          <a:xfrm rot="16953797">
            <a:off x="2175298" y="4256466"/>
            <a:ext cx="706536" cy="1556807"/>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chemeClr val="bg1">
              <a:alpha val="19000"/>
            </a:schemeClr>
          </a:solidFill>
          <a:ln>
            <a:noFill/>
          </a:ln>
          <a:extLst/>
        </p:spPr>
        <p:txBody>
          <a:bodyPr vert="horz" wrap="square" lIns="91440" tIns="45720" rIns="91440" bIns="45720" numCol="1" anchor="t" anchorCtr="0" compatLnSpc="1">
            <a:prstTxWarp prst="textNoShape">
              <a:avLst/>
            </a:prstTxWarp>
          </a:bodyPr>
          <a:lstStyle/>
          <a:p>
            <a:r>
              <a:rPr lang="en-GB" dirty="0"/>
              <a:t>   </a:t>
            </a:r>
          </a:p>
        </p:txBody>
      </p:sp>
      <p:pic>
        <p:nvPicPr>
          <p:cNvPr id="29" name="Picture 2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3225757">
            <a:off x="103692" y="1995339"/>
            <a:ext cx="412567" cy="263235"/>
          </a:xfrm>
          <a:prstGeom prst="rect">
            <a:avLst/>
          </a:prstGeom>
        </p:spPr>
      </p:pic>
      <p:sp>
        <p:nvSpPr>
          <p:cNvPr id="30" name="Freeform 45"/>
          <p:cNvSpPr>
            <a:spLocks/>
          </p:cNvSpPr>
          <p:nvPr/>
        </p:nvSpPr>
        <p:spPr bwMode="auto">
          <a:xfrm rot="11867182">
            <a:off x="1108903" y="1441882"/>
            <a:ext cx="706536" cy="1556807"/>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chemeClr val="accent6">
              <a:alpha val="19000"/>
            </a:schemeClr>
          </a:solidFill>
          <a:ln>
            <a:noFill/>
          </a:ln>
          <a:extLst/>
        </p:spPr>
        <p:txBody>
          <a:bodyPr vert="horz" wrap="square" lIns="91440" tIns="45720" rIns="91440" bIns="45720" numCol="1" anchor="t" anchorCtr="0" compatLnSpc="1">
            <a:prstTxWarp prst="textNoShape">
              <a:avLst/>
            </a:prstTxWarp>
          </a:bodyPr>
          <a:lstStyle/>
          <a:p>
            <a:r>
              <a:rPr lang="en-GB" dirty="0"/>
              <a:t>   </a:t>
            </a:r>
          </a:p>
        </p:txBody>
      </p:sp>
      <p:sp>
        <p:nvSpPr>
          <p:cNvPr id="20" name="Title 16"/>
          <p:cNvSpPr txBox="1">
            <a:spLocks/>
          </p:cNvSpPr>
          <p:nvPr/>
        </p:nvSpPr>
        <p:spPr>
          <a:xfrm>
            <a:off x="3419872" y="2210400"/>
            <a:ext cx="5216128" cy="636587"/>
          </a:xfrm>
          <a:prstGeom prst="rect">
            <a:avLst/>
          </a:prstGeom>
        </p:spPr>
        <p:txBody>
          <a:bodyPr/>
          <a:lstStyle>
            <a:lvl1pPr algn="l" defTabSz="914400" rtl="0" eaLnBrk="1" latinLnBrk="0" hangingPunct="1">
              <a:spcBef>
                <a:spcPct val="0"/>
              </a:spcBef>
              <a:buNone/>
              <a:defRPr sz="2000" b="1" kern="1200">
                <a:solidFill>
                  <a:schemeClr val="tx1"/>
                </a:solidFill>
                <a:latin typeface="Arial" panose="020B0604020202020204" pitchFamily="34" charset="0"/>
                <a:ea typeface="+mj-ea"/>
                <a:cs typeface="Arial" panose="020B0604020202020204" pitchFamily="34" charset="0"/>
              </a:defRPr>
            </a:lvl1pPr>
          </a:lstStyle>
          <a:p>
            <a:r>
              <a:rPr lang="en-GB" sz="4400" dirty="0" smtClean="0">
                <a:solidFill>
                  <a:schemeClr val="bg1"/>
                </a:solidFill>
              </a:rPr>
              <a:t>Welcome</a:t>
            </a:r>
            <a:endParaRPr lang="en-GB" sz="4400" dirty="0">
              <a:solidFill>
                <a:schemeClr val="bg1"/>
              </a:solidFill>
            </a:endParaRPr>
          </a:p>
        </p:txBody>
      </p:sp>
      <p:sp>
        <p:nvSpPr>
          <p:cNvPr id="31" name="Subtitle 17"/>
          <p:cNvSpPr txBox="1">
            <a:spLocks/>
          </p:cNvSpPr>
          <p:nvPr/>
        </p:nvSpPr>
        <p:spPr>
          <a:xfrm>
            <a:off x="3419872" y="2847600"/>
            <a:ext cx="5207288" cy="1314450"/>
          </a:xfrm>
          <a:prstGeom prst="rect">
            <a:avLst/>
          </a:prstGeom>
        </p:spPr>
        <p:txBody>
          <a:bodyPr/>
          <a:lstStyle>
            <a:lvl1pPr marL="342900" indent="-342900" algn="l" defTabSz="914400" rtl="0" eaLnBrk="1" latinLnBrk="0" hangingPunct="1">
              <a:spcBef>
                <a:spcPct val="20000"/>
              </a:spcBef>
              <a:buClr>
                <a:srgbClr val="E30613"/>
              </a:buClr>
              <a:buSzPct val="90000"/>
              <a:buFont typeface="Wingdings" charset="2"/>
              <a:buChar char="§"/>
              <a:defRPr sz="2000" kern="1200">
                <a:solidFill>
                  <a:schemeClr val="tx2"/>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E30613"/>
              </a:buClr>
              <a:buSzPct val="90000"/>
              <a:buFont typeface="Wingdings" charset="2"/>
              <a:buChar char="§"/>
              <a:defRPr sz="18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E30613"/>
              </a:buClr>
              <a:buSzPct val="90000"/>
              <a:buFont typeface="Wingdings" charset="2"/>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E30613"/>
              </a:buClr>
              <a:buSzPct val="90000"/>
              <a:buFont typeface="Wingdings" charset="2"/>
              <a:buChar char="§"/>
              <a:defRPr sz="14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E30613"/>
              </a:buClr>
              <a:buSzPct val="90000"/>
              <a:buFont typeface="Wingdings" charset="2"/>
              <a:buChar char="§"/>
              <a:defRPr sz="14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3200" b="1" kern="0" dirty="0" smtClean="0">
                <a:solidFill>
                  <a:srgbClr val="FFB933"/>
                </a:solidFill>
              </a:rPr>
              <a:t>Henry Calvert </a:t>
            </a:r>
          </a:p>
          <a:p>
            <a:pPr marL="0" indent="0">
              <a:spcBef>
                <a:spcPts val="0"/>
              </a:spcBef>
              <a:buNone/>
            </a:pPr>
            <a:r>
              <a:rPr lang="en-GB" kern="0" dirty="0" smtClean="0">
                <a:solidFill>
                  <a:srgbClr val="FFB933"/>
                </a:solidFill>
              </a:rPr>
              <a:t>Head of Network 2020 </a:t>
            </a:r>
          </a:p>
          <a:p>
            <a:pPr marL="0" indent="0">
              <a:spcBef>
                <a:spcPts val="0"/>
              </a:spcBef>
              <a:buNone/>
            </a:pPr>
            <a:r>
              <a:rPr lang="en-GB" b="1" kern="0" dirty="0" smtClean="0">
                <a:solidFill>
                  <a:srgbClr val="FFB933"/>
                </a:solidFill>
              </a:rPr>
              <a:t>GSMA</a:t>
            </a:r>
          </a:p>
          <a:p>
            <a:endParaRPr lang="en-GB" dirty="0"/>
          </a:p>
        </p:txBody>
      </p:sp>
    </p:spTree>
    <p:extLst>
      <p:ext uri="{BB962C8B-B14F-4D97-AF65-F5344CB8AC3E}">
        <p14:creationId xmlns:p14="http://schemas.microsoft.com/office/powerpoint/2010/main" val="531584813"/>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bwMode="auto">
          <a:xfrm>
            <a:off x="1" y="670"/>
            <a:ext cx="9144000" cy="5142161"/>
          </a:xfrm>
          <a:prstGeom prst="rect">
            <a:avLst/>
          </a:prstGeom>
          <a:solidFill>
            <a:srgbClr val="CC0033"/>
          </a:solidFill>
          <a:ln w="38100" cap="flat" cmpd="sng" algn="ctr">
            <a:noFill/>
            <a:prstDash val="solid"/>
            <a:round/>
            <a:headEnd type="none" w="med" len="med"/>
            <a:tailEnd type="none" w="med" len="med"/>
          </a:ln>
          <a:effectLst/>
          <a:extLst/>
        </p:spPr>
        <p:txBody>
          <a:bodyPr vert="horz" wrap="square" lIns="68413" tIns="34206" rIns="68413" bIns="34206" numCol="1" rtlCol="0" anchor="ctr" anchorCtr="0" compatLnSpc="1">
            <a:prstTxWarp prst="textNoShape">
              <a:avLst/>
            </a:prstTxWarp>
            <a:noAutofit/>
          </a:bodyPr>
          <a:lstStyle/>
          <a:p>
            <a:pPr defTabSz="684162"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ea typeface="HGP行書体" pitchFamily="66" charset="-128"/>
            </a:endParaRPr>
          </a:p>
        </p:txBody>
      </p:sp>
      <p:sp>
        <p:nvSpPr>
          <p:cNvPr id="6" name="縦書きテキスト プレースホルダー 5"/>
          <p:cNvSpPr>
            <a:spLocks noGrp="1"/>
          </p:cNvSpPr>
          <p:nvPr>
            <p:ph type="body" orient="vert" idx="4294967295"/>
          </p:nvPr>
        </p:nvSpPr>
        <p:spPr>
          <a:xfrm>
            <a:off x="1118222" y="767914"/>
            <a:ext cx="7590809" cy="3966810"/>
          </a:xfrm>
          <a:prstGeom prst="rect">
            <a:avLst/>
          </a:prstGeom>
        </p:spPr>
        <p:txBody>
          <a:bodyPr/>
          <a:lstStyle/>
          <a:p>
            <a:pPr>
              <a:lnSpc>
                <a:spcPct val="90000"/>
              </a:lnSpc>
              <a:spcBef>
                <a:spcPts val="0"/>
              </a:spcBef>
              <a:spcAft>
                <a:spcPts val="1125"/>
              </a:spcAft>
              <a:buFont typeface="Wingdings" panose="05000000000000000000" pitchFamily="2" charset="2"/>
              <a:buChar char="Ø"/>
            </a:pPr>
            <a:r>
              <a:rPr lang="en-US" altLang="ja-JP" sz="2999" b="1">
                <a:solidFill>
                  <a:srgbClr val="DA0034"/>
                </a:solidFill>
              </a:rPr>
              <a:t>5G is millimeter wave technology.</a:t>
            </a:r>
            <a:endParaRPr lang="ja-JP" altLang="en-US" sz="2999" b="1">
              <a:solidFill>
                <a:srgbClr val="DA0034"/>
              </a:solidFill>
            </a:endParaRPr>
          </a:p>
          <a:p>
            <a:pPr>
              <a:lnSpc>
                <a:spcPct val="90000"/>
              </a:lnSpc>
              <a:spcBef>
                <a:spcPts val="0"/>
              </a:spcBef>
              <a:spcAft>
                <a:spcPts val="1125"/>
              </a:spcAft>
              <a:buFont typeface="Wingdings" panose="05000000000000000000" pitchFamily="2" charset="2"/>
              <a:buChar char="Ø"/>
            </a:pPr>
            <a:r>
              <a:rPr lang="en-US" altLang="ja-JP" sz="2999" b="1">
                <a:solidFill>
                  <a:srgbClr val="DA0034"/>
                </a:solidFill>
              </a:rPr>
              <a:t>5G is a hot spot system.</a:t>
            </a:r>
          </a:p>
          <a:p>
            <a:pPr>
              <a:lnSpc>
                <a:spcPct val="90000"/>
              </a:lnSpc>
              <a:spcBef>
                <a:spcPts val="0"/>
              </a:spcBef>
              <a:spcAft>
                <a:spcPts val="1125"/>
              </a:spcAft>
              <a:buFont typeface="Wingdings" panose="05000000000000000000" pitchFamily="2" charset="2"/>
              <a:buChar char="Ø"/>
            </a:pPr>
            <a:r>
              <a:rPr lang="en-US" altLang="ja-JP" sz="2999" b="1">
                <a:solidFill>
                  <a:srgbClr val="DA0034"/>
                </a:solidFill>
              </a:rPr>
              <a:t>5G launch needs new 5G spectra.</a:t>
            </a:r>
          </a:p>
          <a:p>
            <a:pPr>
              <a:lnSpc>
                <a:spcPct val="90000"/>
              </a:lnSpc>
              <a:spcBef>
                <a:spcPts val="0"/>
              </a:spcBef>
              <a:spcAft>
                <a:spcPts val="1125"/>
              </a:spcAft>
              <a:buFont typeface="Wingdings" panose="05000000000000000000" pitchFamily="2" charset="2"/>
              <a:buChar char="Ø"/>
            </a:pPr>
            <a:r>
              <a:rPr lang="en-US" altLang="ja-JP" sz="2999" b="1">
                <a:solidFill>
                  <a:srgbClr val="DA0034"/>
                </a:solidFill>
              </a:rPr>
              <a:t>5G</a:t>
            </a:r>
            <a:r>
              <a:rPr lang="ja-JP" altLang="en-US" sz="2999" b="1">
                <a:solidFill>
                  <a:srgbClr val="DA0034"/>
                </a:solidFill>
              </a:rPr>
              <a:t> </a:t>
            </a:r>
            <a:r>
              <a:rPr lang="en-US" altLang="ja-JP" sz="2999" b="1">
                <a:solidFill>
                  <a:srgbClr val="DA0034"/>
                </a:solidFill>
              </a:rPr>
              <a:t>is IMT-2020 defined by ITU.</a:t>
            </a:r>
          </a:p>
          <a:p>
            <a:pPr>
              <a:lnSpc>
                <a:spcPct val="90000"/>
              </a:lnSpc>
              <a:spcBef>
                <a:spcPts val="0"/>
              </a:spcBef>
              <a:spcAft>
                <a:spcPts val="1125"/>
              </a:spcAft>
              <a:buFont typeface="Wingdings" panose="05000000000000000000" pitchFamily="2" charset="2"/>
              <a:buChar char="Ø"/>
            </a:pPr>
            <a:r>
              <a:rPr lang="en-US" altLang="ja-JP" sz="2999" b="1">
                <a:solidFill>
                  <a:srgbClr val="DA0034"/>
                </a:solidFill>
              </a:rPr>
              <a:t>5G replaces 4G.</a:t>
            </a:r>
            <a:endParaRPr lang="ja-JP" altLang="en-US" sz="2999" b="1">
              <a:solidFill>
                <a:srgbClr val="DA0034"/>
              </a:solidFill>
            </a:endParaRPr>
          </a:p>
          <a:p>
            <a:pPr>
              <a:lnSpc>
                <a:spcPct val="90000"/>
              </a:lnSpc>
              <a:spcBef>
                <a:spcPts val="0"/>
              </a:spcBef>
              <a:spcAft>
                <a:spcPts val="1125"/>
              </a:spcAft>
              <a:buFont typeface="Wingdings" panose="05000000000000000000" pitchFamily="2" charset="2"/>
              <a:buChar char="Ø"/>
            </a:pPr>
            <a:r>
              <a:rPr lang="en-US" altLang="ja-JP" sz="2999" b="1">
                <a:solidFill>
                  <a:schemeClr val="bg1">
                    <a:lumMod val="95000"/>
                  </a:schemeClr>
                </a:solidFill>
              </a:rPr>
              <a:t>For 5G, all things need something new.</a:t>
            </a:r>
            <a:endParaRPr lang="en-US" altLang="ja-JP" sz="2999" b="1">
              <a:solidFill>
                <a:schemeClr val="bg1">
                  <a:lumMod val="95000"/>
                </a:schemeClr>
              </a:solidFill>
            </a:endParaRPr>
          </a:p>
          <a:p>
            <a:pPr>
              <a:lnSpc>
                <a:spcPct val="90000"/>
              </a:lnSpc>
              <a:spcBef>
                <a:spcPts val="0"/>
              </a:spcBef>
              <a:spcAft>
                <a:spcPts val="1125"/>
              </a:spcAft>
              <a:buFont typeface="Wingdings" panose="05000000000000000000" pitchFamily="2" charset="2"/>
              <a:buChar char="Ø"/>
            </a:pPr>
            <a:r>
              <a:rPr lang="en-US" altLang="ja-JP" sz="2999" b="1">
                <a:solidFill>
                  <a:srgbClr val="DA0034"/>
                </a:solidFill>
              </a:rPr>
              <a:t>5G needs significant investment.</a:t>
            </a:r>
            <a:endParaRPr lang="en-US" altLang="ja-JP" sz="2999" b="1">
              <a:solidFill>
                <a:srgbClr val="DA0034"/>
              </a:solidFill>
            </a:endParaRPr>
          </a:p>
        </p:txBody>
      </p:sp>
      <p:sp>
        <p:nvSpPr>
          <p:cNvPr id="2" name="正方形/長方形 1"/>
          <p:cNvSpPr/>
          <p:nvPr/>
        </p:nvSpPr>
        <p:spPr bwMode="auto">
          <a:xfrm>
            <a:off x="1" y="690100"/>
            <a:ext cx="9144000" cy="2150900"/>
          </a:xfrm>
          <a:prstGeom prst="rect">
            <a:avLst/>
          </a:prstGeom>
          <a:solidFill>
            <a:schemeClr val="bg1"/>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7" name="タイトル 6"/>
          <p:cNvSpPr>
            <a:spLocks noGrp="1"/>
          </p:cNvSpPr>
          <p:nvPr>
            <p:ph type="title" idx="4294967295"/>
          </p:nvPr>
        </p:nvSpPr>
        <p:spPr>
          <a:xfrm>
            <a:off x="448294" y="671"/>
            <a:ext cx="8227780" cy="538890"/>
          </a:xfrm>
          <a:prstGeom prst="rect">
            <a:avLst/>
          </a:prstGeom>
        </p:spPr>
        <p:txBody>
          <a:bodyPr/>
          <a:lstStyle/>
          <a:p>
            <a:r>
              <a:rPr lang="en-US" altLang="ja-JP" b="1" smtClean="0">
                <a:solidFill>
                  <a:schemeClr val="bg1"/>
                </a:solidFill>
                <a:latin typeface="Segoe UI" panose="020B0502040204020203" pitchFamily="34" charset="0"/>
                <a:ea typeface="Segoe UI" panose="020B0502040204020203" pitchFamily="34" charset="0"/>
                <a:cs typeface="Segoe UI" panose="020B0502040204020203" pitchFamily="34" charset="0"/>
              </a:rPr>
              <a:t>Myths about 5G</a:t>
            </a:r>
            <a:endParaRPr kumimoji="1" lang="ja-JP" altLang="en-US"/>
          </a:p>
        </p:txBody>
      </p:sp>
      <p:sp>
        <p:nvSpPr>
          <p:cNvPr id="5" name="正方形/長方形 4"/>
          <p:cNvSpPr/>
          <p:nvPr/>
        </p:nvSpPr>
        <p:spPr bwMode="auto">
          <a:xfrm>
            <a:off x="522549" y="2959176"/>
            <a:ext cx="8098903" cy="539927"/>
          </a:xfrm>
          <a:prstGeom prst="rect">
            <a:avLst/>
          </a:prstGeom>
          <a:gradFill>
            <a:gsLst>
              <a:gs pos="94000">
                <a:srgbClr val="000000"/>
              </a:gs>
              <a:gs pos="0">
                <a:srgbClr val="CC0033"/>
              </a:gs>
              <a:gs pos="9000">
                <a:schemeClr val="tx1"/>
              </a:gs>
              <a:gs pos="100000">
                <a:srgbClr val="CC0033"/>
              </a:gs>
            </a:gsLst>
            <a:lin ang="5400000" scaled="0"/>
          </a:gra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r>
              <a:rPr kumimoji="1" lang="en-US" altLang="ja-JP" sz="2699" b="1">
                <a:solidFill>
                  <a:srgbClr val="FFFFFF"/>
                </a:solidFill>
                <a:effectLst>
                  <a:outerShdw blurRad="38100" dist="38100" dir="2700000" algn="tl">
                    <a:srgbClr val="000000">
                      <a:alpha val="43137"/>
                    </a:srgbClr>
                  </a:outerShdw>
                </a:effectLst>
                <a:latin typeface="Segoe UI"/>
                <a:ea typeface="HGP行書体" pitchFamily="66" charset="-128"/>
              </a:rPr>
              <a:t>People are trying to jump on the 5G bandwagon.</a:t>
            </a:r>
          </a:p>
        </p:txBody>
      </p:sp>
      <p:grpSp>
        <p:nvGrpSpPr>
          <p:cNvPr id="12" name="グループ化 11"/>
          <p:cNvGrpSpPr/>
          <p:nvPr/>
        </p:nvGrpSpPr>
        <p:grpSpPr>
          <a:xfrm>
            <a:off x="2466185" y="690100"/>
            <a:ext cx="2271121" cy="2150900"/>
            <a:chOff x="4363523" y="1239520"/>
            <a:chExt cx="3028950" cy="2868613"/>
          </a:xfrm>
        </p:grpSpPr>
        <p:pic>
          <p:nvPicPr>
            <p:cNvPr id="942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3523" y="1239520"/>
              <a:ext cx="3028950" cy="2868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正方形/長方形 7"/>
            <p:cNvSpPr/>
            <p:nvPr/>
          </p:nvSpPr>
          <p:spPr>
            <a:xfrm>
              <a:off x="5307848" y="2705785"/>
              <a:ext cx="1039445" cy="861828"/>
            </a:xfrm>
            <a:prstGeom prst="rect">
              <a:avLst/>
            </a:prstGeom>
          </p:spPr>
          <p:txBody>
            <a:bodyPr wrap="none">
              <a:spAutoFit/>
            </a:bodyPr>
            <a:lstStyle/>
            <a:p>
              <a:pPr defTabSz="685617" fontAlgn="base">
                <a:spcBef>
                  <a:spcPct val="0"/>
                </a:spcBef>
                <a:spcAft>
                  <a:spcPct val="0"/>
                </a:spcAft>
              </a:pPr>
              <a:r>
                <a:rPr kumimoji="1" lang="en-US" altLang="ja-JP" sz="3599" b="1">
                  <a:solidFill>
                    <a:srgbClr val="FFFFFF"/>
                  </a:solidFill>
                  <a:latin typeface="Segoe UI"/>
                  <a:ea typeface="HGP行書体" pitchFamily="66" charset="-128"/>
                </a:rPr>
                <a:t>5G</a:t>
              </a:r>
              <a:endParaRPr kumimoji="1" lang="ja-JP" altLang="en-US" b="1">
                <a:solidFill>
                  <a:srgbClr val="000000"/>
                </a:solidFill>
                <a:ea typeface="ＭＳ Ｐゴシック" charset="-128"/>
              </a:endParaRPr>
            </a:p>
          </p:txBody>
        </p:sp>
      </p:grpSp>
      <p:grpSp>
        <p:nvGrpSpPr>
          <p:cNvPr id="13" name="グループ化 12"/>
          <p:cNvGrpSpPr/>
          <p:nvPr/>
        </p:nvGrpSpPr>
        <p:grpSpPr>
          <a:xfrm>
            <a:off x="0" y="1157655"/>
            <a:ext cx="2560579" cy="1683344"/>
            <a:chOff x="-1" y="1863090"/>
            <a:chExt cx="3414993" cy="2245042"/>
          </a:xfrm>
        </p:grpSpPr>
        <p:pic>
          <p:nvPicPr>
            <p:cNvPr id="94212" name="Picture 4" descr="http://idiomorigins.net/wp-content/uploads/2013/02/bandwagon-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 y="1863090"/>
              <a:ext cx="3414993" cy="2245042"/>
            </a:xfrm>
            <a:prstGeom prst="rect">
              <a:avLst/>
            </a:prstGeom>
            <a:noFill/>
            <a:extLst>
              <a:ext uri="{909E8E84-426E-40DD-AFC4-6F175D3DCCD1}">
                <a14:hiddenFill xmlns:a14="http://schemas.microsoft.com/office/drawing/2010/main">
                  <a:solidFill>
                    <a:srgbClr val="FFFFFF"/>
                  </a:solidFill>
                </a14:hiddenFill>
              </a:ext>
            </a:extLst>
          </p:spPr>
        </p:pic>
        <p:sp>
          <p:nvSpPr>
            <p:cNvPr id="11" name="正方形/長方形 10"/>
            <p:cNvSpPr/>
            <p:nvPr/>
          </p:nvSpPr>
          <p:spPr>
            <a:xfrm>
              <a:off x="1848367" y="2878753"/>
              <a:ext cx="840620" cy="677113"/>
            </a:xfrm>
            <a:prstGeom prst="rect">
              <a:avLst/>
            </a:prstGeom>
          </p:spPr>
          <p:txBody>
            <a:bodyPr wrap="none">
              <a:spAutoFit/>
            </a:bodyPr>
            <a:lstStyle/>
            <a:p>
              <a:pPr defTabSz="685617" fontAlgn="base">
                <a:spcBef>
                  <a:spcPct val="0"/>
                </a:spcBef>
                <a:spcAft>
                  <a:spcPct val="0"/>
                </a:spcAft>
              </a:pPr>
              <a:r>
                <a:rPr kumimoji="1" lang="en-US" altLang="ja-JP" sz="2699" b="1">
                  <a:solidFill>
                    <a:srgbClr val="FFFF00"/>
                  </a:solidFill>
                  <a:effectLst>
                    <a:outerShdw blurRad="38100" dist="38100" dir="2700000" algn="tl">
                      <a:srgbClr val="000000">
                        <a:alpha val="43137"/>
                      </a:srgbClr>
                    </a:outerShdw>
                  </a:effectLst>
                  <a:latin typeface="Segoe UI"/>
                  <a:ea typeface="HGP行書体" pitchFamily="66" charset="-128"/>
                </a:rPr>
                <a:t>5G</a:t>
              </a:r>
              <a:endParaRPr kumimoji="1" lang="ja-JP" altLang="en-US" sz="1200" b="1">
                <a:solidFill>
                  <a:srgbClr val="FFFF00"/>
                </a:solidFill>
                <a:ea typeface="ＭＳ Ｐゴシック" charset="-128"/>
              </a:endParaRPr>
            </a:p>
          </p:txBody>
        </p:sp>
      </p:grpSp>
      <p:grpSp>
        <p:nvGrpSpPr>
          <p:cNvPr id="49" name="グループ化 48"/>
          <p:cNvGrpSpPr/>
          <p:nvPr/>
        </p:nvGrpSpPr>
        <p:grpSpPr>
          <a:xfrm>
            <a:off x="-21456583" y="2566947"/>
            <a:ext cx="30649000" cy="274052"/>
            <a:chOff x="-28616229" y="3422594"/>
            <a:chExt cx="40875975" cy="365498"/>
          </a:xfrm>
        </p:grpSpPr>
        <p:grpSp>
          <p:nvGrpSpPr>
            <p:cNvPr id="18" name="グループ化 17"/>
            <p:cNvGrpSpPr/>
            <p:nvPr/>
          </p:nvGrpSpPr>
          <p:grpSpPr>
            <a:xfrm>
              <a:off x="7717971" y="3422594"/>
              <a:ext cx="4541775" cy="365498"/>
              <a:chOff x="7717971" y="3422594"/>
              <a:chExt cx="4541775" cy="365498"/>
            </a:xfrm>
          </p:grpSpPr>
          <p:sp>
            <p:nvSpPr>
              <p:cNvPr id="17" name="二等辺三角形 16"/>
              <p:cNvSpPr/>
              <p:nvPr/>
            </p:nvSpPr>
            <p:spPr bwMode="auto">
              <a:xfrm>
                <a:off x="7717971"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1" name="二等辺三角形 20"/>
              <p:cNvSpPr/>
              <p:nvPr/>
            </p:nvSpPr>
            <p:spPr bwMode="auto">
              <a:xfrm>
                <a:off x="7874540"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2" name="二等辺三角形 21"/>
              <p:cNvSpPr/>
              <p:nvPr/>
            </p:nvSpPr>
            <p:spPr bwMode="auto">
              <a:xfrm>
                <a:off x="8031109"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3" name="二等辺三角形 22"/>
              <p:cNvSpPr/>
              <p:nvPr/>
            </p:nvSpPr>
            <p:spPr bwMode="auto">
              <a:xfrm>
                <a:off x="8187678"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4" name="二等辺三角形 23"/>
              <p:cNvSpPr/>
              <p:nvPr/>
            </p:nvSpPr>
            <p:spPr bwMode="auto">
              <a:xfrm>
                <a:off x="8344247"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5" name="二等辺三角形 24"/>
              <p:cNvSpPr/>
              <p:nvPr/>
            </p:nvSpPr>
            <p:spPr bwMode="auto">
              <a:xfrm>
                <a:off x="8500816"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6" name="二等辺三角形 25"/>
              <p:cNvSpPr/>
              <p:nvPr/>
            </p:nvSpPr>
            <p:spPr bwMode="auto">
              <a:xfrm>
                <a:off x="8657385"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7" name="二等辺三角形 26"/>
              <p:cNvSpPr/>
              <p:nvPr/>
            </p:nvSpPr>
            <p:spPr bwMode="auto">
              <a:xfrm>
                <a:off x="8813954"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8" name="二等辺三角形 27"/>
              <p:cNvSpPr/>
              <p:nvPr/>
            </p:nvSpPr>
            <p:spPr bwMode="auto">
              <a:xfrm>
                <a:off x="8970523"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9" name="二等辺三角形 28"/>
              <p:cNvSpPr/>
              <p:nvPr/>
            </p:nvSpPr>
            <p:spPr bwMode="auto">
              <a:xfrm>
                <a:off x="9127092"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30" name="二等辺三角形 29"/>
              <p:cNvSpPr/>
              <p:nvPr/>
            </p:nvSpPr>
            <p:spPr bwMode="auto">
              <a:xfrm>
                <a:off x="9283661"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31" name="二等辺三角形 30"/>
              <p:cNvSpPr/>
              <p:nvPr/>
            </p:nvSpPr>
            <p:spPr bwMode="auto">
              <a:xfrm>
                <a:off x="9440230"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32" name="二等辺三角形 31"/>
              <p:cNvSpPr/>
              <p:nvPr/>
            </p:nvSpPr>
            <p:spPr bwMode="auto">
              <a:xfrm>
                <a:off x="9596799"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33" name="二等辺三角形 32"/>
              <p:cNvSpPr/>
              <p:nvPr/>
            </p:nvSpPr>
            <p:spPr bwMode="auto">
              <a:xfrm>
                <a:off x="9753368"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34" name="二等辺三角形 33"/>
              <p:cNvSpPr/>
              <p:nvPr/>
            </p:nvSpPr>
            <p:spPr bwMode="auto">
              <a:xfrm>
                <a:off x="9909937"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35" name="二等辺三角形 34"/>
              <p:cNvSpPr/>
              <p:nvPr/>
            </p:nvSpPr>
            <p:spPr bwMode="auto">
              <a:xfrm>
                <a:off x="10066506"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36" name="二等辺三角形 35"/>
              <p:cNvSpPr/>
              <p:nvPr/>
            </p:nvSpPr>
            <p:spPr bwMode="auto">
              <a:xfrm>
                <a:off x="10223075"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37" name="二等辺三角形 36"/>
              <p:cNvSpPr/>
              <p:nvPr/>
            </p:nvSpPr>
            <p:spPr bwMode="auto">
              <a:xfrm>
                <a:off x="10379644"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38" name="二等辺三角形 37"/>
              <p:cNvSpPr/>
              <p:nvPr/>
            </p:nvSpPr>
            <p:spPr bwMode="auto">
              <a:xfrm>
                <a:off x="10536213"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39" name="二等辺三角形 38"/>
              <p:cNvSpPr/>
              <p:nvPr/>
            </p:nvSpPr>
            <p:spPr bwMode="auto">
              <a:xfrm>
                <a:off x="10692782"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40" name="二等辺三角形 39"/>
              <p:cNvSpPr/>
              <p:nvPr/>
            </p:nvSpPr>
            <p:spPr bwMode="auto">
              <a:xfrm>
                <a:off x="10849351"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41" name="二等辺三角形 40"/>
              <p:cNvSpPr/>
              <p:nvPr/>
            </p:nvSpPr>
            <p:spPr bwMode="auto">
              <a:xfrm>
                <a:off x="11005920"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42" name="二等辺三角形 41"/>
              <p:cNvSpPr/>
              <p:nvPr/>
            </p:nvSpPr>
            <p:spPr bwMode="auto">
              <a:xfrm>
                <a:off x="11162489"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43" name="二等辺三角形 42"/>
              <p:cNvSpPr/>
              <p:nvPr/>
            </p:nvSpPr>
            <p:spPr bwMode="auto">
              <a:xfrm>
                <a:off x="11319058"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44" name="二等辺三角形 43"/>
              <p:cNvSpPr/>
              <p:nvPr/>
            </p:nvSpPr>
            <p:spPr bwMode="auto">
              <a:xfrm>
                <a:off x="11475627"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45" name="二等辺三角形 44"/>
              <p:cNvSpPr/>
              <p:nvPr/>
            </p:nvSpPr>
            <p:spPr bwMode="auto">
              <a:xfrm>
                <a:off x="11632196"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46" name="二等辺三角形 45"/>
              <p:cNvSpPr/>
              <p:nvPr/>
            </p:nvSpPr>
            <p:spPr bwMode="auto">
              <a:xfrm>
                <a:off x="11788765"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47" name="二等辺三角形 46"/>
              <p:cNvSpPr/>
              <p:nvPr/>
            </p:nvSpPr>
            <p:spPr bwMode="auto">
              <a:xfrm>
                <a:off x="11945334"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48" name="二等辺三角形 47"/>
              <p:cNvSpPr/>
              <p:nvPr/>
            </p:nvSpPr>
            <p:spPr bwMode="auto">
              <a:xfrm>
                <a:off x="12101903"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grpSp>
        <p:grpSp>
          <p:nvGrpSpPr>
            <p:cNvPr id="50" name="グループ化 49"/>
            <p:cNvGrpSpPr/>
            <p:nvPr/>
          </p:nvGrpSpPr>
          <p:grpSpPr>
            <a:xfrm>
              <a:off x="3176196" y="3422594"/>
              <a:ext cx="4541775" cy="365498"/>
              <a:chOff x="7717971" y="3422594"/>
              <a:chExt cx="4541775" cy="365498"/>
            </a:xfrm>
          </p:grpSpPr>
          <p:sp>
            <p:nvSpPr>
              <p:cNvPr id="51" name="二等辺三角形 50"/>
              <p:cNvSpPr/>
              <p:nvPr/>
            </p:nvSpPr>
            <p:spPr bwMode="auto">
              <a:xfrm>
                <a:off x="7717971"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52" name="二等辺三角形 51"/>
              <p:cNvSpPr/>
              <p:nvPr/>
            </p:nvSpPr>
            <p:spPr bwMode="auto">
              <a:xfrm>
                <a:off x="7874540"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53" name="二等辺三角形 52"/>
              <p:cNvSpPr/>
              <p:nvPr/>
            </p:nvSpPr>
            <p:spPr bwMode="auto">
              <a:xfrm>
                <a:off x="8031109"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54" name="二等辺三角形 53"/>
              <p:cNvSpPr/>
              <p:nvPr/>
            </p:nvSpPr>
            <p:spPr bwMode="auto">
              <a:xfrm>
                <a:off x="8187678"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55" name="二等辺三角形 54"/>
              <p:cNvSpPr/>
              <p:nvPr/>
            </p:nvSpPr>
            <p:spPr bwMode="auto">
              <a:xfrm>
                <a:off x="8344247"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56" name="二等辺三角形 55"/>
              <p:cNvSpPr/>
              <p:nvPr/>
            </p:nvSpPr>
            <p:spPr bwMode="auto">
              <a:xfrm>
                <a:off x="8500816"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57" name="二等辺三角形 56"/>
              <p:cNvSpPr/>
              <p:nvPr/>
            </p:nvSpPr>
            <p:spPr bwMode="auto">
              <a:xfrm>
                <a:off x="8657385"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58" name="二等辺三角形 57"/>
              <p:cNvSpPr/>
              <p:nvPr/>
            </p:nvSpPr>
            <p:spPr bwMode="auto">
              <a:xfrm>
                <a:off x="8813954"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59" name="二等辺三角形 58"/>
              <p:cNvSpPr/>
              <p:nvPr/>
            </p:nvSpPr>
            <p:spPr bwMode="auto">
              <a:xfrm>
                <a:off x="8970523"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60" name="二等辺三角形 59"/>
              <p:cNvSpPr/>
              <p:nvPr/>
            </p:nvSpPr>
            <p:spPr bwMode="auto">
              <a:xfrm>
                <a:off x="9127092"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61" name="二等辺三角形 60"/>
              <p:cNvSpPr/>
              <p:nvPr/>
            </p:nvSpPr>
            <p:spPr bwMode="auto">
              <a:xfrm>
                <a:off x="9283661"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62" name="二等辺三角形 61"/>
              <p:cNvSpPr/>
              <p:nvPr/>
            </p:nvSpPr>
            <p:spPr bwMode="auto">
              <a:xfrm>
                <a:off x="9440230"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63" name="二等辺三角形 62"/>
              <p:cNvSpPr/>
              <p:nvPr/>
            </p:nvSpPr>
            <p:spPr bwMode="auto">
              <a:xfrm>
                <a:off x="9596799"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64" name="二等辺三角形 63"/>
              <p:cNvSpPr/>
              <p:nvPr/>
            </p:nvSpPr>
            <p:spPr bwMode="auto">
              <a:xfrm>
                <a:off x="9753368"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65" name="二等辺三角形 64"/>
              <p:cNvSpPr/>
              <p:nvPr/>
            </p:nvSpPr>
            <p:spPr bwMode="auto">
              <a:xfrm>
                <a:off x="9909937"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66" name="二等辺三角形 65"/>
              <p:cNvSpPr/>
              <p:nvPr/>
            </p:nvSpPr>
            <p:spPr bwMode="auto">
              <a:xfrm>
                <a:off x="10066506"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67" name="二等辺三角形 66"/>
              <p:cNvSpPr/>
              <p:nvPr/>
            </p:nvSpPr>
            <p:spPr bwMode="auto">
              <a:xfrm>
                <a:off x="10223075"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68" name="二等辺三角形 67"/>
              <p:cNvSpPr/>
              <p:nvPr/>
            </p:nvSpPr>
            <p:spPr bwMode="auto">
              <a:xfrm>
                <a:off x="10379644"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69" name="二等辺三角形 68"/>
              <p:cNvSpPr/>
              <p:nvPr/>
            </p:nvSpPr>
            <p:spPr bwMode="auto">
              <a:xfrm>
                <a:off x="10536213"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70" name="二等辺三角形 69"/>
              <p:cNvSpPr/>
              <p:nvPr/>
            </p:nvSpPr>
            <p:spPr bwMode="auto">
              <a:xfrm>
                <a:off x="10692782"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71" name="二等辺三角形 70"/>
              <p:cNvSpPr/>
              <p:nvPr/>
            </p:nvSpPr>
            <p:spPr bwMode="auto">
              <a:xfrm>
                <a:off x="10849351"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72" name="二等辺三角形 71"/>
              <p:cNvSpPr/>
              <p:nvPr/>
            </p:nvSpPr>
            <p:spPr bwMode="auto">
              <a:xfrm>
                <a:off x="11005920"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73" name="二等辺三角形 72"/>
              <p:cNvSpPr/>
              <p:nvPr/>
            </p:nvSpPr>
            <p:spPr bwMode="auto">
              <a:xfrm>
                <a:off x="11162489"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74" name="二等辺三角形 73"/>
              <p:cNvSpPr/>
              <p:nvPr/>
            </p:nvSpPr>
            <p:spPr bwMode="auto">
              <a:xfrm>
                <a:off x="11319058"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75" name="二等辺三角形 74"/>
              <p:cNvSpPr/>
              <p:nvPr/>
            </p:nvSpPr>
            <p:spPr bwMode="auto">
              <a:xfrm>
                <a:off x="11475627"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76" name="二等辺三角形 75"/>
              <p:cNvSpPr/>
              <p:nvPr/>
            </p:nvSpPr>
            <p:spPr bwMode="auto">
              <a:xfrm>
                <a:off x="11632196"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77" name="二等辺三角形 76"/>
              <p:cNvSpPr/>
              <p:nvPr/>
            </p:nvSpPr>
            <p:spPr bwMode="auto">
              <a:xfrm>
                <a:off x="11788765"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78" name="二等辺三角形 77"/>
              <p:cNvSpPr/>
              <p:nvPr/>
            </p:nvSpPr>
            <p:spPr bwMode="auto">
              <a:xfrm>
                <a:off x="11945334"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79" name="二等辺三角形 78"/>
              <p:cNvSpPr/>
              <p:nvPr/>
            </p:nvSpPr>
            <p:spPr bwMode="auto">
              <a:xfrm>
                <a:off x="12101903"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grpSp>
        <p:grpSp>
          <p:nvGrpSpPr>
            <p:cNvPr id="80" name="グループ化 79"/>
            <p:cNvGrpSpPr/>
            <p:nvPr/>
          </p:nvGrpSpPr>
          <p:grpSpPr>
            <a:xfrm>
              <a:off x="-1365579" y="3422594"/>
              <a:ext cx="4541775" cy="365498"/>
              <a:chOff x="7717971" y="3422594"/>
              <a:chExt cx="4541775" cy="365498"/>
            </a:xfrm>
          </p:grpSpPr>
          <p:sp>
            <p:nvSpPr>
              <p:cNvPr id="81" name="二等辺三角形 80"/>
              <p:cNvSpPr/>
              <p:nvPr/>
            </p:nvSpPr>
            <p:spPr bwMode="auto">
              <a:xfrm>
                <a:off x="7717971"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82" name="二等辺三角形 81"/>
              <p:cNvSpPr/>
              <p:nvPr/>
            </p:nvSpPr>
            <p:spPr bwMode="auto">
              <a:xfrm>
                <a:off x="7874540"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83" name="二等辺三角形 82"/>
              <p:cNvSpPr/>
              <p:nvPr/>
            </p:nvSpPr>
            <p:spPr bwMode="auto">
              <a:xfrm>
                <a:off x="8031109"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84" name="二等辺三角形 83"/>
              <p:cNvSpPr/>
              <p:nvPr/>
            </p:nvSpPr>
            <p:spPr bwMode="auto">
              <a:xfrm>
                <a:off x="8187678"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85" name="二等辺三角形 84"/>
              <p:cNvSpPr/>
              <p:nvPr/>
            </p:nvSpPr>
            <p:spPr bwMode="auto">
              <a:xfrm>
                <a:off x="8344247"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86" name="二等辺三角形 85"/>
              <p:cNvSpPr/>
              <p:nvPr/>
            </p:nvSpPr>
            <p:spPr bwMode="auto">
              <a:xfrm>
                <a:off x="8500816"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87" name="二等辺三角形 86"/>
              <p:cNvSpPr/>
              <p:nvPr/>
            </p:nvSpPr>
            <p:spPr bwMode="auto">
              <a:xfrm>
                <a:off x="8657385"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88" name="二等辺三角形 87"/>
              <p:cNvSpPr/>
              <p:nvPr/>
            </p:nvSpPr>
            <p:spPr bwMode="auto">
              <a:xfrm>
                <a:off x="8813954"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89" name="二等辺三角形 88"/>
              <p:cNvSpPr/>
              <p:nvPr/>
            </p:nvSpPr>
            <p:spPr bwMode="auto">
              <a:xfrm>
                <a:off x="8970523"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90" name="二等辺三角形 89"/>
              <p:cNvSpPr/>
              <p:nvPr/>
            </p:nvSpPr>
            <p:spPr bwMode="auto">
              <a:xfrm>
                <a:off x="9127092"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91" name="二等辺三角形 90"/>
              <p:cNvSpPr/>
              <p:nvPr/>
            </p:nvSpPr>
            <p:spPr bwMode="auto">
              <a:xfrm>
                <a:off x="9283661"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92" name="二等辺三角形 91"/>
              <p:cNvSpPr/>
              <p:nvPr/>
            </p:nvSpPr>
            <p:spPr bwMode="auto">
              <a:xfrm>
                <a:off x="9440230"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93" name="二等辺三角形 92"/>
              <p:cNvSpPr/>
              <p:nvPr/>
            </p:nvSpPr>
            <p:spPr bwMode="auto">
              <a:xfrm>
                <a:off x="9596799"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94" name="二等辺三角形 93"/>
              <p:cNvSpPr/>
              <p:nvPr/>
            </p:nvSpPr>
            <p:spPr bwMode="auto">
              <a:xfrm>
                <a:off x="9753368"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95" name="二等辺三角形 94"/>
              <p:cNvSpPr/>
              <p:nvPr/>
            </p:nvSpPr>
            <p:spPr bwMode="auto">
              <a:xfrm>
                <a:off x="9909937"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96" name="二等辺三角形 95"/>
              <p:cNvSpPr/>
              <p:nvPr/>
            </p:nvSpPr>
            <p:spPr bwMode="auto">
              <a:xfrm>
                <a:off x="10066506"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97" name="二等辺三角形 96"/>
              <p:cNvSpPr/>
              <p:nvPr/>
            </p:nvSpPr>
            <p:spPr bwMode="auto">
              <a:xfrm>
                <a:off x="10223075"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98" name="二等辺三角形 97"/>
              <p:cNvSpPr/>
              <p:nvPr/>
            </p:nvSpPr>
            <p:spPr bwMode="auto">
              <a:xfrm>
                <a:off x="10379644"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99" name="二等辺三角形 98"/>
              <p:cNvSpPr/>
              <p:nvPr/>
            </p:nvSpPr>
            <p:spPr bwMode="auto">
              <a:xfrm>
                <a:off x="10536213"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00" name="二等辺三角形 99"/>
              <p:cNvSpPr/>
              <p:nvPr/>
            </p:nvSpPr>
            <p:spPr bwMode="auto">
              <a:xfrm>
                <a:off x="10692782"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01" name="二等辺三角形 100"/>
              <p:cNvSpPr/>
              <p:nvPr/>
            </p:nvSpPr>
            <p:spPr bwMode="auto">
              <a:xfrm>
                <a:off x="10849351"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02" name="二等辺三角形 101"/>
              <p:cNvSpPr/>
              <p:nvPr/>
            </p:nvSpPr>
            <p:spPr bwMode="auto">
              <a:xfrm>
                <a:off x="11005920"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03" name="二等辺三角形 102"/>
              <p:cNvSpPr/>
              <p:nvPr/>
            </p:nvSpPr>
            <p:spPr bwMode="auto">
              <a:xfrm>
                <a:off x="11162489"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04" name="二等辺三角形 103"/>
              <p:cNvSpPr/>
              <p:nvPr/>
            </p:nvSpPr>
            <p:spPr bwMode="auto">
              <a:xfrm>
                <a:off x="11319058"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05" name="二等辺三角形 104"/>
              <p:cNvSpPr/>
              <p:nvPr/>
            </p:nvSpPr>
            <p:spPr bwMode="auto">
              <a:xfrm>
                <a:off x="11475627"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06" name="二等辺三角形 105"/>
              <p:cNvSpPr/>
              <p:nvPr/>
            </p:nvSpPr>
            <p:spPr bwMode="auto">
              <a:xfrm>
                <a:off x="11632196"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07" name="二等辺三角形 106"/>
              <p:cNvSpPr/>
              <p:nvPr/>
            </p:nvSpPr>
            <p:spPr bwMode="auto">
              <a:xfrm>
                <a:off x="11788765"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08" name="二等辺三角形 107"/>
              <p:cNvSpPr/>
              <p:nvPr/>
            </p:nvSpPr>
            <p:spPr bwMode="auto">
              <a:xfrm>
                <a:off x="11945334"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09" name="二等辺三角形 108"/>
              <p:cNvSpPr/>
              <p:nvPr/>
            </p:nvSpPr>
            <p:spPr bwMode="auto">
              <a:xfrm>
                <a:off x="12101903"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grpSp>
        <p:grpSp>
          <p:nvGrpSpPr>
            <p:cNvPr id="110" name="グループ化 109"/>
            <p:cNvGrpSpPr/>
            <p:nvPr/>
          </p:nvGrpSpPr>
          <p:grpSpPr>
            <a:xfrm>
              <a:off x="-5907354" y="3422594"/>
              <a:ext cx="4541775" cy="365498"/>
              <a:chOff x="7717971" y="3422594"/>
              <a:chExt cx="4541775" cy="365498"/>
            </a:xfrm>
          </p:grpSpPr>
          <p:sp>
            <p:nvSpPr>
              <p:cNvPr id="111" name="二等辺三角形 110"/>
              <p:cNvSpPr/>
              <p:nvPr/>
            </p:nvSpPr>
            <p:spPr bwMode="auto">
              <a:xfrm>
                <a:off x="7717971"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12" name="二等辺三角形 111"/>
              <p:cNvSpPr/>
              <p:nvPr/>
            </p:nvSpPr>
            <p:spPr bwMode="auto">
              <a:xfrm>
                <a:off x="7874540"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13" name="二等辺三角形 112"/>
              <p:cNvSpPr/>
              <p:nvPr/>
            </p:nvSpPr>
            <p:spPr bwMode="auto">
              <a:xfrm>
                <a:off x="8031109"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14" name="二等辺三角形 113"/>
              <p:cNvSpPr/>
              <p:nvPr/>
            </p:nvSpPr>
            <p:spPr bwMode="auto">
              <a:xfrm>
                <a:off x="8187678"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15" name="二等辺三角形 114"/>
              <p:cNvSpPr/>
              <p:nvPr/>
            </p:nvSpPr>
            <p:spPr bwMode="auto">
              <a:xfrm>
                <a:off x="8344247"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16" name="二等辺三角形 115"/>
              <p:cNvSpPr/>
              <p:nvPr/>
            </p:nvSpPr>
            <p:spPr bwMode="auto">
              <a:xfrm>
                <a:off x="8500816"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17" name="二等辺三角形 116"/>
              <p:cNvSpPr/>
              <p:nvPr/>
            </p:nvSpPr>
            <p:spPr bwMode="auto">
              <a:xfrm>
                <a:off x="8657385"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18" name="二等辺三角形 117"/>
              <p:cNvSpPr/>
              <p:nvPr/>
            </p:nvSpPr>
            <p:spPr bwMode="auto">
              <a:xfrm>
                <a:off x="8813954"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19" name="二等辺三角形 118"/>
              <p:cNvSpPr/>
              <p:nvPr/>
            </p:nvSpPr>
            <p:spPr bwMode="auto">
              <a:xfrm>
                <a:off x="8970523"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20" name="二等辺三角形 119"/>
              <p:cNvSpPr/>
              <p:nvPr/>
            </p:nvSpPr>
            <p:spPr bwMode="auto">
              <a:xfrm>
                <a:off x="9127092"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21" name="二等辺三角形 120"/>
              <p:cNvSpPr/>
              <p:nvPr/>
            </p:nvSpPr>
            <p:spPr bwMode="auto">
              <a:xfrm>
                <a:off x="9283661"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22" name="二等辺三角形 121"/>
              <p:cNvSpPr/>
              <p:nvPr/>
            </p:nvSpPr>
            <p:spPr bwMode="auto">
              <a:xfrm>
                <a:off x="9440230"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23" name="二等辺三角形 122"/>
              <p:cNvSpPr/>
              <p:nvPr/>
            </p:nvSpPr>
            <p:spPr bwMode="auto">
              <a:xfrm>
                <a:off x="9596799"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24" name="二等辺三角形 123"/>
              <p:cNvSpPr/>
              <p:nvPr/>
            </p:nvSpPr>
            <p:spPr bwMode="auto">
              <a:xfrm>
                <a:off x="9753368"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25" name="二等辺三角形 124"/>
              <p:cNvSpPr/>
              <p:nvPr/>
            </p:nvSpPr>
            <p:spPr bwMode="auto">
              <a:xfrm>
                <a:off x="9909937"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26" name="二等辺三角形 125"/>
              <p:cNvSpPr/>
              <p:nvPr/>
            </p:nvSpPr>
            <p:spPr bwMode="auto">
              <a:xfrm>
                <a:off x="10066506"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27" name="二等辺三角形 126"/>
              <p:cNvSpPr/>
              <p:nvPr/>
            </p:nvSpPr>
            <p:spPr bwMode="auto">
              <a:xfrm>
                <a:off x="10223075"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28" name="二等辺三角形 127"/>
              <p:cNvSpPr/>
              <p:nvPr/>
            </p:nvSpPr>
            <p:spPr bwMode="auto">
              <a:xfrm>
                <a:off x="10379644"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29" name="二等辺三角形 128"/>
              <p:cNvSpPr/>
              <p:nvPr/>
            </p:nvSpPr>
            <p:spPr bwMode="auto">
              <a:xfrm>
                <a:off x="10536213"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30" name="二等辺三角形 129"/>
              <p:cNvSpPr/>
              <p:nvPr/>
            </p:nvSpPr>
            <p:spPr bwMode="auto">
              <a:xfrm>
                <a:off x="10692782"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31" name="二等辺三角形 130"/>
              <p:cNvSpPr/>
              <p:nvPr/>
            </p:nvSpPr>
            <p:spPr bwMode="auto">
              <a:xfrm>
                <a:off x="10849351"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32" name="二等辺三角形 131"/>
              <p:cNvSpPr/>
              <p:nvPr/>
            </p:nvSpPr>
            <p:spPr bwMode="auto">
              <a:xfrm>
                <a:off x="11005920"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33" name="二等辺三角形 132"/>
              <p:cNvSpPr/>
              <p:nvPr/>
            </p:nvSpPr>
            <p:spPr bwMode="auto">
              <a:xfrm>
                <a:off x="11162489"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34" name="二等辺三角形 133"/>
              <p:cNvSpPr/>
              <p:nvPr/>
            </p:nvSpPr>
            <p:spPr bwMode="auto">
              <a:xfrm>
                <a:off x="11319058"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35" name="二等辺三角形 134"/>
              <p:cNvSpPr/>
              <p:nvPr/>
            </p:nvSpPr>
            <p:spPr bwMode="auto">
              <a:xfrm>
                <a:off x="11475627"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36" name="二等辺三角形 135"/>
              <p:cNvSpPr/>
              <p:nvPr/>
            </p:nvSpPr>
            <p:spPr bwMode="auto">
              <a:xfrm>
                <a:off x="11632196"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37" name="二等辺三角形 136"/>
              <p:cNvSpPr/>
              <p:nvPr/>
            </p:nvSpPr>
            <p:spPr bwMode="auto">
              <a:xfrm>
                <a:off x="11788765"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38" name="二等辺三角形 137"/>
              <p:cNvSpPr/>
              <p:nvPr/>
            </p:nvSpPr>
            <p:spPr bwMode="auto">
              <a:xfrm>
                <a:off x="11945334"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39" name="二等辺三角形 138"/>
              <p:cNvSpPr/>
              <p:nvPr/>
            </p:nvSpPr>
            <p:spPr bwMode="auto">
              <a:xfrm>
                <a:off x="12101903"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grpSp>
        <p:grpSp>
          <p:nvGrpSpPr>
            <p:cNvPr id="140" name="グループ化 139"/>
            <p:cNvGrpSpPr/>
            <p:nvPr/>
          </p:nvGrpSpPr>
          <p:grpSpPr>
            <a:xfrm>
              <a:off x="-10449129" y="3422594"/>
              <a:ext cx="4541775" cy="365498"/>
              <a:chOff x="7717971" y="3422594"/>
              <a:chExt cx="4541775" cy="365498"/>
            </a:xfrm>
          </p:grpSpPr>
          <p:sp>
            <p:nvSpPr>
              <p:cNvPr id="141" name="二等辺三角形 140"/>
              <p:cNvSpPr/>
              <p:nvPr/>
            </p:nvSpPr>
            <p:spPr bwMode="auto">
              <a:xfrm>
                <a:off x="7717971"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42" name="二等辺三角形 141"/>
              <p:cNvSpPr/>
              <p:nvPr/>
            </p:nvSpPr>
            <p:spPr bwMode="auto">
              <a:xfrm>
                <a:off x="7874540"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43" name="二等辺三角形 142"/>
              <p:cNvSpPr/>
              <p:nvPr/>
            </p:nvSpPr>
            <p:spPr bwMode="auto">
              <a:xfrm>
                <a:off x="8031109"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44" name="二等辺三角形 143"/>
              <p:cNvSpPr/>
              <p:nvPr/>
            </p:nvSpPr>
            <p:spPr bwMode="auto">
              <a:xfrm>
                <a:off x="8187678"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45" name="二等辺三角形 144"/>
              <p:cNvSpPr/>
              <p:nvPr/>
            </p:nvSpPr>
            <p:spPr bwMode="auto">
              <a:xfrm>
                <a:off x="8344247"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46" name="二等辺三角形 145"/>
              <p:cNvSpPr/>
              <p:nvPr/>
            </p:nvSpPr>
            <p:spPr bwMode="auto">
              <a:xfrm>
                <a:off x="8500816"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47" name="二等辺三角形 146"/>
              <p:cNvSpPr/>
              <p:nvPr/>
            </p:nvSpPr>
            <p:spPr bwMode="auto">
              <a:xfrm>
                <a:off x="8657385"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48" name="二等辺三角形 147"/>
              <p:cNvSpPr/>
              <p:nvPr/>
            </p:nvSpPr>
            <p:spPr bwMode="auto">
              <a:xfrm>
                <a:off x="8813954"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49" name="二等辺三角形 148"/>
              <p:cNvSpPr/>
              <p:nvPr/>
            </p:nvSpPr>
            <p:spPr bwMode="auto">
              <a:xfrm>
                <a:off x="8970523"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50" name="二等辺三角形 149"/>
              <p:cNvSpPr/>
              <p:nvPr/>
            </p:nvSpPr>
            <p:spPr bwMode="auto">
              <a:xfrm>
                <a:off x="9127092"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51" name="二等辺三角形 150"/>
              <p:cNvSpPr/>
              <p:nvPr/>
            </p:nvSpPr>
            <p:spPr bwMode="auto">
              <a:xfrm>
                <a:off x="9283661"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52" name="二等辺三角形 151"/>
              <p:cNvSpPr/>
              <p:nvPr/>
            </p:nvSpPr>
            <p:spPr bwMode="auto">
              <a:xfrm>
                <a:off x="9440230"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53" name="二等辺三角形 152"/>
              <p:cNvSpPr/>
              <p:nvPr/>
            </p:nvSpPr>
            <p:spPr bwMode="auto">
              <a:xfrm>
                <a:off x="9596799"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54" name="二等辺三角形 153"/>
              <p:cNvSpPr/>
              <p:nvPr/>
            </p:nvSpPr>
            <p:spPr bwMode="auto">
              <a:xfrm>
                <a:off x="9753368"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55" name="二等辺三角形 154"/>
              <p:cNvSpPr/>
              <p:nvPr/>
            </p:nvSpPr>
            <p:spPr bwMode="auto">
              <a:xfrm>
                <a:off x="9909937"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56" name="二等辺三角形 155"/>
              <p:cNvSpPr/>
              <p:nvPr/>
            </p:nvSpPr>
            <p:spPr bwMode="auto">
              <a:xfrm>
                <a:off x="10066506"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57" name="二等辺三角形 156"/>
              <p:cNvSpPr/>
              <p:nvPr/>
            </p:nvSpPr>
            <p:spPr bwMode="auto">
              <a:xfrm>
                <a:off x="10223075"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58" name="二等辺三角形 157"/>
              <p:cNvSpPr/>
              <p:nvPr/>
            </p:nvSpPr>
            <p:spPr bwMode="auto">
              <a:xfrm>
                <a:off x="10379644"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59" name="二等辺三角形 158"/>
              <p:cNvSpPr/>
              <p:nvPr/>
            </p:nvSpPr>
            <p:spPr bwMode="auto">
              <a:xfrm>
                <a:off x="10536213"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60" name="二等辺三角形 159"/>
              <p:cNvSpPr/>
              <p:nvPr/>
            </p:nvSpPr>
            <p:spPr bwMode="auto">
              <a:xfrm>
                <a:off x="10692782"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61" name="二等辺三角形 160"/>
              <p:cNvSpPr/>
              <p:nvPr/>
            </p:nvSpPr>
            <p:spPr bwMode="auto">
              <a:xfrm>
                <a:off x="10849351"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62" name="二等辺三角形 161"/>
              <p:cNvSpPr/>
              <p:nvPr/>
            </p:nvSpPr>
            <p:spPr bwMode="auto">
              <a:xfrm>
                <a:off x="11005920"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63" name="二等辺三角形 162"/>
              <p:cNvSpPr/>
              <p:nvPr/>
            </p:nvSpPr>
            <p:spPr bwMode="auto">
              <a:xfrm>
                <a:off x="11162489"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64" name="二等辺三角形 163"/>
              <p:cNvSpPr/>
              <p:nvPr/>
            </p:nvSpPr>
            <p:spPr bwMode="auto">
              <a:xfrm>
                <a:off x="11319058"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65" name="二等辺三角形 164"/>
              <p:cNvSpPr/>
              <p:nvPr/>
            </p:nvSpPr>
            <p:spPr bwMode="auto">
              <a:xfrm>
                <a:off x="11475627"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66" name="二等辺三角形 165"/>
              <p:cNvSpPr/>
              <p:nvPr/>
            </p:nvSpPr>
            <p:spPr bwMode="auto">
              <a:xfrm>
                <a:off x="11632196"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67" name="二等辺三角形 166"/>
              <p:cNvSpPr/>
              <p:nvPr/>
            </p:nvSpPr>
            <p:spPr bwMode="auto">
              <a:xfrm>
                <a:off x="11788765"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68" name="二等辺三角形 167"/>
              <p:cNvSpPr/>
              <p:nvPr/>
            </p:nvSpPr>
            <p:spPr bwMode="auto">
              <a:xfrm>
                <a:off x="11945334"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69" name="二等辺三角形 168"/>
              <p:cNvSpPr/>
              <p:nvPr/>
            </p:nvSpPr>
            <p:spPr bwMode="auto">
              <a:xfrm>
                <a:off x="12101903"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grpSp>
        <p:grpSp>
          <p:nvGrpSpPr>
            <p:cNvPr id="170" name="グループ化 169"/>
            <p:cNvGrpSpPr/>
            <p:nvPr/>
          </p:nvGrpSpPr>
          <p:grpSpPr>
            <a:xfrm>
              <a:off x="-14990904" y="3422594"/>
              <a:ext cx="4541775" cy="365498"/>
              <a:chOff x="7717971" y="3422594"/>
              <a:chExt cx="4541775" cy="365498"/>
            </a:xfrm>
          </p:grpSpPr>
          <p:sp>
            <p:nvSpPr>
              <p:cNvPr id="171" name="二等辺三角形 170"/>
              <p:cNvSpPr/>
              <p:nvPr/>
            </p:nvSpPr>
            <p:spPr bwMode="auto">
              <a:xfrm>
                <a:off x="7717971"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72" name="二等辺三角形 171"/>
              <p:cNvSpPr/>
              <p:nvPr/>
            </p:nvSpPr>
            <p:spPr bwMode="auto">
              <a:xfrm>
                <a:off x="7874540"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73" name="二等辺三角形 172"/>
              <p:cNvSpPr/>
              <p:nvPr/>
            </p:nvSpPr>
            <p:spPr bwMode="auto">
              <a:xfrm>
                <a:off x="8031109"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74" name="二等辺三角形 173"/>
              <p:cNvSpPr/>
              <p:nvPr/>
            </p:nvSpPr>
            <p:spPr bwMode="auto">
              <a:xfrm>
                <a:off x="8187678"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75" name="二等辺三角形 174"/>
              <p:cNvSpPr/>
              <p:nvPr/>
            </p:nvSpPr>
            <p:spPr bwMode="auto">
              <a:xfrm>
                <a:off x="8344247"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76" name="二等辺三角形 175"/>
              <p:cNvSpPr/>
              <p:nvPr/>
            </p:nvSpPr>
            <p:spPr bwMode="auto">
              <a:xfrm>
                <a:off x="8500816"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77" name="二等辺三角形 176"/>
              <p:cNvSpPr/>
              <p:nvPr/>
            </p:nvSpPr>
            <p:spPr bwMode="auto">
              <a:xfrm>
                <a:off x="8657385"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78" name="二等辺三角形 177"/>
              <p:cNvSpPr/>
              <p:nvPr/>
            </p:nvSpPr>
            <p:spPr bwMode="auto">
              <a:xfrm>
                <a:off x="8813954"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79" name="二等辺三角形 178"/>
              <p:cNvSpPr/>
              <p:nvPr/>
            </p:nvSpPr>
            <p:spPr bwMode="auto">
              <a:xfrm>
                <a:off x="8970523"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80" name="二等辺三角形 179"/>
              <p:cNvSpPr/>
              <p:nvPr/>
            </p:nvSpPr>
            <p:spPr bwMode="auto">
              <a:xfrm>
                <a:off x="9127092"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81" name="二等辺三角形 180"/>
              <p:cNvSpPr/>
              <p:nvPr/>
            </p:nvSpPr>
            <p:spPr bwMode="auto">
              <a:xfrm>
                <a:off x="9283661"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82" name="二等辺三角形 181"/>
              <p:cNvSpPr/>
              <p:nvPr/>
            </p:nvSpPr>
            <p:spPr bwMode="auto">
              <a:xfrm>
                <a:off x="9440230"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83" name="二等辺三角形 182"/>
              <p:cNvSpPr/>
              <p:nvPr/>
            </p:nvSpPr>
            <p:spPr bwMode="auto">
              <a:xfrm>
                <a:off x="9596799"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84" name="二等辺三角形 183"/>
              <p:cNvSpPr/>
              <p:nvPr/>
            </p:nvSpPr>
            <p:spPr bwMode="auto">
              <a:xfrm>
                <a:off x="9753368"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85" name="二等辺三角形 184"/>
              <p:cNvSpPr/>
              <p:nvPr/>
            </p:nvSpPr>
            <p:spPr bwMode="auto">
              <a:xfrm>
                <a:off x="9909937"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86" name="二等辺三角形 185"/>
              <p:cNvSpPr/>
              <p:nvPr/>
            </p:nvSpPr>
            <p:spPr bwMode="auto">
              <a:xfrm>
                <a:off x="10066506"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87" name="二等辺三角形 186"/>
              <p:cNvSpPr/>
              <p:nvPr/>
            </p:nvSpPr>
            <p:spPr bwMode="auto">
              <a:xfrm>
                <a:off x="10223075"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88" name="二等辺三角形 187"/>
              <p:cNvSpPr/>
              <p:nvPr/>
            </p:nvSpPr>
            <p:spPr bwMode="auto">
              <a:xfrm>
                <a:off x="10379644"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89" name="二等辺三角形 188"/>
              <p:cNvSpPr/>
              <p:nvPr/>
            </p:nvSpPr>
            <p:spPr bwMode="auto">
              <a:xfrm>
                <a:off x="10536213"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90" name="二等辺三角形 189"/>
              <p:cNvSpPr/>
              <p:nvPr/>
            </p:nvSpPr>
            <p:spPr bwMode="auto">
              <a:xfrm>
                <a:off x="10692782"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91" name="二等辺三角形 190"/>
              <p:cNvSpPr/>
              <p:nvPr/>
            </p:nvSpPr>
            <p:spPr bwMode="auto">
              <a:xfrm>
                <a:off x="10849351"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92" name="二等辺三角形 191"/>
              <p:cNvSpPr/>
              <p:nvPr/>
            </p:nvSpPr>
            <p:spPr bwMode="auto">
              <a:xfrm>
                <a:off x="11005920"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93" name="二等辺三角形 192"/>
              <p:cNvSpPr/>
              <p:nvPr/>
            </p:nvSpPr>
            <p:spPr bwMode="auto">
              <a:xfrm>
                <a:off x="11162489"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94" name="二等辺三角形 193"/>
              <p:cNvSpPr/>
              <p:nvPr/>
            </p:nvSpPr>
            <p:spPr bwMode="auto">
              <a:xfrm>
                <a:off x="11319058"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95" name="二等辺三角形 194"/>
              <p:cNvSpPr/>
              <p:nvPr/>
            </p:nvSpPr>
            <p:spPr bwMode="auto">
              <a:xfrm>
                <a:off x="11475627"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96" name="二等辺三角形 195"/>
              <p:cNvSpPr/>
              <p:nvPr/>
            </p:nvSpPr>
            <p:spPr bwMode="auto">
              <a:xfrm>
                <a:off x="11632196"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97" name="二等辺三角形 196"/>
              <p:cNvSpPr/>
              <p:nvPr/>
            </p:nvSpPr>
            <p:spPr bwMode="auto">
              <a:xfrm>
                <a:off x="11788765"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98" name="二等辺三角形 197"/>
              <p:cNvSpPr/>
              <p:nvPr/>
            </p:nvSpPr>
            <p:spPr bwMode="auto">
              <a:xfrm>
                <a:off x="11945334"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199" name="二等辺三角形 198"/>
              <p:cNvSpPr/>
              <p:nvPr/>
            </p:nvSpPr>
            <p:spPr bwMode="auto">
              <a:xfrm>
                <a:off x="12101903"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grpSp>
        <p:grpSp>
          <p:nvGrpSpPr>
            <p:cNvPr id="200" name="グループ化 199"/>
            <p:cNvGrpSpPr/>
            <p:nvPr/>
          </p:nvGrpSpPr>
          <p:grpSpPr>
            <a:xfrm>
              <a:off x="-19532679" y="3422594"/>
              <a:ext cx="4541775" cy="365498"/>
              <a:chOff x="7717971" y="3422594"/>
              <a:chExt cx="4541775" cy="365498"/>
            </a:xfrm>
          </p:grpSpPr>
          <p:sp>
            <p:nvSpPr>
              <p:cNvPr id="201" name="二等辺三角形 200"/>
              <p:cNvSpPr/>
              <p:nvPr/>
            </p:nvSpPr>
            <p:spPr bwMode="auto">
              <a:xfrm>
                <a:off x="7717971"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02" name="二等辺三角形 201"/>
              <p:cNvSpPr/>
              <p:nvPr/>
            </p:nvSpPr>
            <p:spPr bwMode="auto">
              <a:xfrm>
                <a:off x="7874540"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03" name="二等辺三角形 202"/>
              <p:cNvSpPr/>
              <p:nvPr/>
            </p:nvSpPr>
            <p:spPr bwMode="auto">
              <a:xfrm>
                <a:off x="8031109"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04" name="二等辺三角形 203"/>
              <p:cNvSpPr/>
              <p:nvPr/>
            </p:nvSpPr>
            <p:spPr bwMode="auto">
              <a:xfrm>
                <a:off x="8187678"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05" name="二等辺三角形 204"/>
              <p:cNvSpPr/>
              <p:nvPr/>
            </p:nvSpPr>
            <p:spPr bwMode="auto">
              <a:xfrm>
                <a:off x="8344247"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06" name="二等辺三角形 205"/>
              <p:cNvSpPr/>
              <p:nvPr/>
            </p:nvSpPr>
            <p:spPr bwMode="auto">
              <a:xfrm>
                <a:off x="8500816"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07" name="二等辺三角形 206"/>
              <p:cNvSpPr/>
              <p:nvPr/>
            </p:nvSpPr>
            <p:spPr bwMode="auto">
              <a:xfrm>
                <a:off x="8657385"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08" name="二等辺三角形 207"/>
              <p:cNvSpPr/>
              <p:nvPr/>
            </p:nvSpPr>
            <p:spPr bwMode="auto">
              <a:xfrm>
                <a:off x="8813954"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09" name="二等辺三角形 208"/>
              <p:cNvSpPr/>
              <p:nvPr/>
            </p:nvSpPr>
            <p:spPr bwMode="auto">
              <a:xfrm>
                <a:off x="8970523"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10" name="二等辺三角形 209"/>
              <p:cNvSpPr/>
              <p:nvPr/>
            </p:nvSpPr>
            <p:spPr bwMode="auto">
              <a:xfrm>
                <a:off x="9127092"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11" name="二等辺三角形 210"/>
              <p:cNvSpPr/>
              <p:nvPr/>
            </p:nvSpPr>
            <p:spPr bwMode="auto">
              <a:xfrm>
                <a:off x="9283661"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12" name="二等辺三角形 211"/>
              <p:cNvSpPr/>
              <p:nvPr/>
            </p:nvSpPr>
            <p:spPr bwMode="auto">
              <a:xfrm>
                <a:off x="9440230"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13" name="二等辺三角形 212"/>
              <p:cNvSpPr/>
              <p:nvPr/>
            </p:nvSpPr>
            <p:spPr bwMode="auto">
              <a:xfrm>
                <a:off x="9596799"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14" name="二等辺三角形 213"/>
              <p:cNvSpPr/>
              <p:nvPr/>
            </p:nvSpPr>
            <p:spPr bwMode="auto">
              <a:xfrm>
                <a:off x="9753368"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15" name="二等辺三角形 214"/>
              <p:cNvSpPr/>
              <p:nvPr/>
            </p:nvSpPr>
            <p:spPr bwMode="auto">
              <a:xfrm>
                <a:off x="9909937"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16" name="二等辺三角形 215"/>
              <p:cNvSpPr/>
              <p:nvPr/>
            </p:nvSpPr>
            <p:spPr bwMode="auto">
              <a:xfrm>
                <a:off x="10066506"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17" name="二等辺三角形 216"/>
              <p:cNvSpPr/>
              <p:nvPr/>
            </p:nvSpPr>
            <p:spPr bwMode="auto">
              <a:xfrm>
                <a:off x="10223075"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18" name="二等辺三角形 217"/>
              <p:cNvSpPr/>
              <p:nvPr/>
            </p:nvSpPr>
            <p:spPr bwMode="auto">
              <a:xfrm>
                <a:off x="10379644"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19" name="二等辺三角形 218"/>
              <p:cNvSpPr/>
              <p:nvPr/>
            </p:nvSpPr>
            <p:spPr bwMode="auto">
              <a:xfrm>
                <a:off x="10536213"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20" name="二等辺三角形 219"/>
              <p:cNvSpPr/>
              <p:nvPr/>
            </p:nvSpPr>
            <p:spPr bwMode="auto">
              <a:xfrm>
                <a:off x="10692782"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21" name="二等辺三角形 220"/>
              <p:cNvSpPr/>
              <p:nvPr/>
            </p:nvSpPr>
            <p:spPr bwMode="auto">
              <a:xfrm>
                <a:off x="10849351"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22" name="二等辺三角形 221"/>
              <p:cNvSpPr/>
              <p:nvPr/>
            </p:nvSpPr>
            <p:spPr bwMode="auto">
              <a:xfrm>
                <a:off x="11005920"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23" name="二等辺三角形 222"/>
              <p:cNvSpPr/>
              <p:nvPr/>
            </p:nvSpPr>
            <p:spPr bwMode="auto">
              <a:xfrm>
                <a:off x="11162489"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24" name="二等辺三角形 223"/>
              <p:cNvSpPr/>
              <p:nvPr/>
            </p:nvSpPr>
            <p:spPr bwMode="auto">
              <a:xfrm>
                <a:off x="11319058"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25" name="二等辺三角形 224"/>
              <p:cNvSpPr/>
              <p:nvPr/>
            </p:nvSpPr>
            <p:spPr bwMode="auto">
              <a:xfrm>
                <a:off x="11475627"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26" name="二等辺三角形 225"/>
              <p:cNvSpPr/>
              <p:nvPr/>
            </p:nvSpPr>
            <p:spPr bwMode="auto">
              <a:xfrm>
                <a:off x="11632196"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27" name="二等辺三角形 226"/>
              <p:cNvSpPr/>
              <p:nvPr/>
            </p:nvSpPr>
            <p:spPr bwMode="auto">
              <a:xfrm>
                <a:off x="11788765"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28" name="二等辺三角形 227"/>
              <p:cNvSpPr/>
              <p:nvPr/>
            </p:nvSpPr>
            <p:spPr bwMode="auto">
              <a:xfrm>
                <a:off x="11945334"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29" name="二等辺三角形 228"/>
              <p:cNvSpPr/>
              <p:nvPr/>
            </p:nvSpPr>
            <p:spPr bwMode="auto">
              <a:xfrm>
                <a:off x="12101903"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grpSp>
        <p:grpSp>
          <p:nvGrpSpPr>
            <p:cNvPr id="230" name="グループ化 229"/>
            <p:cNvGrpSpPr/>
            <p:nvPr/>
          </p:nvGrpSpPr>
          <p:grpSpPr>
            <a:xfrm>
              <a:off x="-24074454" y="3422594"/>
              <a:ext cx="4541775" cy="365498"/>
              <a:chOff x="7717971" y="3422594"/>
              <a:chExt cx="4541775" cy="365498"/>
            </a:xfrm>
          </p:grpSpPr>
          <p:sp>
            <p:nvSpPr>
              <p:cNvPr id="231" name="二等辺三角形 230"/>
              <p:cNvSpPr/>
              <p:nvPr/>
            </p:nvSpPr>
            <p:spPr bwMode="auto">
              <a:xfrm>
                <a:off x="7717971"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32" name="二等辺三角形 231"/>
              <p:cNvSpPr/>
              <p:nvPr/>
            </p:nvSpPr>
            <p:spPr bwMode="auto">
              <a:xfrm>
                <a:off x="7874540"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33" name="二等辺三角形 232"/>
              <p:cNvSpPr/>
              <p:nvPr/>
            </p:nvSpPr>
            <p:spPr bwMode="auto">
              <a:xfrm>
                <a:off x="8031109"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34" name="二等辺三角形 233"/>
              <p:cNvSpPr/>
              <p:nvPr/>
            </p:nvSpPr>
            <p:spPr bwMode="auto">
              <a:xfrm>
                <a:off x="8187678"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35" name="二等辺三角形 234"/>
              <p:cNvSpPr/>
              <p:nvPr/>
            </p:nvSpPr>
            <p:spPr bwMode="auto">
              <a:xfrm>
                <a:off x="8344247"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36" name="二等辺三角形 235"/>
              <p:cNvSpPr/>
              <p:nvPr/>
            </p:nvSpPr>
            <p:spPr bwMode="auto">
              <a:xfrm>
                <a:off x="8500816"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37" name="二等辺三角形 236"/>
              <p:cNvSpPr/>
              <p:nvPr/>
            </p:nvSpPr>
            <p:spPr bwMode="auto">
              <a:xfrm>
                <a:off x="8657385"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38" name="二等辺三角形 237"/>
              <p:cNvSpPr/>
              <p:nvPr/>
            </p:nvSpPr>
            <p:spPr bwMode="auto">
              <a:xfrm>
                <a:off x="8813954"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39" name="二等辺三角形 238"/>
              <p:cNvSpPr/>
              <p:nvPr/>
            </p:nvSpPr>
            <p:spPr bwMode="auto">
              <a:xfrm>
                <a:off x="8970523"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40" name="二等辺三角形 239"/>
              <p:cNvSpPr/>
              <p:nvPr/>
            </p:nvSpPr>
            <p:spPr bwMode="auto">
              <a:xfrm>
                <a:off x="9127092"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41" name="二等辺三角形 240"/>
              <p:cNvSpPr/>
              <p:nvPr/>
            </p:nvSpPr>
            <p:spPr bwMode="auto">
              <a:xfrm>
                <a:off x="9283661"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42" name="二等辺三角形 241"/>
              <p:cNvSpPr/>
              <p:nvPr/>
            </p:nvSpPr>
            <p:spPr bwMode="auto">
              <a:xfrm>
                <a:off x="9440230"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43" name="二等辺三角形 242"/>
              <p:cNvSpPr/>
              <p:nvPr/>
            </p:nvSpPr>
            <p:spPr bwMode="auto">
              <a:xfrm>
                <a:off x="9596799"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44" name="二等辺三角形 243"/>
              <p:cNvSpPr/>
              <p:nvPr/>
            </p:nvSpPr>
            <p:spPr bwMode="auto">
              <a:xfrm>
                <a:off x="9753368"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45" name="二等辺三角形 244"/>
              <p:cNvSpPr/>
              <p:nvPr/>
            </p:nvSpPr>
            <p:spPr bwMode="auto">
              <a:xfrm>
                <a:off x="9909937"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46" name="二等辺三角形 245"/>
              <p:cNvSpPr/>
              <p:nvPr/>
            </p:nvSpPr>
            <p:spPr bwMode="auto">
              <a:xfrm>
                <a:off x="10066506"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47" name="二等辺三角形 246"/>
              <p:cNvSpPr/>
              <p:nvPr/>
            </p:nvSpPr>
            <p:spPr bwMode="auto">
              <a:xfrm>
                <a:off x="10223075"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48" name="二等辺三角形 247"/>
              <p:cNvSpPr/>
              <p:nvPr/>
            </p:nvSpPr>
            <p:spPr bwMode="auto">
              <a:xfrm>
                <a:off x="10379644"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49" name="二等辺三角形 248"/>
              <p:cNvSpPr/>
              <p:nvPr/>
            </p:nvSpPr>
            <p:spPr bwMode="auto">
              <a:xfrm>
                <a:off x="10536213"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50" name="二等辺三角形 249"/>
              <p:cNvSpPr/>
              <p:nvPr/>
            </p:nvSpPr>
            <p:spPr bwMode="auto">
              <a:xfrm>
                <a:off x="10692782"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51" name="二等辺三角形 250"/>
              <p:cNvSpPr/>
              <p:nvPr/>
            </p:nvSpPr>
            <p:spPr bwMode="auto">
              <a:xfrm>
                <a:off x="10849351"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52" name="二等辺三角形 251"/>
              <p:cNvSpPr/>
              <p:nvPr/>
            </p:nvSpPr>
            <p:spPr bwMode="auto">
              <a:xfrm>
                <a:off x="11005920"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53" name="二等辺三角形 252"/>
              <p:cNvSpPr/>
              <p:nvPr/>
            </p:nvSpPr>
            <p:spPr bwMode="auto">
              <a:xfrm>
                <a:off x="11162489"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54" name="二等辺三角形 253"/>
              <p:cNvSpPr/>
              <p:nvPr/>
            </p:nvSpPr>
            <p:spPr bwMode="auto">
              <a:xfrm>
                <a:off x="11319058"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55" name="二等辺三角形 254"/>
              <p:cNvSpPr/>
              <p:nvPr/>
            </p:nvSpPr>
            <p:spPr bwMode="auto">
              <a:xfrm>
                <a:off x="11475627"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56" name="二等辺三角形 255"/>
              <p:cNvSpPr/>
              <p:nvPr/>
            </p:nvSpPr>
            <p:spPr bwMode="auto">
              <a:xfrm>
                <a:off x="11632196"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57" name="二等辺三角形 256"/>
              <p:cNvSpPr/>
              <p:nvPr/>
            </p:nvSpPr>
            <p:spPr bwMode="auto">
              <a:xfrm>
                <a:off x="11788765"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58" name="二等辺三角形 257"/>
              <p:cNvSpPr/>
              <p:nvPr/>
            </p:nvSpPr>
            <p:spPr bwMode="auto">
              <a:xfrm>
                <a:off x="11945334"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59" name="二等辺三角形 258"/>
              <p:cNvSpPr/>
              <p:nvPr/>
            </p:nvSpPr>
            <p:spPr bwMode="auto">
              <a:xfrm>
                <a:off x="12101903"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grpSp>
        <p:grpSp>
          <p:nvGrpSpPr>
            <p:cNvPr id="260" name="グループ化 259"/>
            <p:cNvGrpSpPr/>
            <p:nvPr/>
          </p:nvGrpSpPr>
          <p:grpSpPr>
            <a:xfrm>
              <a:off x="-28616229" y="3422594"/>
              <a:ext cx="4541775" cy="365498"/>
              <a:chOff x="7717971" y="3422594"/>
              <a:chExt cx="4541775" cy="365498"/>
            </a:xfrm>
          </p:grpSpPr>
          <p:sp>
            <p:nvSpPr>
              <p:cNvPr id="261" name="二等辺三角形 260"/>
              <p:cNvSpPr/>
              <p:nvPr/>
            </p:nvSpPr>
            <p:spPr bwMode="auto">
              <a:xfrm>
                <a:off x="7717971"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62" name="二等辺三角形 261"/>
              <p:cNvSpPr/>
              <p:nvPr/>
            </p:nvSpPr>
            <p:spPr bwMode="auto">
              <a:xfrm>
                <a:off x="7874540"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63" name="二等辺三角形 262"/>
              <p:cNvSpPr/>
              <p:nvPr/>
            </p:nvSpPr>
            <p:spPr bwMode="auto">
              <a:xfrm>
                <a:off x="8031109"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64" name="二等辺三角形 263"/>
              <p:cNvSpPr/>
              <p:nvPr/>
            </p:nvSpPr>
            <p:spPr bwMode="auto">
              <a:xfrm>
                <a:off x="8187678"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65" name="二等辺三角形 264"/>
              <p:cNvSpPr/>
              <p:nvPr/>
            </p:nvSpPr>
            <p:spPr bwMode="auto">
              <a:xfrm>
                <a:off x="8344247"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66" name="二等辺三角形 265"/>
              <p:cNvSpPr/>
              <p:nvPr/>
            </p:nvSpPr>
            <p:spPr bwMode="auto">
              <a:xfrm>
                <a:off x="8500816"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67" name="二等辺三角形 266"/>
              <p:cNvSpPr/>
              <p:nvPr/>
            </p:nvSpPr>
            <p:spPr bwMode="auto">
              <a:xfrm>
                <a:off x="8657385"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68" name="二等辺三角形 267"/>
              <p:cNvSpPr/>
              <p:nvPr/>
            </p:nvSpPr>
            <p:spPr bwMode="auto">
              <a:xfrm>
                <a:off x="8813954"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69" name="二等辺三角形 268"/>
              <p:cNvSpPr/>
              <p:nvPr/>
            </p:nvSpPr>
            <p:spPr bwMode="auto">
              <a:xfrm>
                <a:off x="8970523"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70" name="二等辺三角形 269"/>
              <p:cNvSpPr/>
              <p:nvPr/>
            </p:nvSpPr>
            <p:spPr bwMode="auto">
              <a:xfrm>
                <a:off x="9127092"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71" name="二等辺三角形 270"/>
              <p:cNvSpPr/>
              <p:nvPr/>
            </p:nvSpPr>
            <p:spPr bwMode="auto">
              <a:xfrm>
                <a:off x="9283661"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72" name="二等辺三角形 271"/>
              <p:cNvSpPr/>
              <p:nvPr/>
            </p:nvSpPr>
            <p:spPr bwMode="auto">
              <a:xfrm>
                <a:off x="9440230"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73" name="二等辺三角形 272"/>
              <p:cNvSpPr/>
              <p:nvPr/>
            </p:nvSpPr>
            <p:spPr bwMode="auto">
              <a:xfrm>
                <a:off x="9596799"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74" name="二等辺三角形 273"/>
              <p:cNvSpPr/>
              <p:nvPr/>
            </p:nvSpPr>
            <p:spPr bwMode="auto">
              <a:xfrm>
                <a:off x="9753368"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75" name="二等辺三角形 274"/>
              <p:cNvSpPr/>
              <p:nvPr/>
            </p:nvSpPr>
            <p:spPr bwMode="auto">
              <a:xfrm>
                <a:off x="9909937"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76" name="二等辺三角形 275"/>
              <p:cNvSpPr/>
              <p:nvPr/>
            </p:nvSpPr>
            <p:spPr bwMode="auto">
              <a:xfrm>
                <a:off x="10066506"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77" name="二等辺三角形 276"/>
              <p:cNvSpPr/>
              <p:nvPr/>
            </p:nvSpPr>
            <p:spPr bwMode="auto">
              <a:xfrm>
                <a:off x="10223075"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78" name="二等辺三角形 277"/>
              <p:cNvSpPr/>
              <p:nvPr/>
            </p:nvSpPr>
            <p:spPr bwMode="auto">
              <a:xfrm>
                <a:off x="10379644"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79" name="二等辺三角形 278"/>
              <p:cNvSpPr/>
              <p:nvPr/>
            </p:nvSpPr>
            <p:spPr bwMode="auto">
              <a:xfrm>
                <a:off x="10536213"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80" name="二等辺三角形 279"/>
              <p:cNvSpPr/>
              <p:nvPr/>
            </p:nvSpPr>
            <p:spPr bwMode="auto">
              <a:xfrm>
                <a:off x="10692782"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81" name="二等辺三角形 280"/>
              <p:cNvSpPr/>
              <p:nvPr/>
            </p:nvSpPr>
            <p:spPr bwMode="auto">
              <a:xfrm>
                <a:off x="10849351"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82" name="二等辺三角形 281"/>
              <p:cNvSpPr/>
              <p:nvPr/>
            </p:nvSpPr>
            <p:spPr bwMode="auto">
              <a:xfrm>
                <a:off x="11005920"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83" name="二等辺三角形 282"/>
              <p:cNvSpPr/>
              <p:nvPr/>
            </p:nvSpPr>
            <p:spPr bwMode="auto">
              <a:xfrm>
                <a:off x="11162489"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84" name="二等辺三角形 283"/>
              <p:cNvSpPr/>
              <p:nvPr/>
            </p:nvSpPr>
            <p:spPr bwMode="auto">
              <a:xfrm>
                <a:off x="11319058"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85" name="二等辺三角形 284"/>
              <p:cNvSpPr/>
              <p:nvPr/>
            </p:nvSpPr>
            <p:spPr bwMode="auto">
              <a:xfrm>
                <a:off x="11475627"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86" name="二等辺三角形 285"/>
              <p:cNvSpPr/>
              <p:nvPr/>
            </p:nvSpPr>
            <p:spPr bwMode="auto">
              <a:xfrm>
                <a:off x="11632196"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87" name="二等辺三角形 286"/>
              <p:cNvSpPr/>
              <p:nvPr/>
            </p:nvSpPr>
            <p:spPr bwMode="auto">
              <a:xfrm>
                <a:off x="11788765"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88" name="二等辺三角形 287"/>
              <p:cNvSpPr/>
              <p:nvPr/>
            </p:nvSpPr>
            <p:spPr bwMode="auto">
              <a:xfrm>
                <a:off x="11945334"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289" name="二等辺三角形 288"/>
              <p:cNvSpPr/>
              <p:nvPr/>
            </p:nvSpPr>
            <p:spPr bwMode="auto">
              <a:xfrm>
                <a:off x="12101903" y="3422594"/>
                <a:ext cx="157843" cy="365498"/>
              </a:xfrm>
              <a:prstGeom prst="triangle">
                <a:avLst/>
              </a:prstGeom>
              <a:solidFill>
                <a:srgbClr val="00B050"/>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grpSp>
      </p:grpSp>
      <p:sp>
        <p:nvSpPr>
          <p:cNvPr id="10" name="テキスト ボックス 9"/>
          <p:cNvSpPr txBox="1"/>
          <p:nvPr/>
        </p:nvSpPr>
        <p:spPr>
          <a:xfrm rot="-360000">
            <a:off x="4465246" y="841407"/>
            <a:ext cx="1098378" cy="415370"/>
          </a:xfrm>
          <a:prstGeom prst="rect">
            <a:avLst/>
          </a:prstGeom>
          <a:solidFill>
            <a:schemeClr val="tx1"/>
          </a:solidFill>
        </p:spPr>
        <p:txBody>
          <a:bodyPr wrap="none" rtlCol="0">
            <a:spAutoFit/>
          </a:bodyPr>
          <a:lstStyle/>
          <a:p>
            <a:pPr defTabSz="685617" fontAlgn="base">
              <a:spcBef>
                <a:spcPct val="0"/>
              </a:spcBef>
              <a:spcAft>
                <a:spcPct val="0"/>
              </a:spcAft>
            </a:pPr>
            <a:r>
              <a:rPr kumimoji="1" lang="en-US" altLang="ja-JP" sz="2099" b="1">
                <a:solidFill>
                  <a:srgbClr val="FFFFFF"/>
                </a:solidFill>
                <a:latin typeface="Arial" panose="020B0604020202020204" pitchFamily="34" charset="0"/>
                <a:ea typeface="ＭＳ Ｐゴシック" charset="-128"/>
                <a:cs typeface="Arial" panose="020B0604020202020204" pitchFamily="34" charset="0"/>
              </a:rPr>
              <a:t>5G SIM</a:t>
            </a:r>
            <a:endParaRPr kumimoji="1" lang="ja-JP" altLang="en-US" sz="2099" b="1">
              <a:solidFill>
                <a:srgbClr val="FFFFFF"/>
              </a:solidFill>
              <a:latin typeface="Arial" panose="020B0604020202020204" pitchFamily="34" charset="0"/>
              <a:ea typeface="ＭＳ Ｐゴシック" charset="-128"/>
              <a:cs typeface="Arial" panose="020B0604020202020204" pitchFamily="34" charset="0"/>
            </a:endParaRPr>
          </a:p>
        </p:txBody>
      </p:sp>
      <p:sp>
        <p:nvSpPr>
          <p:cNvPr id="14" name="テキスト ボックス 13"/>
          <p:cNvSpPr txBox="1"/>
          <p:nvPr/>
        </p:nvSpPr>
        <p:spPr>
          <a:xfrm rot="-360000">
            <a:off x="4862539" y="1181792"/>
            <a:ext cx="2026517" cy="415370"/>
          </a:xfrm>
          <a:prstGeom prst="rect">
            <a:avLst/>
          </a:prstGeom>
          <a:solidFill>
            <a:schemeClr val="tx1"/>
          </a:solidFill>
        </p:spPr>
        <p:txBody>
          <a:bodyPr wrap="none" rtlCol="0">
            <a:spAutoFit/>
          </a:bodyPr>
          <a:lstStyle/>
          <a:p>
            <a:pPr defTabSz="685617" fontAlgn="base">
              <a:spcBef>
                <a:spcPct val="0"/>
              </a:spcBef>
              <a:spcAft>
                <a:spcPct val="0"/>
              </a:spcAft>
            </a:pPr>
            <a:r>
              <a:rPr kumimoji="1" lang="en-US" altLang="ja-JP" sz="2099" b="1">
                <a:solidFill>
                  <a:srgbClr val="FFFFFF"/>
                </a:solidFill>
                <a:latin typeface="Arial" panose="020B0604020202020204" pitchFamily="34" charset="0"/>
                <a:ea typeface="ＭＳ Ｐゴシック" charset="-128"/>
                <a:cs typeface="Arial" panose="020B0604020202020204" pitchFamily="34" charset="0"/>
              </a:rPr>
              <a:t>5G Encryption</a:t>
            </a:r>
            <a:endParaRPr kumimoji="1" lang="ja-JP" altLang="en-US" sz="2099" b="1">
              <a:solidFill>
                <a:srgbClr val="FFFFFF"/>
              </a:solidFill>
              <a:latin typeface="Arial" panose="020B0604020202020204" pitchFamily="34" charset="0"/>
              <a:ea typeface="ＭＳ Ｐゴシック" charset="-128"/>
              <a:cs typeface="Arial" panose="020B0604020202020204" pitchFamily="34" charset="0"/>
            </a:endParaRPr>
          </a:p>
        </p:txBody>
      </p:sp>
      <p:sp>
        <p:nvSpPr>
          <p:cNvPr id="15" name="テキスト ボックス 14"/>
          <p:cNvSpPr txBox="1"/>
          <p:nvPr/>
        </p:nvSpPr>
        <p:spPr>
          <a:xfrm rot="-360000">
            <a:off x="5134761" y="1618854"/>
            <a:ext cx="1604927" cy="415370"/>
          </a:xfrm>
          <a:prstGeom prst="rect">
            <a:avLst/>
          </a:prstGeom>
          <a:solidFill>
            <a:schemeClr val="tx1"/>
          </a:solidFill>
        </p:spPr>
        <p:txBody>
          <a:bodyPr wrap="none" rtlCol="0">
            <a:spAutoFit/>
          </a:bodyPr>
          <a:lstStyle/>
          <a:p>
            <a:pPr defTabSz="685617" fontAlgn="base">
              <a:spcBef>
                <a:spcPct val="0"/>
              </a:spcBef>
              <a:spcAft>
                <a:spcPct val="0"/>
              </a:spcAft>
            </a:pPr>
            <a:r>
              <a:rPr kumimoji="1" lang="en-US" altLang="ja-JP" sz="2099" b="1">
                <a:solidFill>
                  <a:srgbClr val="FFFFFF"/>
                </a:solidFill>
                <a:latin typeface="Arial" panose="020B0604020202020204" pitchFamily="34" charset="0"/>
                <a:ea typeface="ＭＳ Ｐゴシック" charset="-128"/>
                <a:cs typeface="Arial" panose="020B0604020202020204" pitchFamily="34" charset="0"/>
              </a:rPr>
              <a:t>5G Spectra</a:t>
            </a:r>
            <a:endParaRPr kumimoji="1" lang="ja-JP" altLang="en-US" sz="2099" b="1">
              <a:solidFill>
                <a:srgbClr val="FFFFFF"/>
              </a:solidFill>
              <a:latin typeface="Arial" panose="020B0604020202020204" pitchFamily="34" charset="0"/>
              <a:ea typeface="ＭＳ Ｐゴシック" charset="-128"/>
              <a:cs typeface="Arial" panose="020B0604020202020204" pitchFamily="34" charset="0"/>
            </a:endParaRPr>
          </a:p>
        </p:txBody>
      </p:sp>
      <p:sp>
        <p:nvSpPr>
          <p:cNvPr id="16" name="テキスト ボックス 15"/>
          <p:cNvSpPr txBox="1"/>
          <p:nvPr/>
        </p:nvSpPr>
        <p:spPr>
          <a:xfrm rot="-360000">
            <a:off x="4954221" y="2024647"/>
            <a:ext cx="2533066" cy="415370"/>
          </a:xfrm>
          <a:prstGeom prst="rect">
            <a:avLst/>
          </a:prstGeom>
          <a:solidFill>
            <a:schemeClr val="tx1"/>
          </a:solidFill>
        </p:spPr>
        <p:txBody>
          <a:bodyPr wrap="none" rtlCol="0">
            <a:spAutoFit/>
          </a:bodyPr>
          <a:lstStyle/>
          <a:p>
            <a:pPr defTabSz="685617" fontAlgn="base">
              <a:spcBef>
                <a:spcPct val="0"/>
              </a:spcBef>
              <a:spcAft>
                <a:spcPct val="0"/>
              </a:spcAft>
            </a:pPr>
            <a:r>
              <a:rPr kumimoji="1" lang="en-US" altLang="ja-JP" sz="2099" b="1">
                <a:solidFill>
                  <a:srgbClr val="FFFFFF"/>
                </a:solidFill>
                <a:latin typeface="Arial" panose="020B0604020202020204" pitchFamily="34" charset="0"/>
                <a:ea typeface="ＭＳ Ｐゴシック" charset="-128"/>
                <a:cs typeface="Arial" panose="020B0604020202020204" pitchFamily="34" charset="0"/>
              </a:rPr>
              <a:t>5G Core Network?</a:t>
            </a:r>
            <a:endParaRPr kumimoji="1" lang="ja-JP" altLang="en-US" sz="2099" b="1">
              <a:solidFill>
                <a:srgbClr val="FFFFFF"/>
              </a:solidFill>
              <a:latin typeface="Arial" panose="020B0604020202020204" pitchFamily="34" charset="0"/>
              <a:ea typeface="ＭＳ Ｐゴシック" charset="-128"/>
              <a:cs typeface="Arial" panose="020B0604020202020204" pitchFamily="34" charset="0"/>
            </a:endParaRPr>
          </a:p>
        </p:txBody>
      </p:sp>
      <p:sp>
        <p:nvSpPr>
          <p:cNvPr id="19" name="テキスト ボックス 18"/>
          <p:cNvSpPr txBox="1"/>
          <p:nvPr/>
        </p:nvSpPr>
        <p:spPr>
          <a:xfrm rot="-360000">
            <a:off x="6760007" y="1425757"/>
            <a:ext cx="1771639" cy="415370"/>
          </a:xfrm>
          <a:prstGeom prst="rect">
            <a:avLst/>
          </a:prstGeom>
          <a:solidFill>
            <a:schemeClr val="tx1"/>
          </a:solidFill>
        </p:spPr>
        <p:txBody>
          <a:bodyPr wrap="none" rtlCol="0">
            <a:spAutoFit/>
          </a:bodyPr>
          <a:lstStyle/>
          <a:p>
            <a:pPr defTabSz="685617" fontAlgn="base">
              <a:spcBef>
                <a:spcPct val="0"/>
              </a:spcBef>
              <a:spcAft>
                <a:spcPct val="0"/>
              </a:spcAft>
            </a:pPr>
            <a:r>
              <a:rPr kumimoji="1" lang="en-US" altLang="ja-JP" sz="2099" b="1">
                <a:solidFill>
                  <a:srgbClr val="FFFFFF"/>
                </a:solidFill>
                <a:latin typeface="Arial" panose="020B0604020202020204" pitchFamily="34" charset="0"/>
                <a:ea typeface="ＭＳ Ｐゴシック" charset="-128"/>
                <a:cs typeface="Arial" panose="020B0604020202020204" pitchFamily="34" charset="0"/>
              </a:rPr>
              <a:t>5G Roaming</a:t>
            </a:r>
            <a:endParaRPr kumimoji="1" lang="ja-JP" altLang="en-US" sz="2099" b="1">
              <a:solidFill>
                <a:srgbClr val="FFFFFF"/>
              </a:solidFill>
              <a:latin typeface="Arial" panose="020B0604020202020204" pitchFamily="34" charset="0"/>
              <a:ea typeface="ＭＳ Ｐゴシック" charset="-128"/>
              <a:cs typeface="Arial" panose="020B0604020202020204" pitchFamily="34" charset="0"/>
            </a:endParaRPr>
          </a:p>
        </p:txBody>
      </p:sp>
      <p:grpSp>
        <p:nvGrpSpPr>
          <p:cNvPr id="9" name="グループ化 8"/>
          <p:cNvGrpSpPr/>
          <p:nvPr/>
        </p:nvGrpSpPr>
        <p:grpSpPr>
          <a:xfrm>
            <a:off x="-5333" y="670"/>
            <a:ext cx="9197749" cy="5142161"/>
            <a:chOff x="220465" y="0"/>
            <a:chExt cx="12266859" cy="6858000"/>
          </a:xfrm>
        </p:grpSpPr>
        <p:sp>
          <p:nvSpPr>
            <p:cNvPr id="291" name="正方形/長方形 290"/>
            <p:cNvSpPr/>
            <p:nvPr/>
          </p:nvSpPr>
          <p:spPr bwMode="auto">
            <a:xfrm>
              <a:off x="220465" y="0"/>
              <a:ext cx="12266859" cy="6858000"/>
            </a:xfrm>
            <a:prstGeom prst="rect">
              <a:avLst/>
            </a:prstGeom>
            <a:solidFill>
              <a:srgbClr val="CC0033"/>
            </a:solidFill>
            <a:ln w="38100" cap="flat" cmpd="sng" algn="ctr">
              <a:noFill/>
              <a:prstDash val="solid"/>
              <a:round/>
              <a:headEnd type="none" w="med" len="med"/>
              <a:tailEnd type="none" w="med" len="med"/>
            </a:ln>
            <a:effectLst/>
            <a:extLst/>
          </p:spPr>
          <p:txBody>
            <a:bodyPr vert="horz" wrap="square" lIns="68413" tIns="34206" rIns="68413" bIns="34206" numCol="1" rtlCol="0" anchor="ctr" anchorCtr="0" compatLnSpc="1">
              <a:prstTxWarp prst="textNoShape">
                <a:avLst/>
              </a:prstTxWarp>
              <a:noAutofit/>
            </a:bodyPr>
            <a:lstStyle/>
            <a:p>
              <a:pPr defTabSz="684162"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ea typeface="HGP行書体" pitchFamily="66" charset="-128"/>
              </a:endParaRPr>
            </a:p>
          </p:txBody>
        </p:sp>
        <p:sp>
          <p:nvSpPr>
            <p:cNvPr id="3" name="テキスト ボックス 2"/>
            <p:cNvSpPr txBox="1"/>
            <p:nvPr/>
          </p:nvSpPr>
          <p:spPr>
            <a:xfrm>
              <a:off x="1071218" y="2129690"/>
              <a:ext cx="11117364" cy="1969770"/>
            </a:xfrm>
            <a:prstGeom prst="rect">
              <a:avLst/>
            </a:prstGeom>
            <a:noFill/>
          </p:spPr>
          <p:txBody>
            <a:bodyPr wrap="square" rtlCol="0">
              <a:spAutoFit/>
            </a:bodyPr>
            <a:lstStyle/>
            <a:p>
              <a:pPr defTabSz="685617" fontAlgn="base">
                <a:spcBef>
                  <a:spcPct val="0"/>
                </a:spcBef>
                <a:spcAft>
                  <a:spcPct val="0"/>
                </a:spcAft>
              </a:pPr>
              <a:r>
                <a:rPr kumimoji="1" lang="en-US" altLang="ja-JP" sz="2999" b="1" dirty="0">
                  <a:solidFill>
                    <a:srgbClr val="FFFF99"/>
                  </a:solidFill>
                  <a:latin typeface="Arial" panose="020B0604020202020204" pitchFamily="34" charset="0"/>
                  <a:cs typeface="Arial" panose="020B0604020202020204" pitchFamily="34" charset="0"/>
                </a:rPr>
                <a:t>Let’s get on the 5G bandwagon</a:t>
              </a:r>
            </a:p>
            <a:p>
              <a:pPr defTabSz="685617" fontAlgn="base">
                <a:spcBef>
                  <a:spcPct val="0"/>
                </a:spcBef>
                <a:spcAft>
                  <a:spcPct val="0"/>
                </a:spcAft>
              </a:pPr>
              <a:r>
                <a:rPr kumimoji="1" lang="en-US" altLang="ja-JP" sz="2999" b="1" dirty="0">
                  <a:solidFill>
                    <a:srgbClr val="FFFFFF">
                      <a:lumMod val="85000"/>
                    </a:srgbClr>
                  </a:solidFill>
                  <a:latin typeface="Arial" panose="020B0604020202020204" pitchFamily="34" charset="0"/>
                  <a:cs typeface="Arial" panose="020B0604020202020204" pitchFamily="34" charset="0"/>
                </a:rPr>
                <a:t>and create </a:t>
              </a:r>
              <a:r>
                <a:rPr kumimoji="1" lang="en-US" altLang="ja-JP" sz="2999" b="1" dirty="0">
                  <a:solidFill>
                    <a:srgbClr val="FFFF99"/>
                  </a:solidFill>
                  <a:latin typeface="Arial" panose="020B0604020202020204" pitchFamily="34" charset="0"/>
                  <a:cs typeface="Arial" panose="020B0604020202020204" pitchFamily="34" charset="0"/>
                </a:rPr>
                <a:t>new business  models</a:t>
              </a:r>
              <a:br>
                <a:rPr kumimoji="1" lang="en-US" altLang="ja-JP" sz="2999" b="1" dirty="0">
                  <a:solidFill>
                    <a:srgbClr val="FFFF99"/>
                  </a:solidFill>
                  <a:latin typeface="Arial" panose="020B0604020202020204" pitchFamily="34" charset="0"/>
                  <a:cs typeface="Arial" panose="020B0604020202020204" pitchFamily="34" charset="0"/>
                </a:rPr>
              </a:br>
              <a:r>
                <a:rPr kumimoji="1" lang="en-US" altLang="ja-JP" sz="2999" b="1" dirty="0">
                  <a:solidFill>
                    <a:srgbClr val="FFFFFF">
                      <a:lumMod val="85000"/>
                    </a:srgbClr>
                  </a:solidFill>
                  <a:latin typeface="Arial" panose="020B0604020202020204" pitchFamily="34" charset="0"/>
                  <a:cs typeface="Arial" panose="020B0604020202020204" pitchFamily="34" charset="0"/>
                </a:rPr>
                <a:t>through collaborations </a:t>
              </a:r>
              <a:r>
                <a:rPr kumimoji="1" lang="en-US" altLang="ja-JP" sz="2999" b="1" dirty="0">
                  <a:solidFill>
                    <a:srgbClr val="FFFF99"/>
                  </a:solidFill>
                  <a:latin typeface="Arial" panose="020B0604020202020204" pitchFamily="34" charset="0"/>
                  <a:cs typeface="Arial" panose="020B0604020202020204" pitchFamily="34" charset="0"/>
                </a:rPr>
                <a:t>across industries</a:t>
              </a:r>
              <a:r>
                <a:rPr kumimoji="1" lang="en-US" altLang="ja-JP" sz="2999" b="1" dirty="0">
                  <a:solidFill>
                    <a:srgbClr val="FFFFFF"/>
                  </a:solidFill>
                  <a:latin typeface="Arial" panose="020B0604020202020204" pitchFamily="34" charset="0"/>
                  <a:cs typeface="Arial" panose="020B0604020202020204" pitchFamily="34" charset="0"/>
                </a:rPr>
                <a:t>.</a:t>
              </a:r>
              <a:endParaRPr kumimoji="1" lang="ja-JP" altLang="en-US" sz="2999" b="1" dirty="0">
                <a:solidFill>
                  <a:srgbClr val="FFFF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088296330"/>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2"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2"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2"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2"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2"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par>
                                    <p:cTn id="23" presetID="32" presetClass="emph" presetSubtype="0" repeatCount="indefinite" fill="hold" grpId="0" nodeType="withEffect">
                                      <p:stCondLst>
                                        <p:cond delay="0"/>
                                      </p:stCondLst>
                                      <p:childTnLst>
                                        <p:animRot by="120000">
                                          <p:cBhvr>
                                            <p:cTn id="24" dur="100" fill="hold">
                                              <p:stCondLst>
                                                <p:cond delay="0"/>
                                              </p:stCondLst>
                                            </p:cTn>
                                            <p:tgtEl>
                                              <p:spTgt spid="10"/>
                                            </p:tgtEl>
                                            <p:attrNameLst>
                                              <p:attrName>r</p:attrName>
                                            </p:attrNameLst>
                                          </p:cBhvr>
                                        </p:animRot>
                                        <p:animRot by="-240000">
                                          <p:cBhvr>
                                            <p:cTn id="25" dur="200" fill="hold">
                                              <p:stCondLst>
                                                <p:cond delay="200"/>
                                              </p:stCondLst>
                                            </p:cTn>
                                            <p:tgtEl>
                                              <p:spTgt spid="10"/>
                                            </p:tgtEl>
                                            <p:attrNameLst>
                                              <p:attrName>r</p:attrName>
                                            </p:attrNameLst>
                                          </p:cBhvr>
                                        </p:animRot>
                                        <p:animRot by="240000">
                                          <p:cBhvr>
                                            <p:cTn id="26" dur="200" fill="hold">
                                              <p:stCondLst>
                                                <p:cond delay="400"/>
                                              </p:stCondLst>
                                            </p:cTn>
                                            <p:tgtEl>
                                              <p:spTgt spid="10"/>
                                            </p:tgtEl>
                                            <p:attrNameLst>
                                              <p:attrName>r</p:attrName>
                                            </p:attrNameLst>
                                          </p:cBhvr>
                                        </p:animRot>
                                        <p:animRot by="-240000">
                                          <p:cBhvr>
                                            <p:cTn id="27" dur="200" fill="hold">
                                              <p:stCondLst>
                                                <p:cond delay="600"/>
                                              </p:stCondLst>
                                            </p:cTn>
                                            <p:tgtEl>
                                              <p:spTgt spid="10"/>
                                            </p:tgtEl>
                                            <p:attrNameLst>
                                              <p:attrName>r</p:attrName>
                                            </p:attrNameLst>
                                          </p:cBhvr>
                                        </p:animRot>
                                        <p:animRot by="120000">
                                          <p:cBhvr>
                                            <p:cTn id="28" dur="200" fill="hold">
                                              <p:stCondLst>
                                                <p:cond delay="800"/>
                                              </p:stCondLst>
                                            </p:cTn>
                                            <p:tgtEl>
                                              <p:spTgt spid="10"/>
                                            </p:tgtEl>
                                            <p:attrNameLst>
                                              <p:attrName>r</p:attrName>
                                            </p:attrNameLst>
                                          </p:cBhvr>
                                        </p:animRot>
                                      </p:childTnLst>
                                    </p:cTn>
                                  </p:par>
                                  <p:par>
                                    <p:cTn id="29" presetID="32" presetClass="emph" presetSubtype="0" repeatCount="indefinite" fill="hold" grpId="0" nodeType="withEffect">
                                      <p:stCondLst>
                                        <p:cond delay="0"/>
                                      </p:stCondLst>
                                      <p:childTnLst>
                                        <p:animRot by="120000">
                                          <p:cBhvr>
                                            <p:cTn id="30" dur="160" fill="hold">
                                              <p:stCondLst>
                                                <p:cond delay="0"/>
                                              </p:stCondLst>
                                            </p:cTn>
                                            <p:tgtEl>
                                              <p:spTgt spid="14"/>
                                            </p:tgtEl>
                                            <p:attrNameLst>
                                              <p:attrName>r</p:attrName>
                                            </p:attrNameLst>
                                          </p:cBhvr>
                                        </p:animRot>
                                        <p:animRot by="-240000">
                                          <p:cBhvr>
                                            <p:cTn id="31" dur="320" fill="hold">
                                              <p:stCondLst>
                                                <p:cond delay="320"/>
                                              </p:stCondLst>
                                            </p:cTn>
                                            <p:tgtEl>
                                              <p:spTgt spid="14"/>
                                            </p:tgtEl>
                                            <p:attrNameLst>
                                              <p:attrName>r</p:attrName>
                                            </p:attrNameLst>
                                          </p:cBhvr>
                                        </p:animRot>
                                        <p:animRot by="240000">
                                          <p:cBhvr>
                                            <p:cTn id="32" dur="320" fill="hold">
                                              <p:stCondLst>
                                                <p:cond delay="640"/>
                                              </p:stCondLst>
                                            </p:cTn>
                                            <p:tgtEl>
                                              <p:spTgt spid="14"/>
                                            </p:tgtEl>
                                            <p:attrNameLst>
                                              <p:attrName>r</p:attrName>
                                            </p:attrNameLst>
                                          </p:cBhvr>
                                        </p:animRot>
                                        <p:animRot by="-240000">
                                          <p:cBhvr>
                                            <p:cTn id="33" dur="320" fill="hold">
                                              <p:stCondLst>
                                                <p:cond delay="960"/>
                                              </p:stCondLst>
                                            </p:cTn>
                                            <p:tgtEl>
                                              <p:spTgt spid="14"/>
                                            </p:tgtEl>
                                            <p:attrNameLst>
                                              <p:attrName>r</p:attrName>
                                            </p:attrNameLst>
                                          </p:cBhvr>
                                        </p:animRot>
                                        <p:animRot by="120000">
                                          <p:cBhvr>
                                            <p:cTn id="34" dur="320" fill="hold">
                                              <p:stCondLst>
                                                <p:cond delay="1280"/>
                                              </p:stCondLst>
                                            </p:cTn>
                                            <p:tgtEl>
                                              <p:spTgt spid="14"/>
                                            </p:tgtEl>
                                            <p:attrNameLst>
                                              <p:attrName>r</p:attrName>
                                            </p:attrNameLst>
                                          </p:cBhvr>
                                        </p:animRot>
                                      </p:childTnLst>
                                    </p:cTn>
                                  </p:par>
                                  <p:par>
                                    <p:cTn id="35" presetID="32" presetClass="emph" presetSubtype="0" repeatCount="indefinite" fill="hold" grpId="0" nodeType="withEffect">
                                      <p:stCondLst>
                                        <p:cond delay="100"/>
                                      </p:stCondLst>
                                      <p:childTnLst>
                                        <p:animRot by="120000">
                                          <p:cBhvr>
                                            <p:cTn id="36" dur="120" fill="hold">
                                              <p:stCondLst>
                                                <p:cond delay="0"/>
                                              </p:stCondLst>
                                            </p:cTn>
                                            <p:tgtEl>
                                              <p:spTgt spid="15"/>
                                            </p:tgtEl>
                                            <p:attrNameLst>
                                              <p:attrName>r</p:attrName>
                                            </p:attrNameLst>
                                          </p:cBhvr>
                                        </p:animRot>
                                        <p:animRot by="-240000">
                                          <p:cBhvr>
                                            <p:cTn id="37" dur="240" fill="hold">
                                              <p:stCondLst>
                                                <p:cond delay="240"/>
                                              </p:stCondLst>
                                            </p:cTn>
                                            <p:tgtEl>
                                              <p:spTgt spid="15"/>
                                            </p:tgtEl>
                                            <p:attrNameLst>
                                              <p:attrName>r</p:attrName>
                                            </p:attrNameLst>
                                          </p:cBhvr>
                                        </p:animRot>
                                        <p:animRot by="240000">
                                          <p:cBhvr>
                                            <p:cTn id="38" dur="240" fill="hold">
                                              <p:stCondLst>
                                                <p:cond delay="480"/>
                                              </p:stCondLst>
                                            </p:cTn>
                                            <p:tgtEl>
                                              <p:spTgt spid="15"/>
                                            </p:tgtEl>
                                            <p:attrNameLst>
                                              <p:attrName>r</p:attrName>
                                            </p:attrNameLst>
                                          </p:cBhvr>
                                        </p:animRot>
                                        <p:animRot by="-240000">
                                          <p:cBhvr>
                                            <p:cTn id="39" dur="240" fill="hold">
                                              <p:stCondLst>
                                                <p:cond delay="720"/>
                                              </p:stCondLst>
                                            </p:cTn>
                                            <p:tgtEl>
                                              <p:spTgt spid="15"/>
                                            </p:tgtEl>
                                            <p:attrNameLst>
                                              <p:attrName>r</p:attrName>
                                            </p:attrNameLst>
                                          </p:cBhvr>
                                        </p:animRot>
                                        <p:animRot by="120000">
                                          <p:cBhvr>
                                            <p:cTn id="40" dur="240" fill="hold">
                                              <p:stCondLst>
                                                <p:cond delay="960"/>
                                              </p:stCondLst>
                                            </p:cTn>
                                            <p:tgtEl>
                                              <p:spTgt spid="15"/>
                                            </p:tgtEl>
                                            <p:attrNameLst>
                                              <p:attrName>r</p:attrName>
                                            </p:attrNameLst>
                                          </p:cBhvr>
                                        </p:animRot>
                                      </p:childTnLst>
                                    </p:cTn>
                                  </p:par>
                                  <p:par>
                                    <p:cTn id="41" presetID="32" presetClass="emph" presetSubtype="0" repeatCount="indefinite" fill="hold" grpId="0" nodeType="withEffect">
                                      <p:stCondLst>
                                        <p:cond delay="0"/>
                                      </p:stCondLst>
                                      <p:childTnLst>
                                        <p:animRot by="120000">
                                          <p:cBhvr>
                                            <p:cTn id="42" dur="160" fill="hold">
                                              <p:stCondLst>
                                                <p:cond delay="0"/>
                                              </p:stCondLst>
                                            </p:cTn>
                                            <p:tgtEl>
                                              <p:spTgt spid="16"/>
                                            </p:tgtEl>
                                            <p:attrNameLst>
                                              <p:attrName>r</p:attrName>
                                            </p:attrNameLst>
                                          </p:cBhvr>
                                        </p:animRot>
                                        <p:animRot by="-240000">
                                          <p:cBhvr>
                                            <p:cTn id="43" dur="320" fill="hold">
                                              <p:stCondLst>
                                                <p:cond delay="320"/>
                                              </p:stCondLst>
                                            </p:cTn>
                                            <p:tgtEl>
                                              <p:spTgt spid="16"/>
                                            </p:tgtEl>
                                            <p:attrNameLst>
                                              <p:attrName>r</p:attrName>
                                            </p:attrNameLst>
                                          </p:cBhvr>
                                        </p:animRot>
                                        <p:animRot by="240000">
                                          <p:cBhvr>
                                            <p:cTn id="44" dur="320" fill="hold">
                                              <p:stCondLst>
                                                <p:cond delay="640"/>
                                              </p:stCondLst>
                                            </p:cTn>
                                            <p:tgtEl>
                                              <p:spTgt spid="16"/>
                                            </p:tgtEl>
                                            <p:attrNameLst>
                                              <p:attrName>r</p:attrName>
                                            </p:attrNameLst>
                                          </p:cBhvr>
                                        </p:animRot>
                                        <p:animRot by="-240000">
                                          <p:cBhvr>
                                            <p:cTn id="45" dur="320" fill="hold">
                                              <p:stCondLst>
                                                <p:cond delay="960"/>
                                              </p:stCondLst>
                                            </p:cTn>
                                            <p:tgtEl>
                                              <p:spTgt spid="16"/>
                                            </p:tgtEl>
                                            <p:attrNameLst>
                                              <p:attrName>r</p:attrName>
                                            </p:attrNameLst>
                                          </p:cBhvr>
                                        </p:animRot>
                                        <p:animRot by="120000">
                                          <p:cBhvr>
                                            <p:cTn id="46" dur="320" fill="hold">
                                              <p:stCondLst>
                                                <p:cond delay="1280"/>
                                              </p:stCondLst>
                                            </p:cTn>
                                            <p:tgtEl>
                                              <p:spTgt spid="16"/>
                                            </p:tgtEl>
                                            <p:attrNameLst>
                                              <p:attrName>r</p:attrName>
                                            </p:attrNameLst>
                                          </p:cBhvr>
                                        </p:animRot>
                                      </p:childTnLst>
                                    </p:cTn>
                                  </p:par>
                                  <p:par>
                                    <p:cTn id="47" presetID="26" presetClass="path" presetSubtype="0" repeatCount="indefinite" accel="50000" decel="50000" fill="hold" grpId="1" nodeType="withEffect">
                                      <p:stCondLst>
                                        <p:cond delay="0"/>
                                      </p:stCondLst>
                                      <p:endCondLst>
                                        <p:cond evt="onNext" delay="0">
                                          <p:tgtEl>
                                            <p:sldTgt/>
                                          </p:tgtEl>
                                        </p:cond>
                                      </p:endCondLst>
                                      <p:childTnLst>
                                        <p:animMotion origin="layout" path="M 1.44754E-6 -0.04931 C 1.44754E-6 -0.04329 0.00234 -0.03843 0.00534 -0.03843 C 0.00885 -0.03843 0.01002 -0.04398 0.01054 -0.04723 L 0.01106 -0.05139 C 0.01171 -0.05463 0.01302 -0.05996 0.01692 -0.05996 C 0.01939 -0.05996 0.02239 -0.05533 0.02239 -0.04931 C 0.02239 -0.04329 0.01939 -0.03843 0.01692 -0.03843 C 0.01302 -0.03843 0.01171 -0.04398 0.01106 -0.04723 L 0.01054 -0.05139 C 0.01002 -0.05463 0.00885 -0.05996 0.00534 -0.05996 C 0.00234 -0.05996 1.44754E-6 -0.05533 1.44754E-6 -0.04931 Z " pathEditMode="relative" rAng="0" ptsTypes="ffFffffFfff">
                                          <p:cBhvr>
                                            <p:cTn id="48" dur="3000" fill="hold"/>
                                            <p:tgtEl>
                                              <p:spTgt spid="10"/>
                                            </p:tgtEl>
                                            <p:attrNameLst>
                                              <p:attrName>ppt_x</p:attrName>
                                              <p:attrName>ppt_y</p:attrName>
                                            </p:attrNameLst>
                                          </p:cBhvr>
                                          <p:rCtr x="1120" y="0"/>
                                        </p:animMotion>
                                      </p:childTnLst>
                                    </p:cTn>
                                  </p:par>
                                  <p:par>
                                    <p:cTn id="49" presetID="26" presetClass="path" presetSubtype="0" repeatCount="indefinite" accel="50000" decel="50000" fill="hold" grpId="1" nodeType="withEffect">
                                      <p:stCondLst>
                                        <p:cond delay="0"/>
                                      </p:stCondLst>
                                      <p:endCondLst>
                                        <p:cond evt="onNext" delay="0">
                                          <p:tgtEl>
                                            <p:sldTgt/>
                                          </p:tgtEl>
                                        </p:cond>
                                      </p:endCondLst>
                                      <p:childTnLst>
                                        <p:animMotion origin="layout" path="M -4.84249E-6 -0.04931 C -4.84249E-6 -0.04329 0.00235 -0.03843 0.00534 -0.03843 C 0.00886 -0.03843 0.01003 -0.04398 0.01055 -0.04722 L 0.01107 -0.05139 C 0.01172 -0.05463 0.01302 -0.05995 0.01693 -0.05995 C 0.0194 -0.05995 0.02239 -0.05532 0.02239 -0.04931 C 0.02239 -0.04329 0.0194 -0.03843 0.01693 -0.03843 C 0.01302 -0.03843 0.01172 -0.04398 0.01107 -0.04722 L 0.01055 -0.05139 C 0.01003 -0.05463 0.00886 -0.05995 0.00534 -0.05995 C 0.00235 -0.05995 -4.84249E-6 -0.05532 -4.84249E-6 -0.04931 Z " pathEditMode="relative" rAng="0" ptsTypes="ffFffffFfff">
                                          <p:cBhvr>
                                            <p:cTn id="50" dur="2000" fill="hold"/>
                                            <p:tgtEl>
                                              <p:spTgt spid="14"/>
                                            </p:tgtEl>
                                            <p:attrNameLst>
                                              <p:attrName>ppt_x</p:attrName>
                                              <p:attrName>ppt_y</p:attrName>
                                            </p:attrNameLst>
                                          </p:cBhvr>
                                          <p:rCtr x="1120" y="0"/>
                                        </p:animMotion>
                                      </p:childTnLst>
                                    </p:cTn>
                                  </p:par>
                                  <p:par>
                                    <p:cTn id="51" presetID="26" presetClass="path" presetSubtype="0" repeatCount="indefinite" accel="50000" decel="50000" fill="hold" grpId="1" nodeType="withEffect">
                                      <p:stCondLst>
                                        <p:cond delay="0"/>
                                      </p:stCondLst>
                                      <p:endCondLst>
                                        <p:cond evt="onNext" delay="0">
                                          <p:tgtEl>
                                            <p:sldTgt/>
                                          </p:tgtEl>
                                        </p:cond>
                                      </p:endCondLst>
                                      <p:childTnLst>
                                        <p:animMotion origin="layout" path="M -3.73861E-6 -0.04931 C -3.73861E-6 -0.04329 0.00235 -0.03843 0.00534 -0.03843 C 0.00886 -0.03843 0.01003 -0.04399 0.01055 -0.04723 L 0.01107 -0.05139 C 0.01172 -0.05463 0.01302 -0.05996 0.01693 -0.05996 C 0.0194 -0.05996 0.02239 -0.05533 0.02239 -0.04931 C 0.02239 -0.04329 0.0194 -0.03843 0.01693 -0.03843 C 0.01302 -0.03843 0.01172 -0.04399 0.01107 -0.04723 L 0.01055 -0.05139 C 0.01003 -0.05463 0.00886 -0.05996 0.00534 -0.05996 C 0.00235 -0.05996 -3.73861E-6 -0.05533 -3.73861E-6 -0.04931 Z " pathEditMode="relative" rAng="0" ptsTypes="ffFffffFfff">
                                          <p:cBhvr>
                                            <p:cTn id="52" dur="3200" fill="hold"/>
                                            <p:tgtEl>
                                              <p:spTgt spid="15"/>
                                            </p:tgtEl>
                                            <p:attrNameLst>
                                              <p:attrName>ppt_x</p:attrName>
                                              <p:attrName>ppt_y</p:attrName>
                                            </p:attrNameLst>
                                          </p:cBhvr>
                                          <p:rCtr x="1120" y="0"/>
                                        </p:animMotion>
                                      </p:childTnLst>
                                    </p:cTn>
                                  </p:par>
                                  <p:par>
                                    <p:cTn id="53" presetID="26" presetClass="path" presetSubtype="0" repeatCount="indefinite" accel="50000" decel="50000" fill="hold" grpId="1" nodeType="withEffect">
                                      <p:stCondLst>
                                        <p:cond delay="0"/>
                                      </p:stCondLst>
                                      <p:endCondLst>
                                        <p:cond evt="onNext" delay="0">
                                          <p:tgtEl>
                                            <p:sldTgt/>
                                          </p:tgtEl>
                                        </p:cond>
                                      </p:endCondLst>
                                      <p:childTnLst>
                                        <p:animMotion origin="layout" path="M -1.59073E-6 -0.04931 C -1.59073E-6 -0.04329 0.00234 -0.03843 0.00534 -0.03843 C 0.00885 -0.03843 0.01003 -0.04398 0.01055 -0.04722 L 0.01107 -0.05139 C 0.01172 -0.05463 0.01302 -0.05996 0.01692 -0.05996 C 0.0194 -0.05996 0.02239 -0.05533 0.02239 -0.04931 C 0.02239 -0.04329 0.0194 -0.03843 0.01692 -0.03843 C 0.01302 -0.03843 0.01172 -0.04398 0.01107 -0.04722 L 0.01055 -0.05139 C 0.01003 -0.05463 0.00885 -0.05996 0.00534 -0.05996 C 0.00234 -0.05996 -1.59073E-6 -0.05533 -1.59073E-6 -0.04931 Z " pathEditMode="relative" rAng="0" ptsTypes="ffFffffFfff">
                                          <p:cBhvr>
                                            <p:cTn id="54" dur="1800" fill="hold"/>
                                            <p:tgtEl>
                                              <p:spTgt spid="16"/>
                                            </p:tgtEl>
                                            <p:attrNameLst>
                                              <p:attrName>ppt_x</p:attrName>
                                              <p:attrName>ppt_y</p:attrName>
                                            </p:attrNameLst>
                                          </p:cBhvr>
                                          <p:rCtr x="1120" y="0"/>
                                        </p:animMotion>
                                      </p:childTnLst>
                                    </p:cTn>
                                  </p:par>
                                  <p:par>
                                    <p:cTn id="55" presetID="0" presetClass="path" presetSubtype="0" repeatCount="indefinite" accel="50000" decel="50000" fill="hold" nodeType="withEffect">
                                      <p:stCondLst>
                                        <p:cond delay="0"/>
                                      </p:stCondLst>
                                      <p:childTnLst>
                                        <p:animMotion origin="layout" path="M -3.78287E-6 -1.11111E-6 L -0.00442 -1.11111E-6 L 0.00495 -1.11111E-6 L 0.00729 -1.11111E-6 L 0.00352 -0.00023 " pathEditMode="relative" ptsTypes="AAAAA">
                                          <p:cBhvr>
                                            <p:cTn id="56" dur="5000" fill="hold"/>
                                            <p:tgtEl>
                                              <p:spTgt spid="13"/>
                                            </p:tgtEl>
                                            <p:attrNameLst>
                                              <p:attrName>ppt_x</p:attrName>
                                              <p:attrName>ppt_y</p:attrName>
                                            </p:attrNameLst>
                                          </p:cBhvr>
                                        </p:animMotion>
                                      </p:childTnLst>
                                    </p:cTn>
                                  </p:par>
                                  <p:par>
                                    <p:cTn id="57" presetID="0" presetClass="path" presetSubtype="0" repeatCount="indefinite" accel="50000" decel="50000" fill="hold" nodeType="withEffect">
                                      <p:stCondLst>
                                        <p:cond delay="0"/>
                                      </p:stCondLst>
                                      <p:childTnLst>
                                        <p:animMotion origin="layout" path="M 1.51263E-6 -7.40741E-7 L -0.00456 -0.00047 L 0.00872 -0.00047 L 0.00546 -7.40741E-7 L 1.51263E-6 -7.40741E-7 Z " pathEditMode="relative" ptsTypes="AAAAA">
                                          <p:cBhvr>
                                            <p:cTn id="58" dur="5000" fill="hold"/>
                                            <p:tgtEl>
                                              <p:spTgt spid="12"/>
                                            </p:tgtEl>
                                            <p:attrNameLst>
                                              <p:attrName>ppt_x</p:attrName>
                                              <p:attrName>ppt_y</p:attrName>
                                            </p:attrNameLst>
                                          </p:cBhvr>
                                        </p:animMotion>
                                      </p:childTnLst>
                                    </p:cTn>
                                  </p:par>
                                  <p:par>
                                    <p:cTn id="59" presetID="32" presetClass="emph" presetSubtype="0" repeatCount="indefinite" fill="hold" grpId="0" nodeType="withEffect">
                                      <p:stCondLst>
                                        <p:cond delay="0"/>
                                      </p:stCondLst>
                                      <p:childTnLst>
                                        <p:animRot by="120000">
                                          <p:cBhvr>
                                            <p:cTn id="60" dur="170" fill="hold">
                                              <p:stCondLst>
                                                <p:cond delay="0"/>
                                              </p:stCondLst>
                                            </p:cTn>
                                            <p:tgtEl>
                                              <p:spTgt spid="19"/>
                                            </p:tgtEl>
                                            <p:attrNameLst>
                                              <p:attrName>r</p:attrName>
                                            </p:attrNameLst>
                                          </p:cBhvr>
                                        </p:animRot>
                                        <p:animRot by="-240000">
                                          <p:cBhvr>
                                            <p:cTn id="61" dur="340" fill="hold">
                                              <p:stCondLst>
                                                <p:cond delay="340"/>
                                              </p:stCondLst>
                                            </p:cTn>
                                            <p:tgtEl>
                                              <p:spTgt spid="19"/>
                                            </p:tgtEl>
                                            <p:attrNameLst>
                                              <p:attrName>r</p:attrName>
                                            </p:attrNameLst>
                                          </p:cBhvr>
                                        </p:animRot>
                                        <p:animRot by="240000">
                                          <p:cBhvr>
                                            <p:cTn id="62" dur="340" fill="hold">
                                              <p:stCondLst>
                                                <p:cond delay="680"/>
                                              </p:stCondLst>
                                            </p:cTn>
                                            <p:tgtEl>
                                              <p:spTgt spid="19"/>
                                            </p:tgtEl>
                                            <p:attrNameLst>
                                              <p:attrName>r</p:attrName>
                                            </p:attrNameLst>
                                          </p:cBhvr>
                                        </p:animRot>
                                        <p:animRot by="-240000">
                                          <p:cBhvr>
                                            <p:cTn id="63" dur="340" fill="hold">
                                              <p:stCondLst>
                                                <p:cond delay="1020"/>
                                              </p:stCondLst>
                                            </p:cTn>
                                            <p:tgtEl>
                                              <p:spTgt spid="19"/>
                                            </p:tgtEl>
                                            <p:attrNameLst>
                                              <p:attrName>r</p:attrName>
                                            </p:attrNameLst>
                                          </p:cBhvr>
                                        </p:animRot>
                                        <p:animRot by="120000">
                                          <p:cBhvr>
                                            <p:cTn id="64" dur="340" fill="hold">
                                              <p:stCondLst>
                                                <p:cond delay="1360"/>
                                              </p:stCondLst>
                                            </p:cTn>
                                            <p:tgtEl>
                                              <p:spTgt spid="19"/>
                                            </p:tgtEl>
                                            <p:attrNameLst>
                                              <p:attrName>r</p:attrName>
                                            </p:attrNameLst>
                                          </p:cBhvr>
                                        </p:animRot>
                                      </p:childTnLst>
                                    </p:cTn>
                                  </p:par>
                                  <p:par>
                                    <p:cTn id="65" presetID="26" presetClass="path" presetSubtype="0" repeatCount="indefinite" accel="50000" decel="50000" fill="hold" grpId="1" nodeType="withEffect">
                                      <p:stCondLst>
                                        <p:cond delay="0"/>
                                      </p:stCondLst>
                                      <p:endCondLst>
                                        <p:cond evt="onNext" delay="0">
                                          <p:tgtEl>
                                            <p:sldTgt/>
                                          </p:tgtEl>
                                        </p:cond>
                                      </p:endCondLst>
                                      <p:childTnLst>
                                        <p:animMotion origin="layout" path="M -4.84249E-6 -0.04931 C -4.84249E-6 -0.04329 0.00235 -0.03843 0.00534 -0.03843 C 0.00886 -0.03843 0.01003 -0.04398 0.01055 -0.04722 L 0.01107 -0.05139 C 0.01172 -0.05463 0.01302 -0.05995 0.01693 -0.05995 C 0.0194 -0.05995 0.02239 -0.05532 0.02239 -0.04931 C 0.02239 -0.04329 0.0194 -0.03843 0.01693 -0.03843 C 0.01302 -0.03843 0.01172 -0.04398 0.01107 -0.04722 L 0.01055 -0.05139 C 0.01003 -0.05463 0.00886 -0.05995 0.00534 -0.05995 C 0.00235 -0.05995 -4.84249E-6 -0.05532 -4.84249E-6 -0.04931 Z " pathEditMode="relative" rAng="0" ptsTypes="ffFffffFfff">
                                          <p:cBhvr>
                                            <p:cTn id="66" dur="2300" fill="hold"/>
                                            <p:tgtEl>
                                              <p:spTgt spid="19"/>
                                            </p:tgtEl>
                                            <p:attrNameLst>
                                              <p:attrName>ppt_x</p:attrName>
                                              <p:attrName>ppt_y</p:attrName>
                                            </p:attrNameLst>
                                          </p:cBhvr>
                                          <p:rCtr x="1120" y="0"/>
                                        </p:animMotion>
                                      </p:childTnLst>
                                    </p:cTn>
                                  </p:par>
                                  <p:par>
                                    <p:cTn id="67" presetID="63" presetClass="path" presetSubtype="0" repeatCount="indefinite" fill="hold" nodeType="withEffect">
                                      <p:stCondLst>
                                        <p:cond delay="0"/>
                                      </p:stCondLst>
                                      <p:childTnLst>
                                        <p:animMotion origin="layout" path="M -4.52771E-7 -4.44444E-6 L 2.33424 -4.44444E-6 " pathEditMode="relative" rAng="0" ptsTypes="AA">
                                          <p:cBhvr>
                                            <p:cTn id="68" dur="120000" fill="hold"/>
                                            <p:tgtEl>
                                              <p:spTgt spid="49"/>
                                            </p:tgtEl>
                                            <p:attrNameLst>
                                              <p:attrName>ppt_x</p:attrName>
                                              <p:attrName>ppt_y</p:attrName>
                                            </p:attrNameLst>
                                          </p:cBhvr>
                                          <p:rCtr x="116706" y="0"/>
                                        </p:animMotion>
                                      </p:childTnLst>
                                    </p:cTn>
                                  </p:par>
                                </p:childTnLst>
                              </p:cTn>
                            </p:par>
                          </p:childTnLst>
                        </p:cTn>
                      </p:par>
                      <p:par>
                        <p:cTn id="69" fill="hold">
                          <p:stCondLst>
                            <p:cond delay="indefinite"/>
                          </p:stCondLst>
                          <p:childTnLst>
                            <p:par>
                              <p:cTn id="70" fill="hold">
                                <p:stCondLst>
                                  <p:cond delay="0"/>
                                </p:stCondLst>
                                <p:childTnLst>
                                  <p:par>
                                    <p:cTn id="71" presetID="37" presetClass="path" presetSubtype="0" fill="hold" grpId="3" nodeType="clickEffect" p14:presetBounceEnd="8000">
                                      <p:stCondLst>
                                        <p:cond delay="0"/>
                                      </p:stCondLst>
                                      <p:childTnLst>
                                        <p:animMotion origin="layout" path="M -6.76643E-7 1.48148E-6 L -0.05673 -0.05903 C -0.06857 -0.07199 -0.0864 -0.0794 -0.10501 -0.0794 C -0.12622 -0.0794 -0.14314 -0.07199 -0.15498 -0.05903 L -0.21158 1.48148E-6 " pathEditMode="relative" rAng="0" ptsTypes="FffFF" p14:bounceEnd="8000">
                                          <p:cBhvr>
                                            <p:cTn id="72" dur="500" fill="hold"/>
                                            <p:tgtEl>
                                              <p:spTgt spid="10"/>
                                            </p:tgtEl>
                                            <p:attrNameLst>
                                              <p:attrName>ppt_x</p:attrName>
                                              <p:attrName>ppt_y</p:attrName>
                                            </p:attrNameLst>
                                          </p:cBhvr>
                                          <p:rCtr x="-10579" y="-3981"/>
                                        </p:animMotion>
                                      </p:childTnLst>
                                    </p:cTn>
                                  </p:par>
                                  <p:par>
                                    <p:cTn id="73" presetID="37" presetClass="path" presetSubtype="0" fill="hold" grpId="3" nodeType="withEffect" p14:presetBounceEnd="8000">
                                      <p:stCondLst>
                                        <p:cond delay="0"/>
                                      </p:stCondLst>
                                      <p:childTnLst>
                                        <p:animMotion origin="layout" path="M -1.75667E-7 -3.33333E-6 L -0.06766 -0.05046 C -0.08159 -0.06203 -0.10293 -0.06805 -0.12505 -0.06805 C -0.15016 -0.06805 -0.17046 -0.06203 -0.18438 -0.05046 L -0.25192 -3.33333E-6 " pathEditMode="relative" rAng="0" ptsTypes="FffFF" p14:bounceEnd="8000">
                                          <p:cBhvr>
                                            <p:cTn id="74" dur="500" fill="hold"/>
                                            <p:tgtEl>
                                              <p:spTgt spid="14"/>
                                            </p:tgtEl>
                                            <p:attrNameLst>
                                              <p:attrName>ppt_x</p:attrName>
                                              <p:attrName>ppt_y</p:attrName>
                                            </p:attrNameLst>
                                          </p:cBhvr>
                                          <p:rCtr x="-12596" y="-3403"/>
                                        </p:animMotion>
                                      </p:childTnLst>
                                    </p:cTn>
                                  </p:par>
                                  <p:par>
                                    <p:cTn id="75" presetID="37" presetClass="path" presetSubtype="0" fill="hold" grpId="3" nodeType="withEffect" p14:presetBounceEnd="8000">
                                      <p:stCondLst>
                                        <p:cond delay="0"/>
                                      </p:stCondLst>
                                      <p:childTnLst>
                                        <p:animMotion origin="layout" path="M 3.39623E-6 2.96296E-6 L -0.10098 -0.03611 C -0.12193 -0.04422 -0.15355 -0.04861 -0.18673 -0.04861 C -0.22434 -0.04861 -0.2544 -0.04422 -0.27534 -0.03611 L -0.37619 2.96296E-6 " pathEditMode="relative" rAng="0" ptsTypes="FffFF" p14:bounceEnd="8000">
                                          <p:cBhvr>
                                            <p:cTn id="76" dur="500" fill="hold"/>
                                            <p:tgtEl>
                                              <p:spTgt spid="15"/>
                                            </p:tgtEl>
                                            <p:attrNameLst>
                                              <p:attrName>ppt_x</p:attrName>
                                              <p:attrName>ppt_y</p:attrName>
                                            </p:attrNameLst>
                                          </p:cBhvr>
                                          <p:rCtr x="-18816" y="-2431"/>
                                        </p:animMotion>
                                      </p:childTnLst>
                                    </p:cTn>
                                  </p:par>
                                  <p:par>
                                    <p:cTn id="77" presetID="37" presetClass="path" presetSubtype="0" fill="hold" grpId="3" nodeType="withEffect" p14:presetBounceEnd="8000">
                                      <p:stCondLst>
                                        <p:cond delay="0"/>
                                      </p:stCondLst>
                                      <p:childTnLst>
                                        <p:animMotion origin="layout" path="M -3.9948E-6 0.02269 L -0.13064 -0.07384 C -0.15771 -0.0956 -0.19882 -0.10717 -0.24164 -0.10717 C -0.2903 -0.10717 -0.32934 -0.0956 -0.3564 -0.07384 L -0.48679 0.02269 " pathEditMode="relative" rAng="0" ptsTypes="FffFF" p14:bounceEnd="8000">
                                          <p:cBhvr>
                                            <p:cTn id="78" dur="500" fill="hold"/>
                                            <p:tgtEl>
                                              <p:spTgt spid="19"/>
                                            </p:tgtEl>
                                            <p:attrNameLst>
                                              <p:attrName>ppt_x</p:attrName>
                                              <p:attrName>ppt_y</p:attrName>
                                            </p:attrNameLst>
                                          </p:cBhvr>
                                          <p:rCtr x="-24346" y="-6505"/>
                                        </p:animMotion>
                                      </p:childTnLst>
                                    </p:cTn>
                                  </p:par>
                                  <p:par>
                                    <p:cTn id="79" presetID="37" presetClass="path" presetSubtype="0" fill="hold" grpId="3" nodeType="withEffect" p14:presetBounceEnd="8000">
                                      <p:stCondLst>
                                        <p:cond delay="0"/>
                                      </p:stCondLst>
                                      <p:childTnLst>
                                        <p:animMotion origin="layout" path="M 3.97528E-6 -0.11389 L -0.06637 -0.13658 C -0.08016 -0.14167 -0.10098 -0.14445 -0.12271 -0.14445 C -0.14743 -0.14445 -0.16721 -0.14167 -0.18101 -0.13658 L -0.24724 -0.11389 " pathEditMode="relative" rAng="0" ptsTypes="FffFF" p14:bounceEnd="8000">
                                          <p:cBhvr>
                                            <p:cTn id="80" dur="500" fill="hold"/>
                                            <p:tgtEl>
                                              <p:spTgt spid="16"/>
                                            </p:tgtEl>
                                            <p:attrNameLst>
                                              <p:attrName>ppt_x</p:attrName>
                                              <p:attrName>ppt_y</p:attrName>
                                            </p:attrNameLst>
                                          </p:cBhvr>
                                          <p:rCtr x="-12362" y="-1528"/>
                                        </p:animMotion>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9"/>
                                            </p:tgtEl>
                                            <p:attrNameLst>
                                              <p:attrName>style.visibility</p:attrName>
                                            </p:attrNameLst>
                                          </p:cBhvr>
                                          <p:to>
                                            <p:strVal val="visible"/>
                                          </p:to>
                                        </p:set>
                                        <p:animEffect transition="in" filter="fade">
                                          <p:cBhvr>
                                            <p:cTn id="8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0" grpId="1" animBg="1"/>
          <p:bldP spid="10" grpId="2" animBg="1"/>
          <p:bldP spid="10" grpId="3" animBg="1"/>
          <p:bldP spid="14" grpId="0" animBg="1"/>
          <p:bldP spid="14" grpId="1" animBg="1"/>
          <p:bldP spid="14" grpId="2" animBg="1"/>
          <p:bldP spid="14" grpId="3" animBg="1"/>
          <p:bldP spid="15" grpId="0" animBg="1"/>
          <p:bldP spid="15" grpId="1" animBg="1"/>
          <p:bldP spid="15" grpId="2" animBg="1"/>
          <p:bldP spid="15" grpId="3" animBg="1"/>
          <p:bldP spid="16" grpId="0" animBg="1"/>
          <p:bldP spid="16" grpId="1" animBg="1"/>
          <p:bldP spid="16" grpId="2" animBg="1"/>
          <p:bldP spid="16" grpId="3" animBg="1"/>
          <p:bldP spid="19" grpId="0" animBg="1"/>
          <p:bldP spid="19" grpId="1" animBg="1"/>
          <p:bldP spid="19" grpId="2" animBg="1"/>
          <p:bldP spid="19" grpId="3"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2"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2"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2"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2"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2"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par>
                                    <p:cTn id="23" presetID="32" presetClass="emph" presetSubtype="0" repeatCount="indefinite" fill="hold" grpId="0" nodeType="withEffect">
                                      <p:stCondLst>
                                        <p:cond delay="0"/>
                                      </p:stCondLst>
                                      <p:childTnLst>
                                        <p:animRot by="120000">
                                          <p:cBhvr>
                                            <p:cTn id="24" dur="100" fill="hold">
                                              <p:stCondLst>
                                                <p:cond delay="0"/>
                                              </p:stCondLst>
                                            </p:cTn>
                                            <p:tgtEl>
                                              <p:spTgt spid="10"/>
                                            </p:tgtEl>
                                            <p:attrNameLst>
                                              <p:attrName>r</p:attrName>
                                            </p:attrNameLst>
                                          </p:cBhvr>
                                        </p:animRot>
                                        <p:animRot by="-240000">
                                          <p:cBhvr>
                                            <p:cTn id="25" dur="200" fill="hold">
                                              <p:stCondLst>
                                                <p:cond delay="200"/>
                                              </p:stCondLst>
                                            </p:cTn>
                                            <p:tgtEl>
                                              <p:spTgt spid="10"/>
                                            </p:tgtEl>
                                            <p:attrNameLst>
                                              <p:attrName>r</p:attrName>
                                            </p:attrNameLst>
                                          </p:cBhvr>
                                        </p:animRot>
                                        <p:animRot by="240000">
                                          <p:cBhvr>
                                            <p:cTn id="26" dur="200" fill="hold">
                                              <p:stCondLst>
                                                <p:cond delay="400"/>
                                              </p:stCondLst>
                                            </p:cTn>
                                            <p:tgtEl>
                                              <p:spTgt spid="10"/>
                                            </p:tgtEl>
                                            <p:attrNameLst>
                                              <p:attrName>r</p:attrName>
                                            </p:attrNameLst>
                                          </p:cBhvr>
                                        </p:animRot>
                                        <p:animRot by="-240000">
                                          <p:cBhvr>
                                            <p:cTn id="27" dur="200" fill="hold">
                                              <p:stCondLst>
                                                <p:cond delay="600"/>
                                              </p:stCondLst>
                                            </p:cTn>
                                            <p:tgtEl>
                                              <p:spTgt spid="10"/>
                                            </p:tgtEl>
                                            <p:attrNameLst>
                                              <p:attrName>r</p:attrName>
                                            </p:attrNameLst>
                                          </p:cBhvr>
                                        </p:animRot>
                                        <p:animRot by="120000">
                                          <p:cBhvr>
                                            <p:cTn id="28" dur="200" fill="hold">
                                              <p:stCondLst>
                                                <p:cond delay="800"/>
                                              </p:stCondLst>
                                            </p:cTn>
                                            <p:tgtEl>
                                              <p:spTgt spid="10"/>
                                            </p:tgtEl>
                                            <p:attrNameLst>
                                              <p:attrName>r</p:attrName>
                                            </p:attrNameLst>
                                          </p:cBhvr>
                                        </p:animRot>
                                      </p:childTnLst>
                                    </p:cTn>
                                  </p:par>
                                  <p:par>
                                    <p:cTn id="29" presetID="32" presetClass="emph" presetSubtype="0" repeatCount="indefinite" fill="hold" grpId="0" nodeType="withEffect">
                                      <p:stCondLst>
                                        <p:cond delay="0"/>
                                      </p:stCondLst>
                                      <p:childTnLst>
                                        <p:animRot by="120000">
                                          <p:cBhvr>
                                            <p:cTn id="30" dur="160" fill="hold">
                                              <p:stCondLst>
                                                <p:cond delay="0"/>
                                              </p:stCondLst>
                                            </p:cTn>
                                            <p:tgtEl>
                                              <p:spTgt spid="14"/>
                                            </p:tgtEl>
                                            <p:attrNameLst>
                                              <p:attrName>r</p:attrName>
                                            </p:attrNameLst>
                                          </p:cBhvr>
                                        </p:animRot>
                                        <p:animRot by="-240000">
                                          <p:cBhvr>
                                            <p:cTn id="31" dur="320" fill="hold">
                                              <p:stCondLst>
                                                <p:cond delay="320"/>
                                              </p:stCondLst>
                                            </p:cTn>
                                            <p:tgtEl>
                                              <p:spTgt spid="14"/>
                                            </p:tgtEl>
                                            <p:attrNameLst>
                                              <p:attrName>r</p:attrName>
                                            </p:attrNameLst>
                                          </p:cBhvr>
                                        </p:animRot>
                                        <p:animRot by="240000">
                                          <p:cBhvr>
                                            <p:cTn id="32" dur="320" fill="hold">
                                              <p:stCondLst>
                                                <p:cond delay="640"/>
                                              </p:stCondLst>
                                            </p:cTn>
                                            <p:tgtEl>
                                              <p:spTgt spid="14"/>
                                            </p:tgtEl>
                                            <p:attrNameLst>
                                              <p:attrName>r</p:attrName>
                                            </p:attrNameLst>
                                          </p:cBhvr>
                                        </p:animRot>
                                        <p:animRot by="-240000">
                                          <p:cBhvr>
                                            <p:cTn id="33" dur="320" fill="hold">
                                              <p:stCondLst>
                                                <p:cond delay="960"/>
                                              </p:stCondLst>
                                            </p:cTn>
                                            <p:tgtEl>
                                              <p:spTgt spid="14"/>
                                            </p:tgtEl>
                                            <p:attrNameLst>
                                              <p:attrName>r</p:attrName>
                                            </p:attrNameLst>
                                          </p:cBhvr>
                                        </p:animRot>
                                        <p:animRot by="120000">
                                          <p:cBhvr>
                                            <p:cTn id="34" dur="320" fill="hold">
                                              <p:stCondLst>
                                                <p:cond delay="1280"/>
                                              </p:stCondLst>
                                            </p:cTn>
                                            <p:tgtEl>
                                              <p:spTgt spid="14"/>
                                            </p:tgtEl>
                                            <p:attrNameLst>
                                              <p:attrName>r</p:attrName>
                                            </p:attrNameLst>
                                          </p:cBhvr>
                                        </p:animRot>
                                      </p:childTnLst>
                                    </p:cTn>
                                  </p:par>
                                  <p:par>
                                    <p:cTn id="35" presetID="32" presetClass="emph" presetSubtype="0" repeatCount="indefinite" fill="hold" grpId="0" nodeType="withEffect">
                                      <p:stCondLst>
                                        <p:cond delay="100"/>
                                      </p:stCondLst>
                                      <p:childTnLst>
                                        <p:animRot by="120000">
                                          <p:cBhvr>
                                            <p:cTn id="36" dur="120" fill="hold">
                                              <p:stCondLst>
                                                <p:cond delay="0"/>
                                              </p:stCondLst>
                                            </p:cTn>
                                            <p:tgtEl>
                                              <p:spTgt spid="15"/>
                                            </p:tgtEl>
                                            <p:attrNameLst>
                                              <p:attrName>r</p:attrName>
                                            </p:attrNameLst>
                                          </p:cBhvr>
                                        </p:animRot>
                                        <p:animRot by="-240000">
                                          <p:cBhvr>
                                            <p:cTn id="37" dur="240" fill="hold">
                                              <p:stCondLst>
                                                <p:cond delay="240"/>
                                              </p:stCondLst>
                                            </p:cTn>
                                            <p:tgtEl>
                                              <p:spTgt spid="15"/>
                                            </p:tgtEl>
                                            <p:attrNameLst>
                                              <p:attrName>r</p:attrName>
                                            </p:attrNameLst>
                                          </p:cBhvr>
                                        </p:animRot>
                                        <p:animRot by="240000">
                                          <p:cBhvr>
                                            <p:cTn id="38" dur="240" fill="hold">
                                              <p:stCondLst>
                                                <p:cond delay="480"/>
                                              </p:stCondLst>
                                            </p:cTn>
                                            <p:tgtEl>
                                              <p:spTgt spid="15"/>
                                            </p:tgtEl>
                                            <p:attrNameLst>
                                              <p:attrName>r</p:attrName>
                                            </p:attrNameLst>
                                          </p:cBhvr>
                                        </p:animRot>
                                        <p:animRot by="-240000">
                                          <p:cBhvr>
                                            <p:cTn id="39" dur="240" fill="hold">
                                              <p:stCondLst>
                                                <p:cond delay="720"/>
                                              </p:stCondLst>
                                            </p:cTn>
                                            <p:tgtEl>
                                              <p:spTgt spid="15"/>
                                            </p:tgtEl>
                                            <p:attrNameLst>
                                              <p:attrName>r</p:attrName>
                                            </p:attrNameLst>
                                          </p:cBhvr>
                                        </p:animRot>
                                        <p:animRot by="120000">
                                          <p:cBhvr>
                                            <p:cTn id="40" dur="240" fill="hold">
                                              <p:stCondLst>
                                                <p:cond delay="960"/>
                                              </p:stCondLst>
                                            </p:cTn>
                                            <p:tgtEl>
                                              <p:spTgt spid="15"/>
                                            </p:tgtEl>
                                            <p:attrNameLst>
                                              <p:attrName>r</p:attrName>
                                            </p:attrNameLst>
                                          </p:cBhvr>
                                        </p:animRot>
                                      </p:childTnLst>
                                    </p:cTn>
                                  </p:par>
                                  <p:par>
                                    <p:cTn id="41" presetID="32" presetClass="emph" presetSubtype="0" repeatCount="indefinite" fill="hold" grpId="0" nodeType="withEffect">
                                      <p:stCondLst>
                                        <p:cond delay="0"/>
                                      </p:stCondLst>
                                      <p:childTnLst>
                                        <p:animRot by="120000">
                                          <p:cBhvr>
                                            <p:cTn id="42" dur="160" fill="hold">
                                              <p:stCondLst>
                                                <p:cond delay="0"/>
                                              </p:stCondLst>
                                            </p:cTn>
                                            <p:tgtEl>
                                              <p:spTgt spid="16"/>
                                            </p:tgtEl>
                                            <p:attrNameLst>
                                              <p:attrName>r</p:attrName>
                                            </p:attrNameLst>
                                          </p:cBhvr>
                                        </p:animRot>
                                        <p:animRot by="-240000">
                                          <p:cBhvr>
                                            <p:cTn id="43" dur="320" fill="hold">
                                              <p:stCondLst>
                                                <p:cond delay="320"/>
                                              </p:stCondLst>
                                            </p:cTn>
                                            <p:tgtEl>
                                              <p:spTgt spid="16"/>
                                            </p:tgtEl>
                                            <p:attrNameLst>
                                              <p:attrName>r</p:attrName>
                                            </p:attrNameLst>
                                          </p:cBhvr>
                                        </p:animRot>
                                        <p:animRot by="240000">
                                          <p:cBhvr>
                                            <p:cTn id="44" dur="320" fill="hold">
                                              <p:stCondLst>
                                                <p:cond delay="640"/>
                                              </p:stCondLst>
                                            </p:cTn>
                                            <p:tgtEl>
                                              <p:spTgt spid="16"/>
                                            </p:tgtEl>
                                            <p:attrNameLst>
                                              <p:attrName>r</p:attrName>
                                            </p:attrNameLst>
                                          </p:cBhvr>
                                        </p:animRot>
                                        <p:animRot by="-240000">
                                          <p:cBhvr>
                                            <p:cTn id="45" dur="320" fill="hold">
                                              <p:stCondLst>
                                                <p:cond delay="960"/>
                                              </p:stCondLst>
                                            </p:cTn>
                                            <p:tgtEl>
                                              <p:spTgt spid="16"/>
                                            </p:tgtEl>
                                            <p:attrNameLst>
                                              <p:attrName>r</p:attrName>
                                            </p:attrNameLst>
                                          </p:cBhvr>
                                        </p:animRot>
                                        <p:animRot by="120000">
                                          <p:cBhvr>
                                            <p:cTn id="46" dur="320" fill="hold">
                                              <p:stCondLst>
                                                <p:cond delay="1280"/>
                                              </p:stCondLst>
                                            </p:cTn>
                                            <p:tgtEl>
                                              <p:spTgt spid="16"/>
                                            </p:tgtEl>
                                            <p:attrNameLst>
                                              <p:attrName>r</p:attrName>
                                            </p:attrNameLst>
                                          </p:cBhvr>
                                        </p:animRot>
                                      </p:childTnLst>
                                    </p:cTn>
                                  </p:par>
                                  <p:par>
                                    <p:cTn id="47" presetID="26" presetClass="path" presetSubtype="0" repeatCount="indefinite" accel="50000" decel="50000" fill="hold" grpId="1" nodeType="withEffect">
                                      <p:stCondLst>
                                        <p:cond delay="0"/>
                                      </p:stCondLst>
                                      <p:endCondLst>
                                        <p:cond evt="onNext" delay="0">
                                          <p:tgtEl>
                                            <p:sldTgt/>
                                          </p:tgtEl>
                                        </p:cond>
                                      </p:endCondLst>
                                      <p:childTnLst>
                                        <p:animMotion origin="layout" path="M 1.44754E-6 -0.04931 C 1.44754E-6 -0.04329 0.00234 -0.03843 0.00534 -0.03843 C 0.00885 -0.03843 0.01002 -0.04398 0.01054 -0.04723 L 0.01106 -0.05139 C 0.01171 -0.05463 0.01302 -0.05996 0.01692 -0.05996 C 0.01939 -0.05996 0.02239 -0.05533 0.02239 -0.04931 C 0.02239 -0.04329 0.01939 -0.03843 0.01692 -0.03843 C 0.01302 -0.03843 0.01171 -0.04398 0.01106 -0.04723 L 0.01054 -0.05139 C 0.01002 -0.05463 0.00885 -0.05996 0.00534 -0.05996 C 0.00234 -0.05996 1.44754E-6 -0.05533 1.44754E-6 -0.04931 Z " pathEditMode="relative" rAng="0" ptsTypes="ffFffffFfff">
                                          <p:cBhvr>
                                            <p:cTn id="48" dur="3000" fill="hold"/>
                                            <p:tgtEl>
                                              <p:spTgt spid="10"/>
                                            </p:tgtEl>
                                            <p:attrNameLst>
                                              <p:attrName>ppt_x</p:attrName>
                                              <p:attrName>ppt_y</p:attrName>
                                            </p:attrNameLst>
                                          </p:cBhvr>
                                          <p:rCtr x="1120" y="0"/>
                                        </p:animMotion>
                                      </p:childTnLst>
                                    </p:cTn>
                                  </p:par>
                                  <p:par>
                                    <p:cTn id="49" presetID="26" presetClass="path" presetSubtype="0" repeatCount="indefinite" accel="50000" decel="50000" fill="hold" grpId="1" nodeType="withEffect">
                                      <p:stCondLst>
                                        <p:cond delay="0"/>
                                      </p:stCondLst>
                                      <p:endCondLst>
                                        <p:cond evt="onNext" delay="0">
                                          <p:tgtEl>
                                            <p:sldTgt/>
                                          </p:tgtEl>
                                        </p:cond>
                                      </p:endCondLst>
                                      <p:childTnLst>
                                        <p:animMotion origin="layout" path="M -4.84249E-6 -0.04931 C -4.84249E-6 -0.04329 0.00235 -0.03843 0.00534 -0.03843 C 0.00886 -0.03843 0.01003 -0.04398 0.01055 -0.04722 L 0.01107 -0.05139 C 0.01172 -0.05463 0.01302 -0.05995 0.01693 -0.05995 C 0.0194 -0.05995 0.02239 -0.05532 0.02239 -0.04931 C 0.02239 -0.04329 0.0194 -0.03843 0.01693 -0.03843 C 0.01302 -0.03843 0.01172 -0.04398 0.01107 -0.04722 L 0.01055 -0.05139 C 0.01003 -0.05463 0.00886 -0.05995 0.00534 -0.05995 C 0.00235 -0.05995 -4.84249E-6 -0.05532 -4.84249E-6 -0.04931 Z " pathEditMode="relative" rAng="0" ptsTypes="ffFffffFfff">
                                          <p:cBhvr>
                                            <p:cTn id="50" dur="2000" fill="hold"/>
                                            <p:tgtEl>
                                              <p:spTgt spid="14"/>
                                            </p:tgtEl>
                                            <p:attrNameLst>
                                              <p:attrName>ppt_x</p:attrName>
                                              <p:attrName>ppt_y</p:attrName>
                                            </p:attrNameLst>
                                          </p:cBhvr>
                                          <p:rCtr x="1120" y="0"/>
                                        </p:animMotion>
                                      </p:childTnLst>
                                    </p:cTn>
                                  </p:par>
                                  <p:par>
                                    <p:cTn id="51" presetID="26" presetClass="path" presetSubtype="0" repeatCount="indefinite" accel="50000" decel="50000" fill="hold" grpId="1" nodeType="withEffect">
                                      <p:stCondLst>
                                        <p:cond delay="0"/>
                                      </p:stCondLst>
                                      <p:endCondLst>
                                        <p:cond evt="onNext" delay="0">
                                          <p:tgtEl>
                                            <p:sldTgt/>
                                          </p:tgtEl>
                                        </p:cond>
                                      </p:endCondLst>
                                      <p:childTnLst>
                                        <p:animMotion origin="layout" path="M -3.73861E-6 -0.04931 C -3.73861E-6 -0.04329 0.00235 -0.03843 0.00534 -0.03843 C 0.00886 -0.03843 0.01003 -0.04399 0.01055 -0.04723 L 0.01107 -0.05139 C 0.01172 -0.05463 0.01302 -0.05996 0.01693 -0.05996 C 0.0194 -0.05996 0.02239 -0.05533 0.02239 -0.04931 C 0.02239 -0.04329 0.0194 -0.03843 0.01693 -0.03843 C 0.01302 -0.03843 0.01172 -0.04399 0.01107 -0.04723 L 0.01055 -0.05139 C 0.01003 -0.05463 0.00886 -0.05996 0.00534 -0.05996 C 0.00235 -0.05996 -3.73861E-6 -0.05533 -3.73861E-6 -0.04931 Z " pathEditMode="relative" rAng="0" ptsTypes="ffFffffFfff">
                                          <p:cBhvr>
                                            <p:cTn id="52" dur="3200" fill="hold"/>
                                            <p:tgtEl>
                                              <p:spTgt spid="15"/>
                                            </p:tgtEl>
                                            <p:attrNameLst>
                                              <p:attrName>ppt_x</p:attrName>
                                              <p:attrName>ppt_y</p:attrName>
                                            </p:attrNameLst>
                                          </p:cBhvr>
                                          <p:rCtr x="1120" y="0"/>
                                        </p:animMotion>
                                      </p:childTnLst>
                                    </p:cTn>
                                  </p:par>
                                  <p:par>
                                    <p:cTn id="53" presetID="26" presetClass="path" presetSubtype="0" repeatCount="indefinite" accel="50000" decel="50000" fill="hold" grpId="1" nodeType="withEffect">
                                      <p:stCondLst>
                                        <p:cond delay="0"/>
                                      </p:stCondLst>
                                      <p:endCondLst>
                                        <p:cond evt="onNext" delay="0">
                                          <p:tgtEl>
                                            <p:sldTgt/>
                                          </p:tgtEl>
                                        </p:cond>
                                      </p:endCondLst>
                                      <p:childTnLst>
                                        <p:animMotion origin="layout" path="M -1.59073E-6 -0.04931 C -1.59073E-6 -0.04329 0.00234 -0.03843 0.00534 -0.03843 C 0.00885 -0.03843 0.01003 -0.04398 0.01055 -0.04722 L 0.01107 -0.05139 C 0.01172 -0.05463 0.01302 -0.05996 0.01692 -0.05996 C 0.0194 -0.05996 0.02239 -0.05533 0.02239 -0.04931 C 0.02239 -0.04329 0.0194 -0.03843 0.01692 -0.03843 C 0.01302 -0.03843 0.01172 -0.04398 0.01107 -0.04722 L 0.01055 -0.05139 C 0.01003 -0.05463 0.00885 -0.05996 0.00534 -0.05996 C 0.00234 -0.05996 -1.59073E-6 -0.05533 -1.59073E-6 -0.04931 Z " pathEditMode="relative" rAng="0" ptsTypes="ffFffffFfff">
                                          <p:cBhvr>
                                            <p:cTn id="54" dur="1800" fill="hold"/>
                                            <p:tgtEl>
                                              <p:spTgt spid="16"/>
                                            </p:tgtEl>
                                            <p:attrNameLst>
                                              <p:attrName>ppt_x</p:attrName>
                                              <p:attrName>ppt_y</p:attrName>
                                            </p:attrNameLst>
                                          </p:cBhvr>
                                          <p:rCtr x="1120" y="0"/>
                                        </p:animMotion>
                                      </p:childTnLst>
                                    </p:cTn>
                                  </p:par>
                                  <p:par>
                                    <p:cTn id="55" presetID="0" presetClass="path" presetSubtype="0" repeatCount="indefinite" accel="50000" decel="50000" fill="hold" nodeType="withEffect">
                                      <p:stCondLst>
                                        <p:cond delay="0"/>
                                      </p:stCondLst>
                                      <p:childTnLst>
                                        <p:animMotion origin="layout" path="M -3.78287E-6 -1.11111E-6 L -0.00442 -1.11111E-6 L 0.00495 -1.11111E-6 L 0.00729 -1.11111E-6 L 0.00352 -0.00023 " pathEditMode="relative" ptsTypes="AAAAA">
                                          <p:cBhvr>
                                            <p:cTn id="56" dur="5000" fill="hold"/>
                                            <p:tgtEl>
                                              <p:spTgt spid="13"/>
                                            </p:tgtEl>
                                            <p:attrNameLst>
                                              <p:attrName>ppt_x</p:attrName>
                                              <p:attrName>ppt_y</p:attrName>
                                            </p:attrNameLst>
                                          </p:cBhvr>
                                        </p:animMotion>
                                      </p:childTnLst>
                                    </p:cTn>
                                  </p:par>
                                  <p:par>
                                    <p:cTn id="57" presetID="0" presetClass="path" presetSubtype="0" repeatCount="indefinite" accel="50000" decel="50000" fill="hold" nodeType="withEffect">
                                      <p:stCondLst>
                                        <p:cond delay="0"/>
                                      </p:stCondLst>
                                      <p:childTnLst>
                                        <p:animMotion origin="layout" path="M 1.51263E-6 -7.40741E-7 L -0.00456 -0.00047 L 0.00872 -0.00047 L 0.00546 -7.40741E-7 L 1.51263E-6 -7.40741E-7 Z " pathEditMode="relative" ptsTypes="AAAAA">
                                          <p:cBhvr>
                                            <p:cTn id="58" dur="5000" fill="hold"/>
                                            <p:tgtEl>
                                              <p:spTgt spid="12"/>
                                            </p:tgtEl>
                                            <p:attrNameLst>
                                              <p:attrName>ppt_x</p:attrName>
                                              <p:attrName>ppt_y</p:attrName>
                                            </p:attrNameLst>
                                          </p:cBhvr>
                                        </p:animMotion>
                                      </p:childTnLst>
                                    </p:cTn>
                                  </p:par>
                                  <p:par>
                                    <p:cTn id="59" presetID="32" presetClass="emph" presetSubtype="0" repeatCount="indefinite" fill="hold" grpId="0" nodeType="withEffect">
                                      <p:stCondLst>
                                        <p:cond delay="0"/>
                                      </p:stCondLst>
                                      <p:childTnLst>
                                        <p:animRot by="120000">
                                          <p:cBhvr>
                                            <p:cTn id="60" dur="170" fill="hold">
                                              <p:stCondLst>
                                                <p:cond delay="0"/>
                                              </p:stCondLst>
                                            </p:cTn>
                                            <p:tgtEl>
                                              <p:spTgt spid="19"/>
                                            </p:tgtEl>
                                            <p:attrNameLst>
                                              <p:attrName>r</p:attrName>
                                            </p:attrNameLst>
                                          </p:cBhvr>
                                        </p:animRot>
                                        <p:animRot by="-240000">
                                          <p:cBhvr>
                                            <p:cTn id="61" dur="340" fill="hold">
                                              <p:stCondLst>
                                                <p:cond delay="340"/>
                                              </p:stCondLst>
                                            </p:cTn>
                                            <p:tgtEl>
                                              <p:spTgt spid="19"/>
                                            </p:tgtEl>
                                            <p:attrNameLst>
                                              <p:attrName>r</p:attrName>
                                            </p:attrNameLst>
                                          </p:cBhvr>
                                        </p:animRot>
                                        <p:animRot by="240000">
                                          <p:cBhvr>
                                            <p:cTn id="62" dur="340" fill="hold">
                                              <p:stCondLst>
                                                <p:cond delay="680"/>
                                              </p:stCondLst>
                                            </p:cTn>
                                            <p:tgtEl>
                                              <p:spTgt spid="19"/>
                                            </p:tgtEl>
                                            <p:attrNameLst>
                                              <p:attrName>r</p:attrName>
                                            </p:attrNameLst>
                                          </p:cBhvr>
                                        </p:animRot>
                                        <p:animRot by="-240000">
                                          <p:cBhvr>
                                            <p:cTn id="63" dur="340" fill="hold">
                                              <p:stCondLst>
                                                <p:cond delay="1020"/>
                                              </p:stCondLst>
                                            </p:cTn>
                                            <p:tgtEl>
                                              <p:spTgt spid="19"/>
                                            </p:tgtEl>
                                            <p:attrNameLst>
                                              <p:attrName>r</p:attrName>
                                            </p:attrNameLst>
                                          </p:cBhvr>
                                        </p:animRot>
                                        <p:animRot by="120000">
                                          <p:cBhvr>
                                            <p:cTn id="64" dur="340" fill="hold">
                                              <p:stCondLst>
                                                <p:cond delay="1360"/>
                                              </p:stCondLst>
                                            </p:cTn>
                                            <p:tgtEl>
                                              <p:spTgt spid="19"/>
                                            </p:tgtEl>
                                            <p:attrNameLst>
                                              <p:attrName>r</p:attrName>
                                            </p:attrNameLst>
                                          </p:cBhvr>
                                        </p:animRot>
                                      </p:childTnLst>
                                    </p:cTn>
                                  </p:par>
                                  <p:par>
                                    <p:cTn id="65" presetID="26" presetClass="path" presetSubtype="0" repeatCount="indefinite" accel="50000" decel="50000" fill="hold" grpId="1" nodeType="withEffect">
                                      <p:stCondLst>
                                        <p:cond delay="0"/>
                                      </p:stCondLst>
                                      <p:endCondLst>
                                        <p:cond evt="onNext" delay="0">
                                          <p:tgtEl>
                                            <p:sldTgt/>
                                          </p:tgtEl>
                                        </p:cond>
                                      </p:endCondLst>
                                      <p:childTnLst>
                                        <p:animMotion origin="layout" path="M -4.84249E-6 -0.04931 C -4.84249E-6 -0.04329 0.00235 -0.03843 0.00534 -0.03843 C 0.00886 -0.03843 0.01003 -0.04398 0.01055 -0.04722 L 0.01107 -0.05139 C 0.01172 -0.05463 0.01302 -0.05995 0.01693 -0.05995 C 0.0194 -0.05995 0.02239 -0.05532 0.02239 -0.04931 C 0.02239 -0.04329 0.0194 -0.03843 0.01693 -0.03843 C 0.01302 -0.03843 0.01172 -0.04398 0.01107 -0.04722 L 0.01055 -0.05139 C 0.01003 -0.05463 0.00886 -0.05995 0.00534 -0.05995 C 0.00235 -0.05995 -4.84249E-6 -0.05532 -4.84249E-6 -0.04931 Z " pathEditMode="relative" rAng="0" ptsTypes="ffFffffFfff">
                                          <p:cBhvr>
                                            <p:cTn id="66" dur="2300" fill="hold"/>
                                            <p:tgtEl>
                                              <p:spTgt spid="19"/>
                                            </p:tgtEl>
                                            <p:attrNameLst>
                                              <p:attrName>ppt_x</p:attrName>
                                              <p:attrName>ppt_y</p:attrName>
                                            </p:attrNameLst>
                                          </p:cBhvr>
                                          <p:rCtr x="1120" y="0"/>
                                        </p:animMotion>
                                      </p:childTnLst>
                                    </p:cTn>
                                  </p:par>
                                  <p:par>
                                    <p:cTn id="67" presetID="63" presetClass="path" presetSubtype="0" repeatCount="indefinite" fill="hold" nodeType="withEffect">
                                      <p:stCondLst>
                                        <p:cond delay="0"/>
                                      </p:stCondLst>
                                      <p:childTnLst>
                                        <p:animMotion origin="layout" path="M -4.52771E-7 -4.44444E-6 L 2.33424 -4.44444E-6 " pathEditMode="relative" rAng="0" ptsTypes="AA">
                                          <p:cBhvr>
                                            <p:cTn id="68" dur="120000" fill="hold"/>
                                            <p:tgtEl>
                                              <p:spTgt spid="49"/>
                                            </p:tgtEl>
                                            <p:attrNameLst>
                                              <p:attrName>ppt_x</p:attrName>
                                              <p:attrName>ppt_y</p:attrName>
                                            </p:attrNameLst>
                                          </p:cBhvr>
                                          <p:rCtr x="116706" y="0"/>
                                        </p:animMotion>
                                      </p:childTnLst>
                                    </p:cTn>
                                  </p:par>
                                </p:childTnLst>
                              </p:cTn>
                            </p:par>
                          </p:childTnLst>
                        </p:cTn>
                      </p:par>
                      <p:par>
                        <p:cTn id="69" fill="hold">
                          <p:stCondLst>
                            <p:cond delay="indefinite"/>
                          </p:stCondLst>
                          <p:childTnLst>
                            <p:par>
                              <p:cTn id="70" fill="hold">
                                <p:stCondLst>
                                  <p:cond delay="0"/>
                                </p:stCondLst>
                                <p:childTnLst>
                                  <p:par>
                                    <p:cTn id="71" presetID="37" presetClass="path" presetSubtype="0" fill="hold" grpId="3" nodeType="clickEffect">
                                      <p:stCondLst>
                                        <p:cond delay="0"/>
                                      </p:stCondLst>
                                      <p:childTnLst>
                                        <p:animMotion origin="layout" path="M -6.76643E-7 1.48148E-6 L -0.05673 -0.05903 C -0.06857 -0.07199 -0.0864 -0.0794 -0.10501 -0.0794 C -0.12622 -0.0794 -0.14314 -0.07199 -0.15498 -0.05903 L -0.21158 1.48148E-6 " pathEditMode="relative" rAng="0" ptsTypes="FffFF">
                                          <p:cBhvr>
                                            <p:cTn id="72" dur="500" fill="hold"/>
                                            <p:tgtEl>
                                              <p:spTgt spid="10"/>
                                            </p:tgtEl>
                                            <p:attrNameLst>
                                              <p:attrName>ppt_x</p:attrName>
                                              <p:attrName>ppt_y</p:attrName>
                                            </p:attrNameLst>
                                          </p:cBhvr>
                                          <p:rCtr x="-10579" y="-3981"/>
                                        </p:animMotion>
                                      </p:childTnLst>
                                    </p:cTn>
                                  </p:par>
                                  <p:par>
                                    <p:cTn id="73" presetID="37" presetClass="path" presetSubtype="0" fill="hold" grpId="3" nodeType="withEffect">
                                      <p:stCondLst>
                                        <p:cond delay="0"/>
                                      </p:stCondLst>
                                      <p:childTnLst>
                                        <p:animMotion origin="layout" path="M -1.75667E-7 -3.33333E-6 L -0.06766 -0.05046 C -0.08159 -0.06203 -0.10293 -0.06805 -0.12505 -0.06805 C -0.15016 -0.06805 -0.17046 -0.06203 -0.18438 -0.05046 L -0.25192 -3.33333E-6 " pathEditMode="relative" rAng="0" ptsTypes="FffFF">
                                          <p:cBhvr>
                                            <p:cTn id="74" dur="500" fill="hold"/>
                                            <p:tgtEl>
                                              <p:spTgt spid="14"/>
                                            </p:tgtEl>
                                            <p:attrNameLst>
                                              <p:attrName>ppt_x</p:attrName>
                                              <p:attrName>ppt_y</p:attrName>
                                            </p:attrNameLst>
                                          </p:cBhvr>
                                          <p:rCtr x="-12596" y="-3403"/>
                                        </p:animMotion>
                                      </p:childTnLst>
                                    </p:cTn>
                                  </p:par>
                                  <p:par>
                                    <p:cTn id="75" presetID="37" presetClass="path" presetSubtype="0" fill="hold" grpId="3" nodeType="withEffect">
                                      <p:stCondLst>
                                        <p:cond delay="0"/>
                                      </p:stCondLst>
                                      <p:childTnLst>
                                        <p:animMotion origin="layout" path="M 3.39623E-6 2.96296E-6 L -0.10098 -0.03611 C -0.12193 -0.04422 -0.15355 -0.04861 -0.18673 -0.04861 C -0.22434 -0.04861 -0.2544 -0.04422 -0.27534 -0.03611 L -0.37619 2.96296E-6 " pathEditMode="relative" rAng="0" ptsTypes="FffFF">
                                          <p:cBhvr>
                                            <p:cTn id="76" dur="500" fill="hold"/>
                                            <p:tgtEl>
                                              <p:spTgt spid="15"/>
                                            </p:tgtEl>
                                            <p:attrNameLst>
                                              <p:attrName>ppt_x</p:attrName>
                                              <p:attrName>ppt_y</p:attrName>
                                            </p:attrNameLst>
                                          </p:cBhvr>
                                          <p:rCtr x="-18816" y="-2431"/>
                                        </p:animMotion>
                                      </p:childTnLst>
                                    </p:cTn>
                                  </p:par>
                                  <p:par>
                                    <p:cTn id="77" presetID="37" presetClass="path" presetSubtype="0" fill="hold" grpId="3" nodeType="withEffect">
                                      <p:stCondLst>
                                        <p:cond delay="0"/>
                                      </p:stCondLst>
                                      <p:childTnLst>
                                        <p:animMotion origin="layout" path="M -3.9948E-6 0.02269 L -0.13064 -0.07384 C -0.15771 -0.0956 -0.19882 -0.10717 -0.24164 -0.10717 C -0.2903 -0.10717 -0.32934 -0.0956 -0.3564 -0.07384 L -0.48679 0.02269 " pathEditMode="relative" rAng="0" ptsTypes="FffFF">
                                          <p:cBhvr>
                                            <p:cTn id="78" dur="500" fill="hold"/>
                                            <p:tgtEl>
                                              <p:spTgt spid="19"/>
                                            </p:tgtEl>
                                            <p:attrNameLst>
                                              <p:attrName>ppt_x</p:attrName>
                                              <p:attrName>ppt_y</p:attrName>
                                            </p:attrNameLst>
                                          </p:cBhvr>
                                          <p:rCtr x="-24346" y="-6505"/>
                                        </p:animMotion>
                                      </p:childTnLst>
                                    </p:cTn>
                                  </p:par>
                                  <p:par>
                                    <p:cTn id="79" presetID="37" presetClass="path" presetSubtype="0" fill="hold" grpId="3" nodeType="withEffect">
                                      <p:stCondLst>
                                        <p:cond delay="0"/>
                                      </p:stCondLst>
                                      <p:childTnLst>
                                        <p:animMotion origin="layout" path="M 3.97528E-6 -0.11389 L -0.06637 -0.13658 C -0.08016 -0.14167 -0.10098 -0.14445 -0.12271 -0.14445 C -0.14743 -0.14445 -0.16721 -0.14167 -0.18101 -0.13658 L -0.24724 -0.11389 " pathEditMode="relative" rAng="0" ptsTypes="FffFF">
                                          <p:cBhvr>
                                            <p:cTn id="80" dur="500" fill="hold"/>
                                            <p:tgtEl>
                                              <p:spTgt spid="16"/>
                                            </p:tgtEl>
                                            <p:attrNameLst>
                                              <p:attrName>ppt_x</p:attrName>
                                              <p:attrName>ppt_y</p:attrName>
                                            </p:attrNameLst>
                                          </p:cBhvr>
                                          <p:rCtr x="-12362" y="-1528"/>
                                        </p:animMotion>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9"/>
                                            </p:tgtEl>
                                            <p:attrNameLst>
                                              <p:attrName>style.visibility</p:attrName>
                                            </p:attrNameLst>
                                          </p:cBhvr>
                                          <p:to>
                                            <p:strVal val="visible"/>
                                          </p:to>
                                        </p:set>
                                        <p:animEffect transition="in" filter="fade">
                                          <p:cBhvr>
                                            <p:cTn id="8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0" grpId="1" animBg="1"/>
          <p:bldP spid="10" grpId="2" animBg="1"/>
          <p:bldP spid="10" grpId="3" animBg="1"/>
          <p:bldP spid="14" grpId="0" animBg="1"/>
          <p:bldP spid="14" grpId="1" animBg="1"/>
          <p:bldP spid="14" grpId="2" animBg="1"/>
          <p:bldP spid="14" grpId="3" animBg="1"/>
          <p:bldP spid="15" grpId="0" animBg="1"/>
          <p:bldP spid="15" grpId="1" animBg="1"/>
          <p:bldP spid="15" grpId="2" animBg="1"/>
          <p:bldP spid="15" grpId="3" animBg="1"/>
          <p:bldP spid="16" grpId="0" animBg="1"/>
          <p:bldP spid="16" grpId="1" animBg="1"/>
          <p:bldP spid="16" grpId="2" animBg="1"/>
          <p:bldP spid="16" grpId="3" animBg="1"/>
          <p:bldP spid="19" grpId="0" animBg="1"/>
          <p:bldP spid="19" grpId="1" animBg="1"/>
          <p:bldP spid="19" grpId="2" animBg="1"/>
          <p:bldP spid="19" grpId="3"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コンテンツ プレースホルダ 4"/>
          <p:cNvGraphicFramePr>
            <a:graphicFrameLocks/>
          </p:cNvGraphicFramePr>
          <p:nvPr>
            <p:extLst/>
          </p:nvPr>
        </p:nvGraphicFramePr>
        <p:xfrm>
          <a:off x="350839" y="1087428"/>
          <a:ext cx="8451850" cy="3137670"/>
        </p:xfrm>
        <a:graphic>
          <a:graphicData uri="http://schemas.openxmlformats.org/drawingml/2006/table">
            <a:tbl>
              <a:tblPr firstRow="1" bandRow="1"/>
              <a:tblGrid>
                <a:gridCol w="768350">
                  <a:extLst>
                    <a:ext uri="{9D8B030D-6E8A-4147-A177-3AD203B41FA5}">
                      <a16:colId xmlns:a16="http://schemas.microsoft.com/office/drawing/2014/main" val="20000"/>
                    </a:ext>
                  </a:extLst>
                </a:gridCol>
                <a:gridCol w="768350">
                  <a:extLst>
                    <a:ext uri="{9D8B030D-6E8A-4147-A177-3AD203B41FA5}">
                      <a16:colId xmlns:a16="http://schemas.microsoft.com/office/drawing/2014/main" val="20001"/>
                    </a:ext>
                  </a:extLst>
                </a:gridCol>
                <a:gridCol w="768350">
                  <a:extLst>
                    <a:ext uri="{9D8B030D-6E8A-4147-A177-3AD203B41FA5}">
                      <a16:colId xmlns:a16="http://schemas.microsoft.com/office/drawing/2014/main" val="20002"/>
                    </a:ext>
                  </a:extLst>
                </a:gridCol>
                <a:gridCol w="768350">
                  <a:extLst>
                    <a:ext uri="{9D8B030D-6E8A-4147-A177-3AD203B41FA5}">
                      <a16:colId xmlns:a16="http://schemas.microsoft.com/office/drawing/2014/main" val="20003"/>
                    </a:ext>
                  </a:extLst>
                </a:gridCol>
                <a:gridCol w="768350">
                  <a:extLst>
                    <a:ext uri="{9D8B030D-6E8A-4147-A177-3AD203B41FA5}">
                      <a16:colId xmlns:a16="http://schemas.microsoft.com/office/drawing/2014/main" val="20004"/>
                    </a:ext>
                  </a:extLst>
                </a:gridCol>
                <a:gridCol w="768350">
                  <a:extLst>
                    <a:ext uri="{9D8B030D-6E8A-4147-A177-3AD203B41FA5}">
                      <a16:colId xmlns:a16="http://schemas.microsoft.com/office/drawing/2014/main" val="20005"/>
                    </a:ext>
                  </a:extLst>
                </a:gridCol>
                <a:gridCol w="768350">
                  <a:extLst>
                    <a:ext uri="{9D8B030D-6E8A-4147-A177-3AD203B41FA5}">
                      <a16:colId xmlns:a16="http://schemas.microsoft.com/office/drawing/2014/main" val="20006"/>
                    </a:ext>
                  </a:extLst>
                </a:gridCol>
                <a:gridCol w="768350">
                  <a:extLst>
                    <a:ext uri="{9D8B030D-6E8A-4147-A177-3AD203B41FA5}">
                      <a16:colId xmlns:a16="http://schemas.microsoft.com/office/drawing/2014/main" val="20007"/>
                    </a:ext>
                  </a:extLst>
                </a:gridCol>
                <a:gridCol w="768350">
                  <a:extLst>
                    <a:ext uri="{9D8B030D-6E8A-4147-A177-3AD203B41FA5}">
                      <a16:colId xmlns:a16="http://schemas.microsoft.com/office/drawing/2014/main" val="20008"/>
                    </a:ext>
                  </a:extLst>
                </a:gridCol>
                <a:gridCol w="768350">
                  <a:extLst>
                    <a:ext uri="{9D8B030D-6E8A-4147-A177-3AD203B41FA5}">
                      <a16:colId xmlns:a16="http://schemas.microsoft.com/office/drawing/2014/main" val="20009"/>
                    </a:ext>
                  </a:extLst>
                </a:gridCol>
                <a:gridCol w="768350">
                  <a:extLst>
                    <a:ext uri="{9D8B030D-6E8A-4147-A177-3AD203B41FA5}">
                      <a16:colId xmlns:a16="http://schemas.microsoft.com/office/drawing/2014/main" val="20010"/>
                    </a:ext>
                  </a:extLst>
                </a:gridCol>
              </a:tblGrid>
              <a:tr h="249118">
                <a:tc>
                  <a:txBody>
                    <a:bodyPr/>
                    <a:lstStyle>
                      <a:lvl1pPr marL="0" algn="l" defTabSz="914400" rtl="0" eaLnBrk="1" latinLnBrk="0" hangingPunct="1">
                        <a:defRPr sz="1800" b="1" kern="1200">
                          <a:solidFill>
                            <a:schemeClr val="lt1"/>
                          </a:solidFill>
                          <a:latin typeface="HGP創英角ｺﾞｼｯｸUB"/>
                          <a:ea typeface="HGP創英角ｺﾞｼｯｸUB"/>
                        </a:defRPr>
                      </a:lvl1pPr>
                      <a:lvl2pPr marL="457200" algn="l" defTabSz="914400" rtl="0" eaLnBrk="1" latinLnBrk="0" hangingPunct="1">
                        <a:defRPr sz="1800" b="1" kern="1200">
                          <a:solidFill>
                            <a:schemeClr val="lt1"/>
                          </a:solidFill>
                          <a:latin typeface="HGP創英角ｺﾞｼｯｸUB"/>
                          <a:ea typeface="HGP創英角ｺﾞｼｯｸUB"/>
                        </a:defRPr>
                      </a:lvl2pPr>
                      <a:lvl3pPr marL="914400" algn="l" defTabSz="914400" rtl="0" eaLnBrk="1" latinLnBrk="0" hangingPunct="1">
                        <a:defRPr sz="1800" b="1" kern="1200">
                          <a:solidFill>
                            <a:schemeClr val="lt1"/>
                          </a:solidFill>
                          <a:latin typeface="HGP創英角ｺﾞｼｯｸUB"/>
                          <a:ea typeface="HGP創英角ｺﾞｼｯｸUB"/>
                        </a:defRPr>
                      </a:lvl3pPr>
                      <a:lvl4pPr marL="1371600" algn="l" defTabSz="914400" rtl="0" eaLnBrk="1" latinLnBrk="0" hangingPunct="1">
                        <a:defRPr sz="1800" b="1" kern="1200">
                          <a:solidFill>
                            <a:schemeClr val="lt1"/>
                          </a:solidFill>
                          <a:latin typeface="HGP創英角ｺﾞｼｯｸUB"/>
                          <a:ea typeface="HGP創英角ｺﾞｼｯｸUB"/>
                        </a:defRPr>
                      </a:lvl4pPr>
                      <a:lvl5pPr marL="1828800" algn="l" defTabSz="914400" rtl="0" eaLnBrk="1" latinLnBrk="0" hangingPunct="1">
                        <a:defRPr sz="1800" b="1" kern="1200">
                          <a:solidFill>
                            <a:schemeClr val="lt1"/>
                          </a:solidFill>
                          <a:latin typeface="HGP創英角ｺﾞｼｯｸUB"/>
                          <a:ea typeface="HGP創英角ｺﾞｼｯｸUB"/>
                        </a:defRPr>
                      </a:lvl5pPr>
                      <a:lvl6pPr marL="2286000" algn="l" defTabSz="914400" rtl="0" eaLnBrk="1" latinLnBrk="0" hangingPunct="1">
                        <a:defRPr sz="1800" b="1" kern="1200">
                          <a:solidFill>
                            <a:schemeClr val="lt1"/>
                          </a:solidFill>
                          <a:latin typeface="HGP創英角ｺﾞｼｯｸUB"/>
                          <a:ea typeface="HGP創英角ｺﾞｼｯｸUB"/>
                        </a:defRPr>
                      </a:lvl6pPr>
                      <a:lvl7pPr marL="2743200" algn="l" defTabSz="914400" rtl="0" eaLnBrk="1" latinLnBrk="0" hangingPunct="1">
                        <a:defRPr sz="1800" b="1" kern="1200">
                          <a:solidFill>
                            <a:schemeClr val="lt1"/>
                          </a:solidFill>
                          <a:latin typeface="HGP創英角ｺﾞｼｯｸUB"/>
                          <a:ea typeface="HGP創英角ｺﾞｼｯｸUB"/>
                        </a:defRPr>
                      </a:lvl7pPr>
                      <a:lvl8pPr marL="3200400" algn="l" defTabSz="914400" rtl="0" eaLnBrk="1" latinLnBrk="0" hangingPunct="1">
                        <a:defRPr sz="1800" b="1" kern="1200">
                          <a:solidFill>
                            <a:schemeClr val="lt1"/>
                          </a:solidFill>
                          <a:latin typeface="HGP創英角ｺﾞｼｯｸUB"/>
                          <a:ea typeface="HGP創英角ｺﾞｼｯｸUB"/>
                        </a:defRPr>
                      </a:lvl8pPr>
                      <a:lvl9pPr marL="3657600" algn="l" defTabSz="914400" rtl="0" eaLnBrk="1" latinLnBrk="0" hangingPunct="1">
                        <a:defRPr sz="1800" b="1" kern="1200">
                          <a:solidFill>
                            <a:schemeClr val="lt1"/>
                          </a:solidFill>
                          <a:latin typeface="HGP創英角ｺﾞｼｯｸUB"/>
                          <a:ea typeface="HGP創英角ｺﾞｼｯｸUB"/>
                        </a:defRPr>
                      </a:lvl9pPr>
                    </a:lstStyle>
                    <a:p>
                      <a:pPr algn="ctr"/>
                      <a:r>
                        <a:rPr kumimoji="1" lang="en-US" altLang="ja-JP" sz="1100" dirty="0" smtClean="0">
                          <a:solidFill>
                            <a:schemeClr val="bg1"/>
                          </a:solidFill>
                        </a:rPr>
                        <a:t>2014</a:t>
                      </a:r>
                      <a:endParaRPr kumimoji="1" lang="ja-JP" altLang="en-US" sz="1100" dirty="0">
                        <a:solidFill>
                          <a:schemeClr val="bg1"/>
                        </a:solidFill>
                      </a:endParaRPr>
                    </a:p>
                  </a:txBody>
                  <a:tcPr marL="91436" marR="91436" marT="25706" marB="25706">
                    <a:lnL w="12700" cap="flat" cmpd="sng" algn="ctr">
                      <a:solidFill>
                        <a:sysClr val="windowText" lastClr="000000"/>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lvl1pPr marL="0" algn="l" defTabSz="914400" rtl="0" eaLnBrk="1" latinLnBrk="0" hangingPunct="1">
                        <a:defRPr sz="1800" b="1" kern="1200">
                          <a:solidFill>
                            <a:schemeClr val="lt1"/>
                          </a:solidFill>
                          <a:latin typeface="HGP創英角ｺﾞｼｯｸUB"/>
                          <a:ea typeface="HGP創英角ｺﾞｼｯｸUB"/>
                        </a:defRPr>
                      </a:lvl1pPr>
                      <a:lvl2pPr marL="457200" algn="l" defTabSz="914400" rtl="0" eaLnBrk="1" latinLnBrk="0" hangingPunct="1">
                        <a:defRPr sz="1800" b="1" kern="1200">
                          <a:solidFill>
                            <a:schemeClr val="lt1"/>
                          </a:solidFill>
                          <a:latin typeface="HGP創英角ｺﾞｼｯｸUB"/>
                          <a:ea typeface="HGP創英角ｺﾞｼｯｸUB"/>
                        </a:defRPr>
                      </a:lvl2pPr>
                      <a:lvl3pPr marL="914400" algn="l" defTabSz="914400" rtl="0" eaLnBrk="1" latinLnBrk="0" hangingPunct="1">
                        <a:defRPr sz="1800" b="1" kern="1200">
                          <a:solidFill>
                            <a:schemeClr val="lt1"/>
                          </a:solidFill>
                          <a:latin typeface="HGP創英角ｺﾞｼｯｸUB"/>
                          <a:ea typeface="HGP創英角ｺﾞｼｯｸUB"/>
                        </a:defRPr>
                      </a:lvl3pPr>
                      <a:lvl4pPr marL="1371600" algn="l" defTabSz="914400" rtl="0" eaLnBrk="1" latinLnBrk="0" hangingPunct="1">
                        <a:defRPr sz="1800" b="1" kern="1200">
                          <a:solidFill>
                            <a:schemeClr val="lt1"/>
                          </a:solidFill>
                          <a:latin typeface="HGP創英角ｺﾞｼｯｸUB"/>
                          <a:ea typeface="HGP創英角ｺﾞｼｯｸUB"/>
                        </a:defRPr>
                      </a:lvl4pPr>
                      <a:lvl5pPr marL="1828800" algn="l" defTabSz="914400" rtl="0" eaLnBrk="1" latinLnBrk="0" hangingPunct="1">
                        <a:defRPr sz="1800" b="1" kern="1200">
                          <a:solidFill>
                            <a:schemeClr val="lt1"/>
                          </a:solidFill>
                          <a:latin typeface="HGP創英角ｺﾞｼｯｸUB"/>
                          <a:ea typeface="HGP創英角ｺﾞｼｯｸUB"/>
                        </a:defRPr>
                      </a:lvl5pPr>
                      <a:lvl6pPr marL="2286000" algn="l" defTabSz="914400" rtl="0" eaLnBrk="1" latinLnBrk="0" hangingPunct="1">
                        <a:defRPr sz="1800" b="1" kern="1200">
                          <a:solidFill>
                            <a:schemeClr val="lt1"/>
                          </a:solidFill>
                          <a:latin typeface="HGP創英角ｺﾞｼｯｸUB"/>
                          <a:ea typeface="HGP創英角ｺﾞｼｯｸUB"/>
                        </a:defRPr>
                      </a:lvl6pPr>
                      <a:lvl7pPr marL="2743200" algn="l" defTabSz="914400" rtl="0" eaLnBrk="1" latinLnBrk="0" hangingPunct="1">
                        <a:defRPr sz="1800" b="1" kern="1200">
                          <a:solidFill>
                            <a:schemeClr val="lt1"/>
                          </a:solidFill>
                          <a:latin typeface="HGP創英角ｺﾞｼｯｸUB"/>
                          <a:ea typeface="HGP創英角ｺﾞｼｯｸUB"/>
                        </a:defRPr>
                      </a:lvl7pPr>
                      <a:lvl8pPr marL="3200400" algn="l" defTabSz="914400" rtl="0" eaLnBrk="1" latinLnBrk="0" hangingPunct="1">
                        <a:defRPr sz="1800" b="1" kern="1200">
                          <a:solidFill>
                            <a:schemeClr val="lt1"/>
                          </a:solidFill>
                          <a:latin typeface="HGP創英角ｺﾞｼｯｸUB"/>
                          <a:ea typeface="HGP創英角ｺﾞｼｯｸUB"/>
                        </a:defRPr>
                      </a:lvl8pPr>
                      <a:lvl9pPr marL="3657600" algn="l" defTabSz="914400" rtl="0" eaLnBrk="1" latinLnBrk="0" hangingPunct="1">
                        <a:defRPr sz="1800" b="1" kern="1200">
                          <a:solidFill>
                            <a:schemeClr val="lt1"/>
                          </a:solidFill>
                          <a:latin typeface="HGP創英角ｺﾞｼｯｸUB"/>
                          <a:ea typeface="HGP創英角ｺﾞｼｯｸUB"/>
                        </a:defRPr>
                      </a:lvl9pPr>
                    </a:lstStyle>
                    <a:p>
                      <a:pPr algn="ctr"/>
                      <a:r>
                        <a:rPr kumimoji="1" lang="en-US" altLang="ja-JP" sz="1100" smtClean="0">
                          <a:solidFill>
                            <a:schemeClr val="bg1"/>
                          </a:solidFill>
                        </a:rPr>
                        <a:t>2015</a:t>
                      </a:r>
                      <a:endParaRPr kumimoji="1" lang="ja-JP" altLang="en-US" sz="1100">
                        <a:solidFill>
                          <a:schemeClr val="bg1"/>
                        </a:solidFill>
                      </a:endParaRPr>
                    </a:p>
                  </a:txBody>
                  <a:tcPr marL="91436" marR="91436" marT="25706" marB="25706">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lvl1pPr marL="0" algn="l" defTabSz="914400" rtl="0" eaLnBrk="1" latinLnBrk="0" hangingPunct="1">
                        <a:defRPr sz="1800" b="1" kern="1200">
                          <a:solidFill>
                            <a:schemeClr val="lt1"/>
                          </a:solidFill>
                          <a:latin typeface="HGP創英角ｺﾞｼｯｸUB"/>
                          <a:ea typeface="HGP創英角ｺﾞｼｯｸUB"/>
                        </a:defRPr>
                      </a:lvl1pPr>
                      <a:lvl2pPr marL="457200" algn="l" defTabSz="914400" rtl="0" eaLnBrk="1" latinLnBrk="0" hangingPunct="1">
                        <a:defRPr sz="1800" b="1" kern="1200">
                          <a:solidFill>
                            <a:schemeClr val="lt1"/>
                          </a:solidFill>
                          <a:latin typeface="HGP創英角ｺﾞｼｯｸUB"/>
                          <a:ea typeface="HGP創英角ｺﾞｼｯｸUB"/>
                        </a:defRPr>
                      </a:lvl2pPr>
                      <a:lvl3pPr marL="914400" algn="l" defTabSz="914400" rtl="0" eaLnBrk="1" latinLnBrk="0" hangingPunct="1">
                        <a:defRPr sz="1800" b="1" kern="1200">
                          <a:solidFill>
                            <a:schemeClr val="lt1"/>
                          </a:solidFill>
                          <a:latin typeface="HGP創英角ｺﾞｼｯｸUB"/>
                          <a:ea typeface="HGP創英角ｺﾞｼｯｸUB"/>
                        </a:defRPr>
                      </a:lvl3pPr>
                      <a:lvl4pPr marL="1371600" algn="l" defTabSz="914400" rtl="0" eaLnBrk="1" latinLnBrk="0" hangingPunct="1">
                        <a:defRPr sz="1800" b="1" kern="1200">
                          <a:solidFill>
                            <a:schemeClr val="lt1"/>
                          </a:solidFill>
                          <a:latin typeface="HGP創英角ｺﾞｼｯｸUB"/>
                          <a:ea typeface="HGP創英角ｺﾞｼｯｸUB"/>
                        </a:defRPr>
                      </a:lvl4pPr>
                      <a:lvl5pPr marL="1828800" algn="l" defTabSz="914400" rtl="0" eaLnBrk="1" latinLnBrk="0" hangingPunct="1">
                        <a:defRPr sz="1800" b="1" kern="1200">
                          <a:solidFill>
                            <a:schemeClr val="lt1"/>
                          </a:solidFill>
                          <a:latin typeface="HGP創英角ｺﾞｼｯｸUB"/>
                          <a:ea typeface="HGP創英角ｺﾞｼｯｸUB"/>
                        </a:defRPr>
                      </a:lvl5pPr>
                      <a:lvl6pPr marL="2286000" algn="l" defTabSz="914400" rtl="0" eaLnBrk="1" latinLnBrk="0" hangingPunct="1">
                        <a:defRPr sz="1800" b="1" kern="1200">
                          <a:solidFill>
                            <a:schemeClr val="lt1"/>
                          </a:solidFill>
                          <a:latin typeface="HGP創英角ｺﾞｼｯｸUB"/>
                          <a:ea typeface="HGP創英角ｺﾞｼｯｸUB"/>
                        </a:defRPr>
                      </a:lvl6pPr>
                      <a:lvl7pPr marL="2743200" algn="l" defTabSz="914400" rtl="0" eaLnBrk="1" latinLnBrk="0" hangingPunct="1">
                        <a:defRPr sz="1800" b="1" kern="1200">
                          <a:solidFill>
                            <a:schemeClr val="lt1"/>
                          </a:solidFill>
                          <a:latin typeface="HGP創英角ｺﾞｼｯｸUB"/>
                          <a:ea typeface="HGP創英角ｺﾞｼｯｸUB"/>
                        </a:defRPr>
                      </a:lvl7pPr>
                      <a:lvl8pPr marL="3200400" algn="l" defTabSz="914400" rtl="0" eaLnBrk="1" latinLnBrk="0" hangingPunct="1">
                        <a:defRPr sz="1800" b="1" kern="1200">
                          <a:solidFill>
                            <a:schemeClr val="lt1"/>
                          </a:solidFill>
                          <a:latin typeface="HGP創英角ｺﾞｼｯｸUB"/>
                          <a:ea typeface="HGP創英角ｺﾞｼｯｸUB"/>
                        </a:defRPr>
                      </a:lvl8pPr>
                      <a:lvl9pPr marL="3657600" algn="l" defTabSz="914400" rtl="0" eaLnBrk="1" latinLnBrk="0" hangingPunct="1">
                        <a:defRPr sz="1800" b="1" kern="1200">
                          <a:solidFill>
                            <a:schemeClr val="lt1"/>
                          </a:solidFill>
                          <a:latin typeface="HGP創英角ｺﾞｼｯｸUB"/>
                          <a:ea typeface="HGP創英角ｺﾞｼｯｸUB"/>
                        </a:defRPr>
                      </a:lvl9pPr>
                    </a:lstStyle>
                    <a:p>
                      <a:pPr algn="ctr"/>
                      <a:r>
                        <a:rPr kumimoji="1" lang="en-US" altLang="ja-JP" sz="1100" smtClean="0">
                          <a:solidFill>
                            <a:schemeClr val="bg1"/>
                          </a:solidFill>
                        </a:rPr>
                        <a:t>2016</a:t>
                      </a:r>
                      <a:endParaRPr kumimoji="1" lang="ja-JP" altLang="en-US" sz="1100">
                        <a:solidFill>
                          <a:schemeClr val="bg1"/>
                        </a:solidFill>
                      </a:endParaRPr>
                    </a:p>
                  </a:txBody>
                  <a:tcPr marL="91436" marR="91436" marT="25706" marB="25706">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lvl1pPr marL="0" algn="l" defTabSz="914400" rtl="0" eaLnBrk="1" latinLnBrk="0" hangingPunct="1">
                        <a:defRPr sz="1800" b="1" kern="1200">
                          <a:solidFill>
                            <a:schemeClr val="lt1"/>
                          </a:solidFill>
                          <a:latin typeface="HGP創英角ｺﾞｼｯｸUB"/>
                          <a:ea typeface="HGP創英角ｺﾞｼｯｸUB"/>
                        </a:defRPr>
                      </a:lvl1pPr>
                      <a:lvl2pPr marL="457200" algn="l" defTabSz="914400" rtl="0" eaLnBrk="1" latinLnBrk="0" hangingPunct="1">
                        <a:defRPr sz="1800" b="1" kern="1200">
                          <a:solidFill>
                            <a:schemeClr val="lt1"/>
                          </a:solidFill>
                          <a:latin typeface="HGP創英角ｺﾞｼｯｸUB"/>
                          <a:ea typeface="HGP創英角ｺﾞｼｯｸUB"/>
                        </a:defRPr>
                      </a:lvl2pPr>
                      <a:lvl3pPr marL="914400" algn="l" defTabSz="914400" rtl="0" eaLnBrk="1" latinLnBrk="0" hangingPunct="1">
                        <a:defRPr sz="1800" b="1" kern="1200">
                          <a:solidFill>
                            <a:schemeClr val="lt1"/>
                          </a:solidFill>
                          <a:latin typeface="HGP創英角ｺﾞｼｯｸUB"/>
                          <a:ea typeface="HGP創英角ｺﾞｼｯｸUB"/>
                        </a:defRPr>
                      </a:lvl3pPr>
                      <a:lvl4pPr marL="1371600" algn="l" defTabSz="914400" rtl="0" eaLnBrk="1" latinLnBrk="0" hangingPunct="1">
                        <a:defRPr sz="1800" b="1" kern="1200">
                          <a:solidFill>
                            <a:schemeClr val="lt1"/>
                          </a:solidFill>
                          <a:latin typeface="HGP創英角ｺﾞｼｯｸUB"/>
                          <a:ea typeface="HGP創英角ｺﾞｼｯｸUB"/>
                        </a:defRPr>
                      </a:lvl4pPr>
                      <a:lvl5pPr marL="1828800" algn="l" defTabSz="914400" rtl="0" eaLnBrk="1" latinLnBrk="0" hangingPunct="1">
                        <a:defRPr sz="1800" b="1" kern="1200">
                          <a:solidFill>
                            <a:schemeClr val="lt1"/>
                          </a:solidFill>
                          <a:latin typeface="HGP創英角ｺﾞｼｯｸUB"/>
                          <a:ea typeface="HGP創英角ｺﾞｼｯｸUB"/>
                        </a:defRPr>
                      </a:lvl5pPr>
                      <a:lvl6pPr marL="2286000" algn="l" defTabSz="914400" rtl="0" eaLnBrk="1" latinLnBrk="0" hangingPunct="1">
                        <a:defRPr sz="1800" b="1" kern="1200">
                          <a:solidFill>
                            <a:schemeClr val="lt1"/>
                          </a:solidFill>
                          <a:latin typeface="HGP創英角ｺﾞｼｯｸUB"/>
                          <a:ea typeface="HGP創英角ｺﾞｼｯｸUB"/>
                        </a:defRPr>
                      </a:lvl6pPr>
                      <a:lvl7pPr marL="2743200" algn="l" defTabSz="914400" rtl="0" eaLnBrk="1" latinLnBrk="0" hangingPunct="1">
                        <a:defRPr sz="1800" b="1" kern="1200">
                          <a:solidFill>
                            <a:schemeClr val="lt1"/>
                          </a:solidFill>
                          <a:latin typeface="HGP創英角ｺﾞｼｯｸUB"/>
                          <a:ea typeface="HGP創英角ｺﾞｼｯｸUB"/>
                        </a:defRPr>
                      </a:lvl7pPr>
                      <a:lvl8pPr marL="3200400" algn="l" defTabSz="914400" rtl="0" eaLnBrk="1" latinLnBrk="0" hangingPunct="1">
                        <a:defRPr sz="1800" b="1" kern="1200">
                          <a:solidFill>
                            <a:schemeClr val="lt1"/>
                          </a:solidFill>
                          <a:latin typeface="HGP創英角ｺﾞｼｯｸUB"/>
                          <a:ea typeface="HGP創英角ｺﾞｼｯｸUB"/>
                        </a:defRPr>
                      </a:lvl8pPr>
                      <a:lvl9pPr marL="3657600" algn="l" defTabSz="914400" rtl="0" eaLnBrk="1" latinLnBrk="0" hangingPunct="1">
                        <a:defRPr sz="1800" b="1" kern="1200">
                          <a:solidFill>
                            <a:schemeClr val="lt1"/>
                          </a:solidFill>
                          <a:latin typeface="HGP創英角ｺﾞｼｯｸUB"/>
                          <a:ea typeface="HGP創英角ｺﾞｼｯｸUB"/>
                        </a:defRPr>
                      </a:lvl9pPr>
                    </a:lstStyle>
                    <a:p>
                      <a:pPr algn="ctr"/>
                      <a:r>
                        <a:rPr kumimoji="1" lang="en-US" altLang="ja-JP" sz="1100" smtClean="0">
                          <a:solidFill>
                            <a:schemeClr val="bg1"/>
                          </a:solidFill>
                        </a:rPr>
                        <a:t>2017</a:t>
                      </a:r>
                      <a:endParaRPr kumimoji="1" lang="ja-JP" altLang="en-US" sz="1100">
                        <a:solidFill>
                          <a:schemeClr val="bg1"/>
                        </a:solidFill>
                      </a:endParaRPr>
                    </a:p>
                  </a:txBody>
                  <a:tcPr marL="91436" marR="91436" marT="25706" marB="25706">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lvl1pPr marL="0" algn="l" defTabSz="914400" rtl="0" eaLnBrk="1" latinLnBrk="0" hangingPunct="1">
                        <a:defRPr sz="1800" b="1" kern="1200">
                          <a:solidFill>
                            <a:schemeClr val="lt1"/>
                          </a:solidFill>
                          <a:latin typeface="HGP創英角ｺﾞｼｯｸUB"/>
                          <a:ea typeface="HGP創英角ｺﾞｼｯｸUB"/>
                        </a:defRPr>
                      </a:lvl1pPr>
                      <a:lvl2pPr marL="457200" algn="l" defTabSz="914400" rtl="0" eaLnBrk="1" latinLnBrk="0" hangingPunct="1">
                        <a:defRPr sz="1800" b="1" kern="1200">
                          <a:solidFill>
                            <a:schemeClr val="lt1"/>
                          </a:solidFill>
                          <a:latin typeface="HGP創英角ｺﾞｼｯｸUB"/>
                          <a:ea typeface="HGP創英角ｺﾞｼｯｸUB"/>
                        </a:defRPr>
                      </a:lvl2pPr>
                      <a:lvl3pPr marL="914400" algn="l" defTabSz="914400" rtl="0" eaLnBrk="1" latinLnBrk="0" hangingPunct="1">
                        <a:defRPr sz="1800" b="1" kern="1200">
                          <a:solidFill>
                            <a:schemeClr val="lt1"/>
                          </a:solidFill>
                          <a:latin typeface="HGP創英角ｺﾞｼｯｸUB"/>
                          <a:ea typeface="HGP創英角ｺﾞｼｯｸUB"/>
                        </a:defRPr>
                      </a:lvl3pPr>
                      <a:lvl4pPr marL="1371600" algn="l" defTabSz="914400" rtl="0" eaLnBrk="1" latinLnBrk="0" hangingPunct="1">
                        <a:defRPr sz="1800" b="1" kern="1200">
                          <a:solidFill>
                            <a:schemeClr val="lt1"/>
                          </a:solidFill>
                          <a:latin typeface="HGP創英角ｺﾞｼｯｸUB"/>
                          <a:ea typeface="HGP創英角ｺﾞｼｯｸUB"/>
                        </a:defRPr>
                      </a:lvl4pPr>
                      <a:lvl5pPr marL="1828800" algn="l" defTabSz="914400" rtl="0" eaLnBrk="1" latinLnBrk="0" hangingPunct="1">
                        <a:defRPr sz="1800" b="1" kern="1200">
                          <a:solidFill>
                            <a:schemeClr val="lt1"/>
                          </a:solidFill>
                          <a:latin typeface="HGP創英角ｺﾞｼｯｸUB"/>
                          <a:ea typeface="HGP創英角ｺﾞｼｯｸUB"/>
                        </a:defRPr>
                      </a:lvl5pPr>
                      <a:lvl6pPr marL="2286000" algn="l" defTabSz="914400" rtl="0" eaLnBrk="1" latinLnBrk="0" hangingPunct="1">
                        <a:defRPr sz="1800" b="1" kern="1200">
                          <a:solidFill>
                            <a:schemeClr val="lt1"/>
                          </a:solidFill>
                          <a:latin typeface="HGP創英角ｺﾞｼｯｸUB"/>
                          <a:ea typeface="HGP創英角ｺﾞｼｯｸUB"/>
                        </a:defRPr>
                      </a:lvl6pPr>
                      <a:lvl7pPr marL="2743200" algn="l" defTabSz="914400" rtl="0" eaLnBrk="1" latinLnBrk="0" hangingPunct="1">
                        <a:defRPr sz="1800" b="1" kern="1200">
                          <a:solidFill>
                            <a:schemeClr val="lt1"/>
                          </a:solidFill>
                          <a:latin typeface="HGP創英角ｺﾞｼｯｸUB"/>
                          <a:ea typeface="HGP創英角ｺﾞｼｯｸUB"/>
                        </a:defRPr>
                      </a:lvl7pPr>
                      <a:lvl8pPr marL="3200400" algn="l" defTabSz="914400" rtl="0" eaLnBrk="1" latinLnBrk="0" hangingPunct="1">
                        <a:defRPr sz="1800" b="1" kern="1200">
                          <a:solidFill>
                            <a:schemeClr val="lt1"/>
                          </a:solidFill>
                          <a:latin typeface="HGP創英角ｺﾞｼｯｸUB"/>
                          <a:ea typeface="HGP創英角ｺﾞｼｯｸUB"/>
                        </a:defRPr>
                      </a:lvl8pPr>
                      <a:lvl9pPr marL="3657600" algn="l" defTabSz="914400" rtl="0" eaLnBrk="1" latinLnBrk="0" hangingPunct="1">
                        <a:defRPr sz="1800" b="1" kern="1200">
                          <a:solidFill>
                            <a:schemeClr val="lt1"/>
                          </a:solidFill>
                          <a:latin typeface="HGP創英角ｺﾞｼｯｸUB"/>
                          <a:ea typeface="HGP創英角ｺﾞｼｯｸUB"/>
                        </a:defRPr>
                      </a:lvl9pPr>
                    </a:lstStyle>
                    <a:p>
                      <a:pPr algn="ctr"/>
                      <a:r>
                        <a:rPr kumimoji="1" lang="en-US" altLang="ja-JP" sz="1100" smtClean="0">
                          <a:solidFill>
                            <a:schemeClr val="bg1"/>
                          </a:solidFill>
                        </a:rPr>
                        <a:t>2018</a:t>
                      </a:r>
                      <a:endParaRPr kumimoji="1" lang="ja-JP" altLang="en-US" sz="1100">
                        <a:solidFill>
                          <a:schemeClr val="bg1"/>
                        </a:solidFill>
                      </a:endParaRPr>
                    </a:p>
                  </a:txBody>
                  <a:tcPr marL="91436" marR="91436" marT="25706" marB="25706">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lvl1pPr marL="0" algn="l" defTabSz="914400" rtl="0" eaLnBrk="1" latinLnBrk="0" hangingPunct="1">
                        <a:defRPr sz="1800" b="1" kern="1200">
                          <a:solidFill>
                            <a:schemeClr val="lt1"/>
                          </a:solidFill>
                          <a:latin typeface="HGP創英角ｺﾞｼｯｸUB"/>
                          <a:ea typeface="HGP創英角ｺﾞｼｯｸUB"/>
                        </a:defRPr>
                      </a:lvl1pPr>
                      <a:lvl2pPr marL="457200" algn="l" defTabSz="914400" rtl="0" eaLnBrk="1" latinLnBrk="0" hangingPunct="1">
                        <a:defRPr sz="1800" b="1" kern="1200">
                          <a:solidFill>
                            <a:schemeClr val="lt1"/>
                          </a:solidFill>
                          <a:latin typeface="HGP創英角ｺﾞｼｯｸUB"/>
                          <a:ea typeface="HGP創英角ｺﾞｼｯｸUB"/>
                        </a:defRPr>
                      </a:lvl2pPr>
                      <a:lvl3pPr marL="914400" algn="l" defTabSz="914400" rtl="0" eaLnBrk="1" latinLnBrk="0" hangingPunct="1">
                        <a:defRPr sz="1800" b="1" kern="1200">
                          <a:solidFill>
                            <a:schemeClr val="lt1"/>
                          </a:solidFill>
                          <a:latin typeface="HGP創英角ｺﾞｼｯｸUB"/>
                          <a:ea typeface="HGP創英角ｺﾞｼｯｸUB"/>
                        </a:defRPr>
                      </a:lvl3pPr>
                      <a:lvl4pPr marL="1371600" algn="l" defTabSz="914400" rtl="0" eaLnBrk="1" latinLnBrk="0" hangingPunct="1">
                        <a:defRPr sz="1800" b="1" kern="1200">
                          <a:solidFill>
                            <a:schemeClr val="lt1"/>
                          </a:solidFill>
                          <a:latin typeface="HGP創英角ｺﾞｼｯｸUB"/>
                          <a:ea typeface="HGP創英角ｺﾞｼｯｸUB"/>
                        </a:defRPr>
                      </a:lvl4pPr>
                      <a:lvl5pPr marL="1828800" algn="l" defTabSz="914400" rtl="0" eaLnBrk="1" latinLnBrk="0" hangingPunct="1">
                        <a:defRPr sz="1800" b="1" kern="1200">
                          <a:solidFill>
                            <a:schemeClr val="lt1"/>
                          </a:solidFill>
                          <a:latin typeface="HGP創英角ｺﾞｼｯｸUB"/>
                          <a:ea typeface="HGP創英角ｺﾞｼｯｸUB"/>
                        </a:defRPr>
                      </a:lvl5pPr>
                      <a:lvl6pPr marL="2286000" algn="l" defTabSz="914400" rtl="0" eaLnBrk="1" latinLnBrk="0" hangingPunct="1">
                        <a:defRPr sz="1800" b="1" kern="1200">
                          <a:solidFill>
                            <a:schemeClr val="lt1"/>
                          </a:solidFill>
                          <a:latin typeface="HGP創英角ｺﾞｼｯｸUB"/>
                          <a:ea typeface="HGP創英角ｺﾞｼｯｸUB"/>
                        </a:defRPr>
                      </a:lvl6pPr>
                      <a:lvl7pPr marL="2743200" algn="l" defTabSz="914400" rtl="0" eaLnBrk="1" latinLnBrk="0" hangingPunct="1">
                        <a:defRPr sz="1800" b="1" kern="1200">
                          <a:solidFill>
                            <a:schemeClr val="lt1"/>
                          </a:solidFill>
                          <a:latin typeface="HGP創英角ｺﾞｼｯｸUB"/>
                          <a:ea typeface="HGP創英角ｺﾞｼｯｸUB"/>
                        </a:defRPr>
                      </a:lvl7pPr>
                      <a:lvl8pPr marL="3200400" algn="l" defTabSz="914400" rtl="0" eaLnBrk="1" latinLnBrk="0" hangingPunct="1">
                        <a:defRPr sz="1800" b="1" kern="1200">
                          <a:solidFill>
                            <a:schemeClr val="lt1"/>
                          </a:solidFill>
                          <a:latin typeface="HGP創英角ｺﾞｼｯｸUB"/>
                          <a:ea typeface="HGP創英角ｺﾞｼｯｸUB"/>
                        </a:defRPr>
                      </a:lvl8pPr>
                      <a:lvl9pPr marL="3657600" algn="l" defTabSz="914400" rtl="0" eaLnBrk="1" latinLnBrk="0" hangingPunct="1">
                        <a:defRPr sz="1800" b="1" kern="1200">
                          <a:solidFill>
                            <a:schemeClr val="lt1"/>
                          </a:solidFill>
                          <a:latin typeface="HGP創英角ｺﾞｼｯｸUB"/>
                          <a:ea typeface="HGP創英角ｺﾞｼｯｸUB"/>
                        </a:defRPr>
                      </a:lvl9pPr>
                    </a:lstStyle>
                    <a:p>
                      <a:pPr algn="ctr"/>
                      <a:r>
                        <a:rPr kumimoji="1" lang="en-US" altLang="ja-JP" sz="1100" smtClean="0">
                          <a:solidFill>
                            <a:schemeClr val="bg1"/>
                          </a:solidFill>
                        </a:rPr>
                        <a:t>2019</a:t>
                      </a:r>
                      <a:endParaRPr kumimoji="1" lang="ja-JP" altLang="en-US" sz="1100">
                        <a:solidFill>
                          <a:schemeClr val="bg1"/>
                        </a:solidFill>
                      </a:endParaRPr>
                    </a:p>
                  </a:txBody>
                  <a:tcPr marL="91436" marR="91436" marT="25706" marB="25706">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lvl1pPr marL="0" algn="l" defTabSz="914400" rtl="0" eaLnBrk="1" latinLnBrk="0" hangingPunct="1">
                        <a:defRPr sz="1800" b="1" kern="1200">
                          <a:solidFill>
                            <a:schemeClr val="lt1"/>
                          </a:solidFill>
                          <a:latin typeface="HGP創英角ｺﾞｼｯｸUB"/>
                          <a:ea typeface="HGP創英角ｺﾞｼｯｸUB"/>
                        </a:defRPr>
                      </a:lvl1pPr>
                      <a:lvl2pPr marL="457200" algn="l" defTabSz="914400" rtl="0" eaLnBrk="1" latinLnBrk="0" hangingPunct="1">
                        <a:defRPr sz="1800" b="1" kern="1200">
                          <a:solidFill>
                            <a:schemeClr val="lt1"/>
                          </a:solidFill>
                          <a:latin typeface="HGP創英角ｺﾞｼｯｸUB"/>
                          <a:ea typeface="HGP創英角ｺﾞｼｯｸUB"/>
                        </a:defRPr>
                      </a:lvl2pPr>
                      <a:lvl3pPr marL="914400" algn="l" defTabSz="914400" rtl="0" eaLnBrk="1" latinLnBrk="0" hangingPunct="1">
                        <a:defRPr sz="1800" b="1" kern="1200">
                          <a:solidFill>
                            <a:schemeClr val="lt1"/>
                          </a:solidFill>
                          <a:latin typeface="HGP創英角ｺﾞｼｯｸUB"/>
                          <a:ea typeface="HGP創英角ｺﾞｼｯｸUB"/>
                        </a:defRPr>
                      </a:lvl3pPr>
                      <a:lvl4pPr marL="1371600" algn="l" defTabSz="914400" rtl="0" eaLnBrk="1" latinLnBrk="0" hangingPunct="1">
                        <a:defRPr sz="1800" b="1" kern="1200">
                          <a:solidFill>
                            <a:schemeClr val="lt1"/>
                          </a:solidFill>
                          <a:latin typeface="HGP創英角ｺﾞｼｯｸUB"/>
                          <a:ea typeface="HGP創英角ｺﾞｼｯｸUB"/>
                        </a:defRPr>
                      </a:lvl4pPr>
                      <a:lvl5pPr marL="1828800" algn="l" defTabSz="914400" rtl="0" eaLnBrk="1" latinLnBrk="0" hangingPunct="1">
                        <a:defRPr sz="1800" b="1" kern="1200">
                          <a:solidFill>
                            <a:schemeClr val="lt1"/>
                          </a:solidFill>
                          <a:latin typeface="HGP創英角ｺﾞｼｯｸUB"/>
                          <a:ea typeface="HGP創英角ｺﾞｼｯｸUB"/>
                        </a:defRPr>
                      </a:lvl5pPr>
                      <a:lvl6pPr marL="2286000" algn="l" defTabSz="914400" rtl="0" eaLnBrk="1" latinLnBrk="0" hangingPunct="1">
                        <a:defRPr sz="1800" b="1" kern="1200">
                          <a:solidFill>
                            <a:schemeClr val="lt1"/>
                          </a:solidFill>
                          <a:latin typeface="HGP創英角ｺﾞｼｯｸUB"/>
                          <a:ea typeface="HGP創英角ｺﾞｼｯｸUB"/>
                        </a:defRPr>
                      </a:lvl6pPr>
                      <a:lvl7pPr marL="2743200" algn="l" defTabSz="914400" rtl="0" eaLnBrk="1" latinLnBrk="0" hangingPunct="1">
                        <a:defRPr sz="1800" b="1" kern="1200">
                          <a:solidFill>
                            <a:schemeClr val="lt1"/>
                          </a:solidFill>
                          <a:latin typeface="HGP創英角ｺﾞｼｯｸUB"/>
                          <a:ea typeface="HGP創英角ｺﾞｼｯｸUB"/>
                        </a:defRPr>
                      </a:lvl7pPr>
                      <a:lvl8pPr marL="3200400" algn="l" defTabSz="914400" rtl="0" eaLnBrk="1" latinLnBrk="0" hangingPunct="1">
                        <a:defRPr sz="1800" b="1" kern="1200">
                          <a:solidFill>
                            <a:schemeClr val="lt1"/>
                          </a:solidFill>
                          <a:latin typeface="HGP創英角ｺﾞｼｯｸUB"/>
                          <a:ea typeface="HGP創英角ｺﾞｼｯｸUB"/>
                        </a:defRPr>
                      </a:lvl8pPr>
                      <a:lvl9pPr marL="3657600" algn="l" defTabSz="914400" rtl="0" eaLnBrk="1" latinLnBrk="0" hangingPunct="1">
                        <a:defRPr sz="1800" b="1" kern="1200">
                          <a:solidFill>
                            <a:schemeClr val="lt1"/>
                          </a:solidFill>
                          <a:latin typeface="HGP創英角ｺﾞｼｯｸUB"/>
                          <a:ea typeface="HGP創英角ｺﾞｼｯｸUB"/>
                        </a:defRPr>
                      </a:lvl9pPr>
                    </a:lstStyle>
                    <a:p>
                      <a:pPr algn="ctr"/>
                      <a:r>
                        <a:rPr kumimoji="1" lang="en-US" altLang="ja-JP" sz="1100" smtClean="0">
                          <a:solidFill>
                            <a:schemeClr val="bg1"/>
                          </a:solidFill>
                        </a:rPr>
                        <a:t>2020</a:t>
                      </a:r>
                      <a:endParaRPr kumimoji="1" lang="ja-JP" altLang="en-US" sz="1100">
                        <a:solidFill>
                          <a:schemeClr val="bg1"/>
                        </a:solidFill>
                      </a:endParaRPr>
                    </a:p>
                  </a:txBody>
                  <a:tcPr marL="91436" marR="91436" marT="25706" marB="25706">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lvl1pPr marL="0" algn="l" defTabSz="914400" rtl="0" eaLnBrk="1" latinLnBrk="0" hangingPunct="1">
                        <a:defRPr sz="1800" b="1" kern="1200">
                          <a:solidFill>
                            <a:schemeClr val="lt1"/>
                          </a:solidFill>
                          <a:latin typeface="HGP創英角ｺﾞｼｯｸUB"/>
                          <a:ea typeface="HGP創英角ｺﾞｼｯｸUB"/>
                        </a:defRPr>
                      </a:lvl1pPr>
                      <a:lvl2pPr marL="457200" algn="l" defTabSz="914400" rtl="0" eaLnBrk="1" latinLnBrk="0" hangingPunct="1">
                        <a:defRPr sz="1800" b="1" kern="1200">
                          <a:solidFill>
                            <a:schemeClr val="lt1"/>
                          </a:solidFill>
                          <a:latin typeface="HGP創英角ｺﾞｼｯｸUB"/>
                          <a:ea typeface="HGP創英角ｺﾞｼｯｸUB"/>
                        </a:defRPr>
                      </a:lvl2pPr>
                      <a:lvl3pPr marL="914400" algn="l" defTabSz="914400" rtl="0" eaLnBrk="1" latinLnBrk="0" hangingPunct="1">
                        <a:defRPr sz="1800" b="1" kern="1200">
                          <a:solidFill>
                            <a:schemeClr val="lt1"/>
                          </a:solidFill>
                          <a:latin typeface="HGP創英角ｺﾞｼｯｸUB"/>
                          <a:ea typeface="HGP創英角ｺﾞｼｯｸUB"/>
                        </a:defRPr>
                      </a:lvl3pPr>
                      <a:lvl4pPr marL="1371600" algn="l" defTabSz="914400" rtl="0" eaLnBrk="1" latinLnBrk="0" hangingPunct="1">
                        <a:defRPr sz="1800" b="1" kern="1200">
                          <a:solidFill>
                            <a:schemeClr val="lt1"/>
                          </a:solidFill>
                          <a:latin typeface="HGP創英角ｺﾞｼｯｸUB"/>
                          <a:ea typeface="HGP創英角ｺﾞｼｯｸUB"/>
                        </a:defRPr>
                      </a:lvl4pPr>
                      <a:lvl5pPr marL="1828800" algn="l" defTabSz="914400" rtl="0" eaLnBrk="1" latinLnBrk="0" hangingPunct="1">
                        <a:defRPr sz="1800" b="1" kern="1200">
                          <a:solidFill>
                            <a:schemeClr val="lt1"/>
                          </a:solidFill>
                          <a:latin typeface="HGP創英角ｺﾞｼｯｸUB"/>
                          <a:ea typeface="HGP創英角ｺﾞｼｯｸUB"/>
                        </a:defRPr>
                      </a:lvl5pPr>
                      <a:lvl6pPr marL="2286000" algn="l" defTabSz="914400" rtl="0" eaLnBrk="1" latinLnBrk="0" hangingPunct="1">
                        <a:defRPr sz="1800" b="1" kern="1200">
                          <a:solidFill>
                            <a:schemeClr val="lt1"/>
                          </a:solidFill>
                          <a:latin typeface="HGP創英角ｺﾞｼｯｸUB"/>
                          <a:ea typeface="HGP創英角ｺﾞｼｯｸUB"/>
                        </a:defRPr>
                      </a:lvl6pPr>
                      <a:lvl7pPr marL="2743200" algn="l" defTabSz="914400" rtl="0" eaLnBrk="1" latinLnBrk="0" hangingPunct="1">
                        <a:defRPr sz="1800" b="1" kern="1200">
                          <a:solidFill>
                            <a:schemeClr val="lt1"/>
                          </a:solidFill>
                          <a:latin typeface="HGP創英角ｺﾞｼｯｸUB"/>
                          <a:ea typeface="HGP創英角ｺﾞｼｯｸUB"/>
                        </a:defRPr>
                      </a:lvl7pPr>
                      <a:lvl8pPr marL="3200400" algn="l" defTabSz="914400" rtl="0" eaLnBrk="1" latinLnBrk="0" hangingPunct="1">
                        <a:defRPr sz="1800" b="1" kern="1200">
                          <a:solidFill>
                            <a:schemeClr val="lt1"/>
                          </a:solidFill>
                          <a:latin typeface="HGP創英角ｺﾞｼｯｸUB"/>
                          <a:ea typeface="HGP創英角ｺﾞｼｯｸUB"/>
                        </a:defRPr>
                      </a:lvl8pPr>
                      <a:lvl9pPr marL="3657600" algn="l" defTabSz="914400" rtl="0" eaLnBrk="1" latinLnBrk="0" hangingPunct="1">
                        <a:defRPr sz="1800" b="1" kern="1200">
                          <a:solidFill>
                            <a:schemeClr val="lt1"/>
                          </a:solidFill>
                          <a:latin typeface="HGP創英角ｺﾞｼｯｸUB"/>
                          <a:ea typeface="HGP創英角ｺﾞｼｯｸUB"/>
                        </a:defRPr>
                      </a:lvl9pPr>
                    </a:lstStyle>
                    <a:p>
                      <a:pPr algn="ctr"/>
                      <a:endParaRPr kumimoji="1" lang="ja-JP" altLang="en-US" sz="1100">
                        <a:solidFill>
                          <a:schemeClr val="bg1"/>
                        </a:solidFill>
                      </a:endParaRPr>
                    </a:p>
                  </a:txBody>
                  <a:tcPr marL="91436" marR="91436" marT="25706" marB="25706">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gridSpan="2">
                  <a:txBody>
                    <a:bodyPr/>
                    <a:lstStyle>
                      <a:lvl1pPr marL="0" algn="l" defTabSz="914400" rtl="0" eaLnBrk="1" latinLnBrk="0" hangingPunct="1">
                        <a:defRPr sz="1800" b="1" kern="1200">
                          <a:solidFill>
                            <a:schemeClr val="lt1"/>
                          </a:solidFill>
                          <a:latin typeface="HGP創英角ｺﾞｼｯｸUB"/>
                          <a:ea typeface="HGP創英角ｺﾞｼｯｸUB"/>
                        </a:defRPr>
                      </a:lvl1pPr>
                      <a:lvl2pPr marL="457200" algn="l" defTabSz="914400" rtl="0" eaLnBrk="1" latinLnBrk="0" hangingPunct="1">
                        <a:defRPr sz="1800" b="1" kern="1200">
                          <a:solidFill>
                            <a:schemeClr val="lt1"/>
                          </a:solidFill>
                          <a:latin typeface="HGP創英角ｺﾞｼｯｸUB"/>
                          <a:ea typeface="HGP創英角ｺﾞｼｯｸUB"/>
                        </a:defRPr>
                      </a:lvl2pPr>
                      <a:lvl3pPr marL="914400" algn="l" defTabSz="914400" rtl="0" eaLnBrk="1" latinLnBrk="0" hangingPunct="1">
                        <a:defRPr sz="1800" b="1" kern="1200">
                          <a:solidFill>
                            <a:schemeClr val="lt1"/>
                          </a:solidFill>
                          <a:latin typeface="HGP創英角ｺﾞｼｯｸUB"/>
                          <a:ea typeface="HGP創英角ｺﾞｼｯｸUB"/>
                        </a:defRPr>
                      </a:lvl3pPr>
                      <a:lvl4pPr marL="1371600" algn="l" defTabSz="914400" rtl="0" eaLnBrk="1" latinLnBrk="0" hangingPunct="1">
                        <a:defRPr sz="1800" b="1" kern="1200">
                          <a:solidFill>
                            <a:schemeClr val="lt1"/>
                          </a:solidFill>
                          <a:latin typeface="HGP創英角ｺﾞｼｯｸUB"/>
                          <a:ea typeface="HGP創英角ｺﾞｼｯｸUB"/>
                        </a:defRPr>
                      </a:lvl4pPr>
                      <a:lvl5pPr marL="1828800" algn="l" defTabSz="914400" rtl="0" eaLnBrk="1" latinLnBrk="0" hangingPunct="1">
                        <a:defRPr sz="1800" b="1" kern="1200">
                          <a:solidFill>
                            <a:schemeClr val="lt1"/>
                          </a:solidFill>
                          <a:latin typeface="HGP創英角ｺﾞｼｯｸUB"/>
                          <a:ea typeface="HGP創英角ｺﾞｼｯｸUB"/>
                        </a:defRPr>
                      </a:lvl5pPr>
                      <a:lvl6pPr marL="2286000" algn="l" defTabSz="914400" rtl="0" eaLnBrk="1" latinLnBrk="0" hangingPunct="1">
                        <a:defRPr sz="1800" b="1" kern="1200">
                          <a:solidFill>
                            <a:schemeClr val="lt1"/>
                          </a:solidFill>
                          <a:latin typeface="HGP創英角ｺﾞｼｯｸUB"/>
                          <a:ea typeface="HGP創英角ｺﾞｼｯｸUB"/>
                        </a:defRPr>
                      </a:lvl6pPr>
                      <a:lvl7pPr marL="2743200" algn="l" defTabSz="914400" rtl="0" eaLnBrk="1" latinLnBrk="0" hangingPunct="1">
                        <a:defRPr sz="1800" b="1" kern="1200">
                          <a:solidFill>
                            <a:schemeClr val="lt1"/>
                          </a:solidFill>
                          <a:latin typeface="HGP創英角ｺﾞｼｯｸUB"/>
                          <a:ea typeface="HGP創英角ｺﾞｼｯｸUB"/>
                        </a:defRPr>
                      </a:lvl7pPr>
                      <a:lvl8pPr marL="3200400" algn="l" defTabSz="914400" rtl="0" eaLnBrk="1" latinLnBrk="0" hangingPunct="1">
                        <a:defRPr sz="1800" b="1" kern="1200">
                          <a:solidFill>
                            <a:schemeClr val="lt1"/>
                          </a:solidFill>
                          <a:latin typeface="HGP創英角ｺﾞｼｯｸUB"/>
                          <a:ea typeface="HGP創英角ｺﾞｼｯｸUB"/>
                        </a:defRPr>
                      </a:lvl8pPr>
                      <a:lvl9pPr marL="3657600" algn="l" defTabSz="914400" rtl="0" eaLnBrk="1" latinLnBrk="0" hangingPunct="1">
                        <a:defRPr sz="1800" b="1" kern="1200">
                          <a:solidFill>
                            <a:schemeClr val="lt1"/>
                          </a:solidFill>
                          <a:latin typeface="HGP創英角ｺﾞｼｯｸUB"/>
                          <a:ea typeface="HGP創英角ｺﾞｼｯｸUB"/>
                        </a:defRPr>
                      </a:lvl9pPr>
                    </a:lstStyle>
                    <a:p>
                      <a:pPr algn="ctr"/>
                      <a:r>
                        <a:rPr kumimoji="1" lang="en-US" altLang="ja-JP" sz="1100" smtClean="0">
                          <a:solidFill>
                            <a:schemeClr val="bg1"/>
                          </a:solidFill>
                        </a:rPr>
                        <a:t>202x</a:t>
                      </a:r>
                      <a:endParaRPr kumimoji="1" lang="ja-JP" altLang="en-US" sz="1100">
                        <a:solidFill>
                          <a:schemeClr val="bg1"/>
                        </a:solidFill>
                      </a:endParaRPr>
                    </a:p>
                  </a:txBody>
                  <a:tcPr marL="91436" marR="91436" marT="25706" marB="25706">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hMerge="1">
                  <a:txBody>
                    <a:bodyPr/>
                    <a:lstStyle/>
                    <a:p>
                      <a:pPr algn="ctr"/>
                      <a:endParaRPr kumimoji="1" lang="ja-JP" altLang="en-US" dirty="0">
                        <a:solidFill>
                          <a:schemeClr val="bg1"/>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2313"/>
                    </a:solidFill>
                  </a:tcPr>
                </a:tc>
                <a:tc>
                  <a:txBody>
                    <a:bodyPr/>
                    <a:lstStyle>
                      <a:lvl1pPr marL="0" algn="l" defTabSz="914400" rtl="0" eaLnBrk="1" latinLnBrk="0" hangingPunct="1">
                        <a:defRPr sz="1800" b="1" kern="1200">
                          <a:solidFill>
                            <a:schemeClr val="lt1"/>
                          </a:solidFill>
                          <a:latin typeface="HGP創英角ｺﾞｼｯｸUB"/>
                          <a:ea typeface="HGP創英角ｺﾞｼｯｸUB"/>
                        </a:defRPr>
                      </a:lvl1pPr>
                      <a:lvl2pPr marL="457200" algn="l" defTabSz="914400" rtl="0" eaLnBrk="1" latinLnBrk="0" hangingPunct="1">
                        <a:defRPr sz="1800" b="1" kern="1200">
                          <a:solidFill>
                            <a:schemeClr val="lt1"/>
                          </a:solidFill>
                          <a:latin typeface="HGP創英角ｺﾞｼｯｸUB"/>
                          <a:ea typeface="HGP創英角ｺﾞｼｯｸUB"/>
                        </a:defRPr>
                      </a:lvl2pPr>
                      <a:lvl3pPr marL="914400" algn="l" defTabSz="914400" rtl="0" eaLnBrk="1" latinLnBrk="0" hangingPunct="1">
                        <a:defRPr sz="1800" b="1" kern="1200">
                          <a:solidFill>
                            <a:schemeClr val="lt1"/>
                          </a:solidFill>
                          <a:latin typeface="HGP創英角ｺﾞｼｯｸUB"/>
                          <a:ea typeface="HGP創英角ｺﾞｼｯｸUB"/>
                        </a:defRPr>
                      </a:lvl3pPr>
                      <a:lvl4pPr marL="1371600" algn="l" defTabSz="914400" rtl="0" eaLnBrk="1" latinLnBrk="0" hangingPunct="1">
                        <a:defRPr sz="1800" b="1" kern="1200">
                          <a:solidFill>
                            <a:schemeClr val="lt1"/>
                          </a:solidFill>
                          <a:latin typeface="HGP創英角ｺﾞｼｯｸUB"/>
                          <a:ea typeface="HGP創英角ｺﾞｼｯｸUB"/>
                        </a:defRPr>
                      </a:lvl4pPr>
                      <a:lvl5pPr marL="1828800" algn="l" defTabSz="914400" rtl="0" eaLnBrk="1" latinLnBrk="0" hangingPunct="1">
                        <a:defRPr sz="1800" b="1" kern="1200">
                          <a:solidFill>
                            <a:schemeClr val="lt1"/>
                          </a:solidFill>
                          <a:latin typeface="HGP創英角ｺﾞｼｯｸUB"/>
                          <a:ea typeface="HGP創英角ｺﾞｼｯｸUB"/>
                        </a:defRPr>
                      </a:lvl5pPr>
                      <a:lvl6pPr marL="2286000" algn="l" defTabSz="914400" rtl="0" eaLnBrk="1" latinLnBrk="0" hangingPunct="1">
                        <a:defRPr sz="1800" b="1" kern="1200">
                          <a:solidFill>
                            <a:schemeClr val="lt1"/>
                          </a:solidFill>
                          <a:latin typeface="HGP創英角ｺﾞｼｯｸUB"/>
                          <a:ea typeface="HGP創英角ｺﾞｼｯｸUB"/>
                        </a:defRPr>
                      </a:lvl6pPr>
                      <a:lvl7pPr marL="2743200" algn="l" defTabSz="914400" rtl="0" eaLnBrk="1" latinLnBrk="0" hangingPunct="1">
                        <a:defRPr sz="1800" b="1" kern="1200">
                          <a:solidFill>
                            <a:schemeClr val="lt1"/>
                          </a:solidFill>
                          <a:latin typeface="HGP創英角ｺﾞｼｯｸUB"/>
                          <a:ea typeface="HGP創英角ｺﾞｼｯｸUB"/>
                        </a:defRPr>
                      </a:lvl7pPr>
                      <a:lvl8pPr marL="3200400" algn="l" defTabSz="914400" rtl="0" eaLnBrk="1" latinLnBrk="0" hangingPunct="1">
                        <a:defRPr sz="1800" b="1" kern="1200">
                          <a:solidFill>
                            <a:schemeClr val="lt1"/>
                          </a:solidFill>
                          <a:latin typeface="HGP創英角ｺﾞｼｯｸUB"/>
                          <a:ea typeface="HGP創英角ｺﾞｼｯｸUB"/>
                        </a:defRPr>
                      </a:lvl8pPr>
                      <a:lvl9pPr marL="3657600" algn="l" defTabSz="914400" rtl="0" eaLnBrk="1" latinLnBrk="0" hangingPunct="1">
                        <a:defRPr sz="1800" b="1" kern="1200">
                          <a:solidFill>
                            <a:schemeClr val="lt1"/>
                          </a:solidFill>
                          <a:latin typeface="HGP創英角ｺﾞｼｯｸUB"/>
                          <a:ea typeface="HGP創英角ｺﾞｼｯｸUB"/>
                        </a:defRPr>
                      </a:lvl9pPr>
                    </a:lstStyle>
                    <a:p>
                      <a:pPr algn="ctr"/>
                      <a:endParaRPr kumimoji="1" lang="ja-JP" altLang="en-US" sz="1100">
                        <a:solidFill>
                          <a:schemeClr val="bg1"/>
                        </a:solidFill>
                      </a:endParaRPr>
                    </a:p>
                  </a:txBody>
                  <a:tcPr marL="91436" marR="91436" marT="25706" marB="25706">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0"/>
                  </a:ext>
                </a:extLst>
              </a:tr>
              <a:tr h="2888552">
                <a:tc>
                  <a:txBody>
                    <a:bodyPr/>
                    <a:lstStyle>
                      <a:lvl1pPr marL="0" algn="l" defTabSz="914400" rtl="0" eaLnBrk="1" latinLnBrk="0" hangingPunct="1">
                        <a:defRPr sz="1800" kern="1200">
                          <a:solidFill>
                            <a:schemeClr val="dk1"/>
                          </a:solidFill>
                          <a:latin typeface="HGP創英角ｺﾞｼｯｸUB"/>
                          <a:ea typeface="HGP創英角ｺﾞｼｯｸUB"/>
                        </a:defRPr>
                      </a:lvl1pPr>
                      <a:lvl2pPr marL="457200" algn="l" defTabSz="914400" rtl="0" eaLnBrk="1" latinLnBrk="0" hangingPunct="1">
                        <a:defRPr sz="1800" kern="1200">
                          <a:solidFill>
                            <a:schemeClr val="dk1"/>
                          </a:solidFill>
                          <a:latin typeface="HGP創英角ｺﾞｼｯｸUB"/>
                          <a:ea typeface="HGP創英角ｺﾞｼｯｸUB"/>
                        </a:defRPr>
                      </a:lvl2pPr>
                      <a:lvl3pPr marL="914400" algn="l" defTabSz="914400" rtl="0" eaLnBrk="1" latinLnBrk="0" hangingPunct="1">
                        <a:defRPr sz="1800" kern="1200">
                          <a:solidFill>
                            <a:schemeClr val="dk1"/>
                          </a:solidFill>
                          <a:latin typeface="HGP創英角ｺﾞｼｯｸUB"/>
                          <a:ea typeface="HGP創英角ｺﾞｼｯｸUB"/>
                        </a:defRPr>
                      </a:lvl3pPr>
                      <a:lvl4pPr marL="1371600" algn="l" defTabSz="914400" rtl="0" eaLnBrk="1" latinLnBrk="0" hangingPunct="1">
                        <a:defRPr sz="1800" kern="1200">
                          <a:solidFill>
                            <a:schemeClr val="dk1"/>
                          </a:solidFill>
                          <a:latin typeface="HGP創英角ｺﾞｼｯｸUB"/>
                          <a:ea typeface="HGP創英角ｺﾞｼｯｸUB"/>
                        </a:defRPr>
                      </a:lvl4pPr>
                      <a:lvl5pPr marL="1828800" algn="l" defTabSz="914400" rtl="0" eaLnBrk="1" latinLnBrk="0" hangingPunct="1">
                        <a:defRPr sz="1800" kern="1200">
                          <a:solidFill>
                            <a:schemeClr val="dk1"/>
                          </a:solidFill>
                          <a:latin typeface="HGP創英角ｺﾞｼｯｸUB"/>
                          <a:ea typeface="HGP創英角ｺﾞｼｯｸUB"/>
                        </a:defRPr>
                      </a:lvl5pPr>
                      <a:lvl6pPr marL="2286000" algn="l" defTabSz="914400" rtl="0" eaLnBrk="1" latinLnBrk="0" hangingPunct="1">
                        <a:defRPr sz="1800" kern="1200">
                          <a:solidFill>
                            <a:schemeClr val="dk1"/>
                          </a:solidFill>
                          <a:latin typeface="HGP創英角ｺﾞｼｯｸUB"/>
                          <a:ea typeface="HGP創英角ｺﾞｼｯｸUB"/>
                        </a:defRPr>
                      </a:lvl6pPr>
                      <a:lvl7pPr marL="2743200" algn="l" defTabSz="914400" rtl="0" eaLnBrk="1" latinLnBrk="0" hangingPunct="1">
                        <a:defRPr sz="1800" kern="1200">
                          <a:solidFill>
                            <a:schemeClr val="dk1"/>
                          </a:solidFill>
                          <a:latin typeface="HGP創英角ｺﾞｼｯｸUB"/>
                          <a:ea typeface="HGP創英角ｺﾞｼｯｸUB"/>
                        </a:defRPr>
                      </a:lvl7pPr>
                      <a:lvl8pPr marL="3200400" algn="l" defTabSz="914400" rtl="0" eaLnBrk="1" latinLnBrk="0" hangingPunct="1">
                        <a:defRPr sz="1800" kern="1200">
                          <a:solidFill>
                            <a:schemeClr val="dk1"/>
                          </a:solidFill>
                          <a:latin typeface="HGP創英角ｺﾞｼｯｸUB"/>
                          <a:ea typeface="HGP創英角ｺﾞｼｯｸUB"/>
                        </a:defRPr>
                      </a:lvl8pPr>
                      <a:lvl9pPr marL="3657600" algn="l" defTabSz="914400" rtl="0" eaLnBrk="1" latinLnBrk="0" hangingPunct="1">
                        <a:defRPr sz="1800" kern="1200">
                          <a:solidFill>
                            <a:schemeClr val="dk1"/>
                          </a:solidFill>
                          <a:latin typeface="HGP創英角ｺﾞｼｯｸUB"/>
                          <a:ea typeface="HGP創英角ｺﾞｼｯｸUB"/>
                        </a:defRPr>
                      </a:lvl9pPr>
                    </a:lstStyle>
                    <a:p>
                      <a:endParaRPr kumimoji="1" lang="ja-JP" altLang="en-US" sz="1100"/>
                    </a:p>
                  </a:txBody>
                  <a:tcPr marL="91436" marR="91436" marT="25706" marB="25706">
                    <a:lnL w="12700" cap="flat" cmpd="sng" algn="ctr">
                      <a:solidFill>
                        <a:sysClr val="windowText" lastClr="000000"/>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HGP創英角ｺﾞｼｯｸUB"/>
                          <a:ea typeface="HGP創英角ｺﾞｼｯｸUB"/>
                        </a:defRPr>
                      </a:lvl1pPr>
                      <a:lvl2pPr marL="457200" algn="l" defTabSz="914400" rtl="0" eaLnBrk="1" latinLnBrk="0" hangingPunct="1">
                        <a:defRPr sz="1800" kern="1200">
                          <a:solidFill>
                            <a:schemeClr val="dk1"/>
                          </a:solidFill>
                          <a:latin typeface="HGP創英角ｺﾞｼｯｸUB"/>
                          <a:ea typeface="HGP創英角ｺﾞｼｯｸUB"/>
                        </a:defRPr>
                      </a:lvl2pPr>
                      <a:lvl3pPr marL="914400" algn="l" defTabSz="914400" rtl="0" eaLnBrk="1" latinLnBrk="0" hangingPunct="1">
                        <a:defRPr sz="1800" kern="1200">
                          <a:solidFill>
                            <a:schemeClr val="dk1"/>
                          </a:solidFill>
                          <a:latin typeface="HGP創英角ｺﾞｼｯｸUB"/>
                          <a:ea typeface="HGP創英角ｺﾞｼｯｸUB"/>
                        </a:defRPr>
                      </a:lvl3pPr>
                      <a:lvl4pPr marL="1371600" algn="l" defTabSz="914400" rtl="0" eaLnBrk="1" latinLnBrk="0" hangingPunct="1">
                        <a:defRPr sz="1800" kern="1200">
                          <a:solidFill>
                            <a:schemeClr val="dk1"/>
                          </a:solidFill>
                          <a:latin typeface="HGP創英角ｺﾞｼｯｸUB"/>
                          <a:ea typeface="HGP創英角ｺﾞｼｯｸUB"/>
                        </a:defRPr>
                      </a:lvl4pPr>
                      <a:lvl5pPr marL="1828800" algn="l" defTabSz="914400" rtl="0" eaLnBrk="1" latinLnBrk="0" hangingPunct="1">
                        <a:defRPr sz="1800" kern="1200">
                          <a:solidFill>
                            <a:schemeClr val="dk1"/>
                          </a:solidFill>
                          <a:latin typeface="HGP創英角ｺﾞｼｯｸUB"/>
                          <a:ea typeface="HGP創英角ｺﾞｼｯｸUB"/>
                        </a:defRPr>
                      </a:lvl5pPr>
                      <a:lvl6pPr marL="2286000" algn="l" defTabSz="914400" rtl="0" eaLnBrk="1" latinLnBrk="0" hangingPunct="1">
                        <a:defRPr sz="1800" kern="1200">
                          <a:solidFill>
                            <a:schemeClr val="dk1"/>
                          </a:solidFill>
                          <a:latin typeface="HGP創英角ｺﾞｼｯｸUB"/>
                          <a:ea typeface="HGP創英角ｺﾞｼｯｸUB"/>
                        </a:defRPr>
                      </a:lvl6pPr>
                      <a:lvl7pPr marL="2743200" algn="l" defTabSz="914400" rtl="0" eaLnBrk="1" latinLnBrk="0" hangingPunct="1">
                        <a:defRPr sz="1800" kern="1200">
                          <a:solidFill>
                            <a:schemeClr val="dk1"/>
                          </a:solidFill>
                          <a:latin typeface="HGP創英角ｺﾞｼｯｸUB"/>
                          <a:ea typeface="HGP創英角ｺﾞｼｯｸUB"/>
                        </a:defRPr>
                      </a:lvl7pPr>
                      <a:lvl8pPr marL="3200400" algn="l" defTabSz="914400" rtl="0" eaLnBrk="1" latinLnBrk="0" hangingPunct="1">
                        <a:defRPr sz="1800" kern="1200">
                          <a:solidFill>
                            <a:schemeClr val="dk1"/>
                          </a:solidFill>
                          <a:latin typeface="HGP創英角ｺﾞｼｯｸUB"/>
                          <a:ea typeface="HGP創英角ｺﾞｼｯｸUB"/>
                        </a:defRPr>
                      </a:lvl8pPr>
                      <a:lvl9pPr marL="3657600" algn="l" defTabSz="914400" rtl="0" eaLnBrk="1" latinLnBrk="0" hangingPunct="1">
                        <a:defRPr sz="1800" kern="1200">
                          <a:solidFill>
                            <a:schemeClr val="dk1"/>
                          </a:solidFill>
                          <a:latin typeface="HGP創英角ｺﾞｼｯｸUB"/>
                          <a:ea typeface="HGP創英角ｺﾞｼｯｸUB"/>
                        </a:defRPr>
                      </a:lvl9pPr>
                    </a:lstStyle>
                    <a:p>
                      <a:endParaRPr kumimoji="1" lang="ja-JP" altLang="en-US" sz="1100"/>
                    </a:p>
                  </a:txBody>
                  <a:tcPr marL="91436" marR="91436" marT="25706" marB="25706">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HGP創英角ｺﾞｼｯｸUB"/>
                          <a:ea typeface="HGP創英角ｺﾞｼｯｸUB"/>
                        </a:defRPr>
                      </a:lvl1pPr>
                      <a:lvl2pPr marL="457200" algn="l" defTabSz="914400" rtl="0" eaLnBrk="1" latinLnBrk="0" hangingPunct="1">
                        <a:defRPr sz="1800" kern="1200">
                          <a:solidFill>
                            <a:schemeClr val="dk1"/>
                          </a:solidFill>
                          <a:latin typeface="HGP創英角ｺﾞｼｯｸUB"/>
                          <a:ea typeface="HGP創英角ｺﾞｼｯｸUB"/>
                        </a:defRPr>
                      </a:lvl2pPr>
                      <a:lvl3pPr marL="914400" algn="l" defTabSz="914400" rtl="0" eaLnBrk="1" latinLnBrk="0" hangingPunct="1">
                        <a:defRPr sz="1800" kern="1200">
                          <a:solidFill>
                            <a:schemeClr val="dk1"/>
                          </a:solidFill>
                          <a:latin typeface="HGP創英角ｺﾞｼｯｸUB"/>
                          <a:ea typeface="HGP創英角ｺﾞｼｯｸUB"/>
                        </a:defRPr>
                      </a:lvl3pPr>
                      <a:lvl4pPr marL="1371600" algn="l" defTabSz="914400" rtl="0" eaLnBrk="1" latinLnBrk="0" hangingPunct="1">
                        <a:defRPr sz="1800" kern="1200">
                          <a:solidFill>
                            <a:schemeClr val="dk1"/>
                          </a:solidFill>
                          <a:latin typeface="HGP創英角ｺﾞｼｯｸUB"/>
                          <a:ea typeface="HGP創英角ｺﾞｼｯｸUB"/>
                        </a:defRPr>
                      </a:lvl4pPr>
                      <a:lvl5pPr marL="1828800" algn="l" defTabSz="914400" rtl="0" eaLnBrk="1" latinLnBrk="0" hangingPunct="1">
                        <a:defRPr sz="1800" kern="1200">
                          <a:solidFill>
                            <a:schemeClr val="dk1"/>
                          </a:solidFill>
                          <a:latin typeface="HGP創英角ｺﾞｼｯｸUB"/>
                          <a:ea typeface="HGP創英角ｺﾞｼｯｸUB"/>
                        </a:defRPr>
                      </a:lvl5pPr>
                      <a:lvl6pPr marL="2286000" algn="l" defTabSz="914400" rtl="0" eaLnBrk="1" latinLnBrk="0" hangingPunct="1">
                        <a:defRPr sz="1800" kern="1200">
                          <a:solidFill>
                            <a:schemeClr val="dk1"/>
                          </a:solidFill>
                          <a:latin typeface="HGP創英角ｺﾞｼｯｸUB"/>
                          <a:ea typeface="HGP創英角ｺﾞｼｯｸUB"/>
                        </a:defRPr>
                      </a:lvl6pPr>
                      <a:lvl7pPr marL="2743200" algn="l" defTabSz="914400" rtl="0" eaLnBrk="1" latinLnBrk="0" hangingPunct="1">
                        <a:defRPr sz="1800" kern="1200">
                          <a:solidFill>
                            <a:schemeClr val="dk1"/>
                          </a:solidFill>
                          <a:latin typeface="HGP創英角ｺﾞｼｯｸUB"/>
                          <a:ea typeface="HGP創英角ｺﾞｼｯｸUB"/>
                        </a:defRPr>
                      </a:lvl7pPr>
                      <a:lvl8pPr marL="3200400" algn="l" defTabSz="914400" rtl="0" eaLnBrk="1" latinLnBrk="0" hangingPunct="1">
                        <a:defRPr sz="1800" kern="1200">
                          <a:solidFill>
                            <a:schemeClr val="dk1"/>
                          </a:solidFill>
                          <a:latin typeface="HGP創英角ｺﾞｼｯｸUB"/>
                          <a:ea typeface="HGP創英角ｺﾞｼｯｸUB"/>
                        </a:defRPr>
                      </a:lvl8pPr>
                      <a:lvl9pPr marL="3657600" algn="l" defTabSz="914400" rtl="0" eaLnBrk="1" latinLnBrk="0" hangingPunct="1">
                        <a:defRPr sz="1800" kern="1200">
                          <a:solidFill>
                            <a:schemeClr val="dk1"/>
                          </a:solidFill>
                          <a:latin typeface="HGP創英角ｺﾞｼｯｸUB"/>
                          <a:ea typeface="HGP創英角ｺﾞｼｯｸUB"/>
                        </a:defRPr>
                      </a:lvl9pPr>
                    </a:lstStyle>
                    <a:p>
                      <a:endParaRPr kumimoji="1" lang="ja-JP" altLang="en-US" sz="1100"/>
                    </a:p>
                  </a:txBody>
                  <a:tcPr marL="91436" marR="91436" marT="25706" marB="25706">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HGP創英角ｺﾞｼｯｸUB"/>
                          <a:ea typeface="HGP創英角ｺﾞｼｯｸUB"/>
                        </a:defRPr>
                      </a:lvl1pPr>
                      <a:lvl2pPr marL="457200" algn="l" defTabSz="914400" rtl="0" eaLnBrk="1" latinLnBrk="0" hangingPunct="1">
                        <a:defRPr sz="1800" kern="1200">
                          <a:solidFill>
                            <a:schemeClr val="dk1"/>
                          </a:solidFill>
                          <a:latin typeface="HGP創英角ｺﾞｼｯｸUB"/>
                          <a:ea typeface="HGP創英角ｺﾞｼｯｸUB"/>
                        </a:defRPr>
                      </a:lvl2pPr>
                      <a:lvl3pPr marL="914400" algn="l" defTabSz="914400" rtl="0" eaLnBrk="1" latinLnBrk="0" hangingPunct="1">
                        <a:defRPr sz="1800" kern="1200">
                          <a:solidFill>
                            <a:schemeClr val="dk1"/>
                          </a:solidFill>
                          <a:latin typeface="HGP創英角ｺﾞｼｯｸUB"/>
                          <a:ea typeface="HGP創英角ｺﾞｼｯｸUB"/>
                        </a:defRPr>
                      </a:lvl3pPr>
                      <a:lvl4pPr marL="1371600" algn="l" defTabSz="914400" rtl="0" eaLnBrk="1" latinLnBrk="0" hangingPunct="1">
                        <a:defRPr sz="1800" kern="1200">
                          <a:solidFill>
                            <a:schemeClr val="dk1"/>
                          </a:solidFill>
                          <a:latin typeface="HGP創英角ｺﾞｼｯｸUB"/>
                          <a:ea typeface="HGP創英角ｺﾞｼｯｸUB"/>
                        </a:defRPr>
                      </a:lvl4pPr>
                      <a:lvl5pPr marL="1828800" algn="l" defTabSz="914400" rtl="0" eaLnBrk="1" latinLnBrk="0" hangingPunct="1">
                        <a:defRPr sz="1800" kern="1200">
                          <a:solidFill>
                            <a:schemeClr val="dk1"/>
                          </a:solidFill>
                          <a:latin typeface="HGP創英角ｺﾞｼｯｸUB"/>
                          <a:ea typeface="HGP創英角ｺﾞｼｯｸUB"/>
                        </a:defRPr>
                      </a:lvl5pPr>
                      <a:lvl6pPr marL="2286000" algn="l" defTabSz="914400" rtl="0" eaLnBrk="1" latinLnBrk="0" hangingPunct="1">
                        <a:defRPr sz="1800" kern="1200">
                          <a:solidFill>
                            <a:schemeClr val="dk1"/>
                          </a:solidFill>
                          <a:latin typeface="HGP創英角ｺﾞｼｯｸUB"/>
                          <a:ea typeface="HGP創英角ｺﾞｼｯｸUB"/>
                        </a:defRPr>
                      </a:lvl6pPr>
                      <a:lvl7pPr marL="2743200" algn="l" defTabSz="914400" rtl="0" eaLnBrk="1" latinLnBrk="0" hangingPunct="1">
                        <a:defRPr sz="1800" kern="1200">
                          <a:solidFill>
                            <a:schemeClr val="dk1"/>
                          </a:solidFill>
                          <a:latin typeface="HGP創英角ｺﾞｼｯｸUB"/>
                          <a:ea typeface="HGP創英角ｺﾞｼｯｸUB"/>
                        </a:defRPr>
                      </a:lvl7pPr>
                      <a:lvl8pPr marL="3200400" algn="l" defTabSz="914400" rtl="0" eaLnBrk="1" latinLnBrk="0" hangingPunct="1">
                        <a:defRPr sz="1800" kern="1200">
                          <a:solidFill>
                            <a:schemeClr val="dk1"/>
                          </a:solidFill>
                          <a:latin typeface="HGP創英角ｺﾞｼｯｸUB"/>
                          <a:ea typeface="HGP創英角ｺﾞｼｯｸUB"/>
                        </a:defRPr>
                      </a:lvl8pPr>
                      <a:lvl9pPr marL="3657600" algn="l" defTabSz="914400" rtl="0" eaLnBrk="1" latinLnBrk="0" hangingPunct="1">
                        <a:defRPr sz="1800" kern="1200">
                          <a:solidFill>
                            <a:schemeClr val="dk1"/>
                          </a:solidFill>
                          <a:latin typeface="HGP創英角ｺﾞｼｯｸUB"/>
                          <a:ea typeface="HGP創英角ｺﾞｼｯｸUB"/>
                        </a:defRPr>
                      </a:lvl9pPr>
                    </a:lstStyle>
                    <a:p>
                      <a:endParaRPr kumimoji="1" lang="ja-JP" altLang="en-US" sz="1100"/>
                    </a:p>
                  </a:txBody>
                  <a:tcPr marL="91436" marR="91436" marT="25706" marB="25706">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HGP創英角ｺﾞｼｯｸUB"/>
                          <a:ea typeface="HGP創英角ｺﾞｼｯｸUB"/>
                        </a:defRPr>
                      </a:lvl1pPr>
                      <a:lvl2pPr marL="457200" algn="l" defTabSz="914400" rtl="0" eaLnBrk="1" latinLnBrk="0" hangingPunct="1">
                        <a:defRPr sz="1800" kern="1200">
                          <a:solidFill>
                            <a:schemeClr val="dk1"/>
                          </a:solidFill>
                          <a:latin typeface="HGP創英角ｺﾞｼｯｸUB"/>
                          <a:ea typeface="HGP創英角ｺﾞｼｯｸUB"/>
                        </a:defRPr>
                      </a:lvl2pPr>
                      <a:lvl3pPr marL="914400" algn="l" defTabSz="914400" rtl="0" eaLnBrk="1" latinLnBrk="0" hangingPunct="1">
                        <a:defRPr sz="1800" kern="1200">
                          <a:solidFill>
                            <a:schemeClr val="dk1"/>
                          </a:solidFill>
                          <a:latin typeface="HGP創英角ｺﾞｼｯｸUB"/>
                          <a:ea typeface="HGP創英角ｺﾞｼｯｸUB"/>
                        </a:defRPr>
                      </a:lvl3pPr>
                      <a:lvl4pPr marL="1371600" algn="l" defTabSz="914400" rtl="0" eaLnBrk="1" latinLnBrk="0" hangingPunct="1">
                        <a:defRPr sz="1800" kern="1200">
                          <a:solidFill>
                            <a:schemeClr val="dk1"/>
                          </a:solidFill>
                          <a:latin typeface="HGP創英角ｺﾞｼｯｸUB"/>
                          <a:ea typeface="HGP創英角ｺﾞｼｯｸUB"/>
                        </a:defRPr>
                      </a:lvl4pPr>
                      <a:lvl5pPr marL="1828800" algn="l" defTabSz="914400" rtl="0" eaLnBrk="1" latinLnBrk="0" hangingPunct="1">
                        <a:defRPr sz="1800" kern="1200">
                          <a:solidFill>
                            <a:schemeClr val="dk1"/>
                          </a:solidFill>
                          <a:latin typeface="HGP創英角ｺﾞｼｯｸUB"/>
                          <a:ea typeface="HGP創英角ｺﾞｼｯｸUB"/>
                        </a:defRPr>
                      </a:lvl5pPr>
                      <a:lvl6pPr marL="2286000" algn="l" defTabSz="914400" rtl="0" eaLnBrk="1" latinLnBrk="0" hangingPunct="1">
                        <a:defRPr sz="1800" kern="1200">
                          <a:solidFill>
                            <a:schemeClr val="dk1"/>
                          </a:solidFill>
                          <a:latin typeface="HGP創英角ｺﾞｼｯｸUB"/>
                          <a:ea typeface="HGP創英角ｺﾞｼｯｸUB"/>
                        </a:defRPr>
                      </a:lvl6pPr>
                      <a:lvl7pPr marL="2743200" algn="l" defTabSz="914400" rtl="0" eaLnBrk="1" latinLnBrk="0" hangingPunct="1">
                        <a:defRPr sz="1800" kern="1200">
                          <a:solidFill>
                            <a:schemeClr val="dk1"/>
                          </a:solidFill>
                          <a:latin typeface="HGP創英角ｺﾞｼｯｸUB"/>
                          <a:ea typeface="HGP創英角ｺﾞｼｯｸUB"/>
                        </a:defRPr>
                      </a:lvl7pPr>
                      <a:lvl8pPr marL="3200400" algn="l" defTabSz="914400" rtl="0" eaLnBrk="1" latinLnBrk="0" hangingPunct="1">
                        <a:defRPr sz="1800" kern="1200">
                          <a:solidFill>
                            <a:schemeClr val="dk1"/>
                          </a:solidFill>
                          <a:latin typeface="HGP創英角ｺﾞｼｯｸUB"/>
                          <a:ea typeface="HGP創英角ｺﾞｼｯｸUB"/>
                        </a:defRPr>
                      </a:lvl8pPr>
                      <a:lvl9pPr marL="3657600" algn="l" defTabSz="914400" rtl="0" eaLnBrk="1" latinLnBrk="0" hangingPunct="1">
                        <a:defRPr sz="1800" kern="1200">
                          <a:solidFill>
                            <a:schemeClr val="dk1"/>
                          </a:solidFill>
                          <a:latin typeface="HGP創英角ｺﾞｼｯｸUB"/>
                          <a:ea typeface="HGP創英角ｺﾞｼｯｸUB"/>
                        </a:defRPr>
                      </a:lvl9pPr>
                    </a:lstStyle>
                    <a:p>
                      <a:endParaRPr kumimoji="1" lang="ja-JP" altLang="en-US" sz="1100" dirty="0"/>
                    </a:p>
                  </a:txBody>
                  <a:tcPr marL="91436" marR="91436" marT="25706" marB="25706">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HGP創英角ｺﾞｼｯｸUB"/>
                          <a:ea typeface="HGP創英角ｺﾞｼｯｸUB"/>
                        </a:defRPr>
                      </a:lvl1pPr>
                      <a:lvl2pPr marL="457200" algn="l" defTabSz="914400" rtl="0" eaLnBrk="1" latinLnBrk="0" hangingPunct="1">
                        <a:defRPr sz="1800" kern="1200">
                          <a:solidFill>
                            <a:schemeClr val="dk1"/>
                          </a:solidFill>
                          <a:latin typeface="HGP創英角ｺﾞｼｯｸUB"/>
                          <a:ea typeface="HGP創英角ｺﾞｼｯｸUB"/>
                        </a:defRPr>
                      </a:lvl2pPr>
                      <a:lvl3pPr marL="914400" algn="l" defTabSz="914400" rtl="0" eaLnBrk="1" latinLnBrk="0" hangingPunct="1">
                        <a:defRPr sz="1800" kern="1200">
                          <a:solidFill>
                            <a:schemeClr val="dk1"/>
                          </a:solidFill>
                          <a:latin typeface="HGP創英角ｺﾞｼｯｸUB"/>
                          <a:ea typeface="HGP創英角ｺﾞｼｯｸUB"/>
                        </a:defRPr>
                      </a:lvl3pPr>
                      <a:lvl4pPr marL="1371600" algn="l" defTabSz="914400" rtl="0" eaLnBrk="1" latinLnBrk="0" hangingPunct="1">
                        <a:defRPr sz="1800" kern="1200">
                          <a:solidFill>
                            <a:schemeClr val="dk1"/>
                          </a:solidFill>
                          <a:latin typeface="HGP創英角ｺﾞｼｯｸUB"/>
                          <a:ea typeface="HGP創英角ｺﾞｼｯｸUB"/>
                        </a:defRPr>
                      </a:lvl4pPr>
                      <a:lvl5pPr marL="1828800" algn="l" defTabSz="914400" rtl="0" eaLnBrk="1" latinLnBrk="0" hangingPunct="1">
                        <a:defRPr sz="1800" kern="1200">
                          <a:solidFill>
                            <a:schemeClr val="dk1"/>
                          </a:solidFill>
                          <a:latin typeface="HGP創英角ｺﾞｼｯｸUB"/>
                          <a:ea typeface="HGP創英角ｺﾞｼｯｸUB"/>
                        </a:defRPr>
                      </a:lvl5pPr>
                      <a:lvl6pPr marL="2286000" algn="l" defTabSz="914400" rtl="0" eaLnBrk="1" latinLnBrk="0" hangingPunct="1">
                        <a:defRPr sz="1800" kern="1200">
                          <a:solidFill>
                            <a:schemeClr val="dk1"/>
                          </a:solidFill>
                          <a:latin typeface="HGP創英角ｺﾞｼｯｸUB"/>
                          <a:ea typeface="HGP創英角ｺﾞｼｯｸUB"/>
                        </a:defRPr>
                      </a:lvl6pPr>
                      <a:lvl7pPr marL="2743200" algn="l" defTabSz="914400" rtl="0" eaLnBrk="1" latinLnBrk="0" hangingPunct="1">
                        <a:defRPr sz="1800" kern="1200">
                          <a:solidFill>
                            <a:schemeClr val="dk1"/>
                          </a:solidFill>
                          <a:latin typeface="HGP創英角ｺﾞｼｯｸUB"/>
                          <a:ea typeface="HGP創英角ｺﾞｼｯｸUB"/>
                        </a:defRPr>
                      </a:lvl7pPr>
                      <a:lvl8pPr marL="3200400" algn="l" defTabSz="914400" rtl="0" eaLnBrk="1" latinLnBrk="0" hangingPunct="1">
                        <a:defRPr sz="1800" kern="1200">
                          <a:solidFill>
                            <a:schemeClr val="dk1"/>
                          </a:solidFill>
                          <a:latin typeface="HGP創英角ｺﾞｼｯｸUB"/>
                          <a:ea typeface="HGP創英角ｺﾞｼｯｸUB"/>
                        </a:defRPr>
                      </a:lvl8pPr>
                      <a:lvl9pPr marL="3657600" algn="l" defTabSz="914400" rtl="0" eaLnBrk="1" latinLnBrk="0" hangingPunct="1">
                        <a:defRPr sz="1800" kern="1200">
                          <a:solidFill>
                            <a:schemeClr val="dk1"/>
                          </a:solidFill>
                          <a:latin typeface="HGP創英角ｺﾞｼｯｸUB"/>
                          <a:ea typeface="HGP創英角ｺﾞｼｯｸUB"/>
                        </a:defRPr>
                      </a:lvl9pPr>
                    </a:lstStyle>
                    <a:p>
                      <a:endParaRPr kumimoji="1" lang="ja-JP" altLang="en-US" sz="1100"/>
                    </a:p>
                  </a:txBody>
                  <a:tcPr marL="91436" marR="91436" marT="25706" marB="25706">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HGP創英角ｺﾞｼｯｸUB"/>
                          <a:ea typeface="HGP創英角ｺﾞｼｯｸUB"/>
                        </a:defRPr>
                      </a:lvl1pPr>
                      <a:lvl2pPr marL="457200" algn="l" defTabSz="914400" rtl="0" eaLnBrk="1" latinLnBrk="0" hangingPunct="1">
                        <a:defRPr sz="1800" kern="1200">
                          <a:solidFill>
                            <a:schemeClr val="dk1"/>
                          </a:solidFill>
                          <a:latin typeface="HGP創英角ｺﾞｼｯｸUB"/>
                          <a:ea typeface="HGP創英角ｺﾞｼｯｸUB"/>
                        </a:defRPr>
                      </a:lvl2pPr>
                      <a:lvl3pPr marL="914400" algn="l" defTabSz="914400" rtl="0" eaLnBrk="1" latinLnBrk="0" hangingPunct="1">
                        <a:defRPr sz="1800" kern="1200">
                          <a:solidFill>
                            <a:schemeClr val="dk1"/>
                          </a:solidFill>
                          <a:latin typeface="HGP創英角ｺﾞｼｯｸUB"/>
                          <a:ea typeface="HGP創英角ｺﾞｼｯｸUB"/>
                        </a:defRPr>
                      </a:lvl3pPr>
                      <a:lvl4pPr marL="1371600" algn="l" defTabSz="914400" rtl="0" eaLnBrk="1" latinLnBrk="0" hangingPunct="1">
                        <a:defRPr sz="1800" kern="1200">
                          <a:solidFill>
                            <a:schemeClr val="dk1"/>
                          </a:solidFill>
                          <a:latin typeface="HGP創英角ｺﾞｼｯｸUB"/>
                          <a:ea typeface="HGP創英角ｺﾞｼｯｸUB"/>
                        </a:defRPr>
                      </a:lvl4pPr>
                      <a:lvl5pPr marL="1828800" algn="l" defTabSz="914400" rtl="0" eaLnBrk="1" latinLnBrk="0" hangingPunct="1">
                        <a:defRPr sz="1800" kern="1200">
                          <a:solidFill>
                            <a:schemeClr val="dk1"/>
                          </a:solidFill>
                          <a:latin typeface="HGP創英角ｺﾞｼｯｸUB"/>
                          <a:ea typeface="HGP創英角ｺﾞｼｯｸUB"/>
                        </a:defRPr>
                      </a:lvl5pPr>
                      <a:lvl6pPr marL="2286000" algn="l" defTabSz="914400" rtl="0" eaLnBrk="1" latinLnBrk="0" hangingPunct="1">
                        <a:defRPr sz="1800" kern="1200">
                          <a:solidFill>
                            <a:schemeClr val="dk1"/>
                          </a:solidFill>
                          <a:latin typeface="HGP創英角ｺﾞｼｯｸUB"/>
                          <a:ea typeface="HGP創英角ｺﾞｼｯｸUB"/>
                        </a:defRPr>
                      </a:lvl6pPr>
                      <a:lvl7pPr marL="2743200" algn="l" defTabSz="914400" rtl="0" eaLnBrk="1" latinLnBrk="0" hangingPunct="1">
                        <a:defRPr sz="1800" kern="1200">
                          <a:solidFill>
                            <a:schemeClr val="dk1"/>
                          </a:solidFill>
                          <a:latin typeface="HGP創英角ｺﾞｼｯｸUB"/>
                          <a:ea typeface="HGP創英角ｺﾞｼｯｸUB"/>
                        </a:defRPr>
                      </a:lvl7pPr>
                      <a:lvl8pPr marL="3200400" algn="l" defTabSz="914400" rtl="0" eaLnBrk="1" latinLnBrk="0" hangingPunct="1">
                        <a:defRPr sz="1800" kern="1200">
                          <a:solidFill>
                            <a:schemeClr val="dk1"/>
                          </a:solidFill>
                          <a:latin typeface="HGP創英角ｺﾞｼｯｸUB"/>
                          <a:ea typeface="HGP創英角ｺﾞｼｯｸUB"/>
                        </a:defRPr>
                      </a:lvl8pPr>
                      <a:lvl9pPr marL="3657600" algn="l" defTabSz="914400" rtl="0" eaLnBrk="1" latinLnBrk="0" hangingPunct="1">
                        <a:defRPr sz="1800" kern="1200">
                          <a:solidFill>
                            <a:schemeClr val="dk1"/>
                          </a:solidFill>
                          <a:latin typeface="HGP創英角ｺﾞｼｯｸUB"/>
                          <a:ea typeface="HGP創英角ｺﾞｼｯｸUB"/>
                        </a:defRPr>
                      </a:lvl9pPr>
                    </a:lstStyle>
                    <a:p>
                      <a:endParaRPr kumimoji="1" lang="ja-JP" altLang="en-US" sz="1100"/>
                    </a:p>
                  </a:txBody>
                  <a:tcPr marL="91436" marR="91436" marT="25706" marB="25706">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HGP創英角ｺﾞｼｯｸUB"/>
                          <a:ea typeface="HGP創英角ｺﾞｼｯｸUB"/>
                        </a:defRPr>
                      </a:lvl1pPr>
                      <a:lvl2pPr marL="457200" algn="l" defTabSz="914400" rtl="0" eaLnBrk="1" latinLnBrk="0" hangingPunct="1">
                        <a:defRPr sz="1800" kern="1200">
                          <a:solidFill>
                            <a:schemeClr val="dk1"/>
                          </a:solidFill>
                          <a:latin typeface="HGP創英角ｺﾞｼｯｸUB"/>
                          <a:ea typeface="HGP創英角ｺﾞｼｯｸUB"/>
                        </a:defRPr>
                      </a:lvl2pPr>
                      <a:lvl3pPr marL="914400" algn="l" defTabSz="914400" rtl="0" eaLnBrk="1" latinLnBrk="0" hangingPunct="1">
                        <a:defRPr sz="1800" kern="1200">
                          <a:solidFill>
                            <a:schemeClr val="dk1"/>
                          </a:solidFill>
                          <a:latin typeface="HGP創英角ｺﾞｼｯｸUB"/>
                          <a:ea typeface="HGP創英角ｺﾞｼｯｸUB"/>
                        </a:defRPr>
                      </a:lvl3pPr>
                      <a:lvl4pPr marL="1371600" algn="l" defTabSz="914400" rtl="0" eaLnBrk="1" latinLnBrk="0" hangingPunct="1">
                        <a:defRPr sz="1800" kern="1200">
                          <a:solidFill>
                            <a:schemeClr val="dk1"/>
                          </a:solidFill>
                          <a:latin typeface="HGP創英角ｺﾞｼｯｸUB"/>
                          <a:ea typeface="HGP創英角ｺﾞｼｯｸUB"/>
                        </a:defRPr>
                      </a:lvl4pPr>
                      <a:lvl5pPr marL="1828800" algn="l" defTabSz="914400" rtl="0" eaLnBrk="1" latinLnBrk="0" hangingPunct="1">
                        <a:defRPr sz="1800" kern="1200">
                          <a:solidFill>
                            <a:schemeClr val="dk1"/>
                          </a:solidFill>
                          <a:latin typeface="HGP創英角ｺﾞｼｯｸUB"/>
                          <a:ea typeface="HGP創英角ｺﾞｼｯｸUB"/>
                        </a:defRPr>
                      </a:lvl5pPr>
                      <a:lvl6pPr marL="2286000" algn="l" defTabSz="914400" rtl="0" eaLnBrk="1" latinLnBrk="0" hangingPunct="1">
                        <a:defRPr sz="1800" kern="1200">
                          <a:solidFill>
                            <a:schemeClr val="dk1"/>
                          </a:solidFill>
                          <a:latin typeface="HGP創英角ｺﾞｼｯｸUB"/>
                          <a:ea typeface="HGP創英角ｺﾞｼｯｸUB"/>
                        </a:defRPr>
                      </a:lvl6pPr>
                      <a:lvl7pPr marL="2743200" algn="l" defTabSz="914400" rtl="0" eaLnBrk="1" latinLnBrk="0" hangingPunct="1">
                        <a:defRPr sz="1800" kern="1200">
                          <a:solidFill>
                            <a:schemeClr val="dk1"/>
                          </a:solidFill>
                          <a:latin typeface="HGP創英角ｺﾞｼｯｸUB"/>
                          <a:ea typeface="HGP創英角ｺﾞｼｯｸUB"/>
                        </a:defRPr>
                      </a:lvl7pPr>
                      <a:lvl8pPr marL="3200400" algn="l" defTabSz="914400" rtl="0" eaLnBrk="1" latinLnBrk="0" hangingPunct="1">
                        <a:defRPr sz="1800" kern="1200">
                          <a:solidFill>
                            <a:schemeClr val="dk1"/>
                          </a:solidFill>
                          <a:latin typeface="HGP創英角ｺﾞｼｯｸUB"/>
                          <a:ea typeface="HGP創英角ｺﾞｼｯｸUB"/>
                        </a:defRPr>
                      </a:lvl8pPr>
                      <a:lvl9pPr marL="3657600" algn="l" defTabSz="914400" rtl="0" eaLnBrk="1" latinLnBrk="0" hangingPunct="1">
                        <a:defRPr sz="1800" kern="1200">
                          <a:solidFill>
                            <a:schemeClr val="dk1"/>
                          </a:solidFill>
                          <a:latin typeface="HGP創英角ｺﾞｼｯｸUB"/>
                          <a:ea typeface="HGP創英角ｺﾞｼｯｸUB"/>
                        </a:defRPr>
                      </a:lvl9pPr>
                    </a:lstStyle>
                    <a:p>
                      <a:endParaRPr kumimoji="1" lang="ja-JP" altLang="en-US" sz="1100"/>
                    </a:p>
                  </a:txBody>
                  <a:tcPr marL="91436" marR="91436" marT="25706" marB="25706">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HGP創英角ｺﾞｼｯｸUB"/>
                          <a:ea typeface="HGP創英角ｺﾞｼｯｸUB"/>
                        </a:defRPr>
                      </a:lvl1pPr>
                      <a:lvl2pPr marL="457200" algn="l" defTabSz="914400" rtl="0" eaLnBrk="1" latinLnBrk="0" hangingPunct="1">
                        <a:defRPr sz="1800" kern="1200">
                          <a:solidFill>
                            <a:schemeClr val="dk1"/>
                          </a:solidFill>
                          <a:latin typeface="HGP創英角ｺﾞｼｯｸUB"/>
                          <a:ea typeface="HGP創英角ｺﾞｼｯｸUB"/>
                        </a:defRPr>
                      </a:lvl2pPr>
                      <a:lvl3pPr marL="914400" algn="l" defTabSz="914400" rtl="0" eaLnBrk="1" latinLnBrk="0" hangingPunct="1">
                        <a:defRPr sz="1800" kern="1200">
                          <a:solidFill>
                            <a:schemeClr val="dk1"/>
                          </a:solidFill>
                          <a:latin typeface="HGP創英角ｺﾞｼｯｸUB"/>
                          <a:ea typeface="HGP創英角ｺﾞｼｯｸUB"/>
                        </a:defRPr>
                      </a:lvl3pPr>
                      <a:lvl4pPr marL="1371600" algn="l" defTabSz="914400" rtl="0" eaLnBrk="1" latinLnBrk="0" hangingPunct="1">
                        <a:defRPr sz="1800" kern="1200">
                          <a:solidFill>
                            <a:schemeClr val="dk1"/>
                          </a:solidFill>
                          <a:latin typeface="HGP創英角ｺﾞｼｯｸUB"/>
                          <a:ea typeface="HGP創英角ｺﾞｼｯｸUB"/>
                        </a:defRPr>
                      </a:lvl4pPr>
                      <a:lvl5pPr marL="1828800" algn="l" defTabSz="914400" rtl="0" eaLnBrk="1" latinLnBrk="0" hangingPunct="1">
                        <a:defRPr sz="1800" kern="1200">
                          <a:solidFill>
                            <a:schemeClr val="dk1"/>
                          </a:solidFill>
                          <a:latin typeface="HGP創英角ｺﾞｼｯｸUB"/>
                          <a:ea typeface="HGP創英角ｺﾞｼｯｸUB"/>
                        </a:defRPr>
                      </a:lvl5pPr>
                      <a:lvl6pPr marL="2286000" algn="l" defTabSz="914400" rtl="0" eaLnBrk="1" latinLnBrk="0" hangingPunct="1">
                        <a:defRPr sz="1800" kern="1200">
                          <a:solidFill>
                            <a:schemeClr val="dk1"/>
                          </a:solidFill>
                          <a:latin typeface="HGP創英角ｺﾞｼｯｸUB"/>
                          <a:ea typeface="HGP創英角ｺﾞｼｯｸUB"/>
                        </a:defRPr>
                      </a:lvl6pPr>
                      <a:lvl7pPr marL="2743200" algn="l" defTabSz="914400" rtl="0" eaLnBrk="1" latinLnBrk="0" hangingPunct="1">
                        <a:defRPr sz="1800" kern="1200">
                          <a:solidFill>
                            <a:schemeClr val="dk1"/>
                          </a:solidFill>
                          <a:latin typeface="HGP創英角ｺﾞｼｯｸUB"/>
                          <a:ea typeface="HGP創英角ｺﾞｼｯｸUB"/>
                        </a:defRPr>
                      </a:lvl7pPr>
                      <a:lvl8pPr marL="3200400" algn="l" defTabSz="914400" rtl="0" eaLnBrk="1" latinLnBrk="0" hangingPunct="1">
                        <a:defRPr sz="1800" kern="1200">
                          <a:solidFill>
                            <a:schemeClr val="dk1"/>
                          </a:solidFill>
                          <a:latin typeface="HGP創英角ｺﾞｼｯｸUB"/>
                          <a:ea typeface="HGP創英角ｺﾞｼｯｸUB"/>
                        </a:defRPr>
                      </a:lvl8pPr>
                      <a:lvl9pPr marL="3657600" algn="l" defTabSz="914400" rtl="0" eaLnBrk="1" latinLnBrk="0" hangingPunct="1">
                        <a:defRPr sz="1800" kern="1200">
                          <a:solidFill>
                            <a:schemeClr val="dk1"/>
                          </a:solidFill>
                          <a:latin typeface="HGP創英角ｺﾞｼｯｸUB"/>
                          <a:ea typeface="HGP創英角ｺﾞｼｯｸUB"/>
                        </a:defRPr>
                      </a:lvl9pPr>
                    </a:lstStyle>
                    <a:p>
                      <a:endParaRPr kumimoji="1" lang="ja-JP" altLang="en-US" sz="1100"/>
                    </a:p>
                  </a:txBody>
                  <a:tcPr marL="91436" marR="91436" marT="25706" marB="25706">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HGP創英角ｺﾞｼｯｸUB"/>
                          <a:ea typeface="HGP創英角ｺﾞｼｯｸUB"/>
                        </a:defRPr>
                      </a:lvl1pPr>
                      <a:lvl2pPr marL="457200" algn="l" defTabSz="914400" rtl="0" eaLnBrk="1" latinLnBrk="0" hangingPunct="1">
                        <a:defRPr sz="1800" kern="1200">
                          <a:solidFill>
                            <a:schemeClr val="dk1"/>
                          </a:solidFill>
                          <a:latin typeface="HGP創英角ｺﾞｼｯｸUB"/>
                          <a:ea typeface="HGP創英角ｺﾞｼｯｸUB"/>
                        </a:defRPr>
                      </a:lvl2pPr>
                      <a:lvl3pPr marL="914400" algn="l" defTabSz="914400" rtl="0" eaLnBrk="1" latinLnBrk="0" hangingPunct="1">
                        <a:defRPr sz="1800" kern="1200">
                          <a:solidFill>
                            <a:schemeClr val="dk1"/>
                          </a:solidFill>
                          <a:latin typeface="HGP創英角ｺﾞｼｯｸUB"/>
                          <a:ea typeface="HGP創英角ｺﾞｼｯｸUB"/>
                        </a:defRPr>
                      </a:lvl3pPr>
                      <a:lvl4pPr marL="1371600" algn="l" defTabSz="914400" rtl="0" eaLnBrk="1" latinLnBrk="0" hangingPunct="1">
                        <a:defRPr sz="1800" kern="1200">
                          <a:solidFill>
                            <a:schemeClr val="dk1"/>
                          </a:solidFill>
                          <a:latin typeface="HGP創英角ｺﾞｼｯｸUB"/>
                          <a:ea typeface="HGP創英角ｺﾞｼｯｸUB"/>
                        </a:defRPr>
                      </a:lvl4pPr>
                      <a:lvl5pPr marL="1828800" algn="l" defTabSz="914400" rtl="0" eaLnBrk="1" latinLnBrk="0" hangingPunct="1">
                        <a:defRPr sz="1800" kern="1200">
                          <a:solidFill>
                            <a:schemeClr val="dk1"/>
                          </a:solidFill>
                          <a:latin typeface="HGP創英角ｺﾞｼｯｸUB"/>
                          <a:ea typeface="HGP創英角ｺﾞｼｯｸUB"/>
                        </a:defRPr>
                      </a:lvl5pPr>
                      <a:lvl6pPr marL="2286000" algn="l" defTabSz="914400" rtl="0" eaLnBrk="1" latinLnBrk="0" hangingPunct="1">
                        <a:defRPr sz="1800" kern="1200">
                          <a:solidFill>
                            <a:schemeClr val="dk1"/>
                          </a:solidFill>
                          <a:latin typeface="HGP創英角ｺﾞｼｯｸUB"/>
                          <a:ea typeface="HGP創英角ｺﾞｼｯｸUB"/>
                        </a:defRPr>
                      </a:lvl6pPr>
                      <a:lvl7pPr marL="2743200" algn="l" defTabSz="914400" rtl="0" eaLnBrk="1" latinLnBrk="0" hangingPunct="1">
                        <a:defRPr sz="1800" kern="1200">
                          <a:solidFill>
                            <a:schemeClr val="dk1"/>
                          </a:solidFill>
                          <a:latin typeface="HGP創英角ｺﾞｼｯｸUB"/>
                          <a:ea typeface="HGP創英角ｺﾞｼｯｸUB"/>
                        </a:defRPr>
                      </a:lvl7pPr>
                      <a:lvl8pPr marL="3200400" algn="l" defTabSz="914400" rtl="0" eaLnBrk="1" latinLnBrk="0" hangingPunct="1">
                        <a:defRPr sz="1800" kern="1200">
                          <a:solidFill>
                            <a:schemeClr val="dk1"/>
                          </a:solidFill>
                          <a:latin typeface="HGP創英角ｺﾞｼｯｸUB"/>
                          <a:ea typeface="HGP創英角ｺﾞｼｯｸUB"/>
                        </a:defRPr>
                      </a:lvl8pPr>
                      <a:lvl9pPr marL="3657600" algn="l" defTabSz="914400" rtl="0" eaLnBrk="1" latinLnBrk="0" hangingPunct="1">
                        <a:defRPr sz="1800" kern="1200">
                          <a:solidFill>
                            <a:schemeClr val="dk1"/>
                          </a:solidFill>
                          <a:latin typeface="HGP創英角ｺﾞｼｯｸUB"/>
                          <a:ea typeface="HGP創英角ｺﾞｼｯｸUB"/>
                        </a:defRPr>
                      </a:lvl9pPr>
                    </a:lstStyle>
                    <a:p>
                      <a:endParaRPr kumimoji="1" lang="ja-JP" altLang="en-US" sz="1100"/>
                    </a:p>
                  </a:txBody>
                  <a:tcPr marL="91436" marR="91436" marT="25706" marB="25706">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HGP創英角ｺﾞｼｯｸUB"/>
                          <a:ea typeface="HGP創英角ｺﾞｼｯｸUB"/>
                        </a:defRPr>
                      </a:lvl1pPr>
                      <a:lvl2pPr marL="457200" algn="l" defTabSz="914400" rtl="0" eaLnBrk="1" latinLnBrk="0" hangingPunct="1">
                        <a:defRPr sz="1800" kern="1200">
                          <a:solidFill>
                            <a:schemeClr val="dk1"/>
                          </a:solidFill>
                          <a:latin typeface="HGP創英角ｺﾞｼｯｸUB"/>
                          <a:ea typeface="HGP創英角ｺﾞｼｯｸUB"/>
                        </a:defRPr>
                      </a:lvl2pPr>
                      <a:lvl3pPr marL="914400" algn="l" defTabSz="914400" rtl="0" eaLnBrk="1" latinLnBrk="0" hangingPunct="1">
                        <a:defRPr sz="1800" kern="1200">
                          <a:solidFill>
                            <a:schemeClr val="dk1"/>
                          </a:solidFill>
                          <a:latin typeface="HGP創英角ｺﾞｼｯｸUB"/>
                          <a:ea typeface="HGP創英角ｺﾞｼｯｸUB"/>
                        </a:defRPr>
                      </a:lvl3pPr>
                      <a:lvl4pPr marL="1371600" algn="l" defTabSz="914400" rtl="0" eaLnBrk="1" latinLnBrk="0" hangingPunct="1">
                        <a:defRPr sz="1800" kern="1200">
                          <a:solidFill>
                            <a:schemeClr val="dk1"/>
                          </a:solidFill>
                          <a:latin typeface="HGP創英角ｺﾞｼｯｸUB"/>
                          <a:ea typeface="HGP創英角ｺﾞｼｯｸUB"/>
                        </a:defRPr>
                      </a:lvl4pPr>
                      <a:lvl5pPr marL="1828800" algn="l" defTabSz="914400" rtl="0" eaLnBrk="1" latinLnBrk="0" hangingPunct="1">
                        <a:defRPr sz="1800" kern="1200">
                          <a:solidFill>
                            <a:schemeClr val="dk1"/>
                          </a:solidFill>
                          <a:latin typeface="HGP創英角ｺﾞｼｯｸUB"/>
                          <a:ea typeface="HGP創英角ｺﾞｼｯｸUB"/>
                        </a:defRPr>
                      </a:lvl5pPr>
                      <a:lvl6pPr marL="2286000" algn="l" defTabSz="914400" rtl="0" eaLnBrk="1" latinLnBrk="0" hangingPunct="1">
                        <a:defRPr sz="1800" kern="1200">
                          <a:solidFill>
                            <a:schemeClr val="dk1"/>
                          </a:solidFill>
                          <a:latin typeface="HGP創英角ｺﾞｼｯｸUB"/>
                          <a:ea typeface="HGP創英角ｺﾞｼｯｸUB"/>
                        </a:defRPr>
                      </a:lvl6pPr>
                      <a:lvl7pPr marL="2743200" algn="l" defTabSz="914400" rtl="0" eaLnBrk="1" latinLnBrk="0" hangingPunct="1">
                        <a:defRPr sz="1800" kern="1200">
                          <a:solidFill>
                            <a:schemeClr val="dk1"/>
                          </a:solidFill>
                          <a:latin typeface="HGP創英角ｺﾞｼｯｸUB"/>
                          <a:ea typeface="HGP創英角ｺﾞｼｯｸUB"/>
                        </a:defRPr>
                      </a:lvl7pPr>
                      <a:lvl8pPr marL="3200400" algn="l" defTabSz="914400" rtl="0" eaLnBrk="1" latinLnBrk="0" hangingPunct="1">
                        <a:defRPr sz="1800" kern="1200">
                          <a:solidFill>
                            <a:schemeClr val="dk1"/>
                          </a:solidFill>
                          <a:latin typeface="HGP創英角ｺﾞｼｯｸUB"/>
                          <a:ea typeface="HGP創英角ｺﾞｼｯｸUB"/>
                        </a:defRPr>
                      </a:lvl8pPr>
                      <a:lvl9pPr marL="3657600" algn="l" defTabSz="914400" rtl="0" eaLnBrk="1" latinLnBrk="0" hangingPunct="1">
                        <a:defRPr sz="1800" kern="1200">
                          <a:solidFill>
                            <a:schemeClr val="dk1"/>
                          </a:solidFill>
                          <a:latin typeface="HGP創英角ｺﾞｼｯｸUB"/>
                          <a:ea typeface="HGP創英角ｺﾞｼｯｸUB"/>
                        </a:defRPr>
                      </a:lvl9pPr>
                    </a:lstStyle>
                    <a:p>
                      <a:endParaRPr kumimoji="1" lang="ja-JP" altLang="en-US" sz="1100"/>
                    </a:p>
                  </a:txBody>
                  <a:tcPr marL="91436" marR="91436" marT="25706" marB="25706">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0" name="フリーフォーム 9"/>
          <p:cNvSpPr/>
          <p:nvPr/>
        </p:nvSpPr>
        <p:spPr>
          <a:xfrm>
            <a:off x="3903472" y="4132682"/>
            <a:ext cx="589009" cy="473463"/>
          </a:xfrm>
          <a:custGeom>
            <a:avLst/>
            <a:gdLst>
              <a:gd name="connsiteX0" fmla="*/ 0 w 743712"/>
              <a:gd name="connsiteY0" fmla="*/ 0 h 573024"/>
              <a:gd name="connsiteX1" fmla="*/ 0 w 743712"/>
              <a:gd name="connsiteY1" fmla="*/ 256032 h 573024"/>
              <a:gd name="connsiteX2" fmla="*/ 743712 w 743712"/>
              <a:gd name="connsiteY2" fmla="*/ 256032 h 573024"/>
              <a:gd name="connsiteX3" fmla="*/ 743712 w 743712"/>
              <a:gd name="connsiteY3" fmla="*/ 573024 h 573024"/>
            </a:gdLst>
            <a:ahLst/>
            <a:cxnLst>
              <a:cxn ang="0">
                <a:pos x="connsiteX0" y="connsiteY0"/>
              </a:cxn>
              <a:cxn ang="0">
                <a:pos x="connsiteX1" y="connsiteY1"/>
              </a:cxn>
              <a:cxn ang="0">
                <a:pos x="connsiteX2" y="connsiteY2"/>
              </a:cxn>
              <a:cxn ang="0">
                <a:pos x="connsiteX3" y="connsiteY3"/>
              </a:cxn>
            </a:cxnLst>
            <a:rect l="l" t="t" r="r" b="b"/>
            <a:pathLst>
              <a:path w="743712" h="573024">
                <a:moveTo>
                  <a:pt x="0" y="0"/>
                </a:moveTo>
                <a:lnTo>
                  <a:pt x="0" y="256032"/>
                </a:lnTo>
                <a:lnTo>
                  <a:pt x="743712" y="256032"/>
                </a:lnTo>
                <a:lnTo>
                  <a:pt x="743712" y="573024"/>
                </a:lnTo>
              </a:path>
            </a:pathLst>
          </a:custGeom>
          <a:noFill/>
          <a:ln w="76200" cap="flat" cmpd="sng" algn="ctr">
            <a:solidFill>
              <a:srgbClr val="D9D9D9"/>
            </a:solidFill>
            <a:prstDash val="solid"/>
            <a:headEnd type="none" w="med" len="med"/>
            <a:tailEnd type="triangle" w="med" len="med"/>
          </a:ln>
          <a:effectLst/>
        </p:spPr>
        <p:txBody>
          <a:bodyPr vert="horz" wrap="square" lIns="68562" tIns="34281" rIns="68562" bIns="34281" numCol="1" rtlCol="0" anchor="ctr" anchorCtr="0" compatLnSpc="1">
            <a:prstTxWarp prst="textNoShape">
              <a:avLst/>
            </a:prstTxWarp>
            <a:no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cxnSp>
        <p:nvCxnSpPr>
          <p:cNvPr id="71" name="直線矢印コネクタ 70"/>
          <p:cNvCxnSpPr/>
          <p:nvPr/>
        </p:nvCxnSpPr>
        <p:spPr bwMode="auto">
          <a:xfrm>
            <a:off x="4595314" y="3914994"/>
            <a:ext cx="0" cy="692283"/>
          </a:xfrm>
          <a:prstGeom prst="straightConnector1">
            <a:avLst/>
          </a:prstGeom>
          <a:noFill/>
          <a:ln w="76200" cap="flat" cmpd="sng" algn="ctr">
            <a:solidFill>
              <a:srgbClr val="D9D9D9"/>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3554" name="タイトル 1"/>
          <p:cNvSpPr>
            <a:spLocks noGrp="1"/>
          </p:cNvSpPr>
          <p:nvPr>
            <p:ph type="title"/>
          </p:nvPr>
        </p:nvSpPr>
        <p:spPr/>
        <p:txBody>
          <a:bodyPr/>
          <a:lstStyle/>
          <a:p>
            <a:r>
              <a:rPr kumimoji="1" lang="en-US" altLang="ja-JP" b="1" dirty="0" smtClean="0">
                <a:ea typeface="ＭＳ Ｐゴシック" pitchFamily="50" charset="-128"/>
              </a:rPr>
              <a:t>DOCOMO’s Time Plan</a:t>
            </a:r>
            <a:endParaRPr kumimoji="1" lang="ja-JP" altLang="en-US" b="1" dirty="0" smtClean="0">
              <a:ea typeface="ＭＳ Ｐゴシック" pitchFamily="50" charset="-128"/>
            </a:endParaRPr>
          </a:p>
        </p:txBody>
      </p:sp>
      <p:sp>
        <p:nvSpPr>
          <p:cNvPr id="7" name="二等辺三角形 6"/>
          <p:cNvSpPr/>
          <p:nvPr/>
        </p:nvSpPr>
        <p:spPr>
          <a:xfrm>
            <a:off x="1646241" y="4910975"/>
            <a:ext cx="179387" cy="101176"/>
          </a:xfrm>
          <a:prstGeom prst="triangle">
            <a:avLst/>
          </a:prstGeom>
          <a:solidFill>
            <a:schemeClr val="bg1">
              <a:lumMod val="85000"/>
            </a:schemeClr>
          </a:solidFill>
          <a:ln w="25400" cap="flat" cmpd="sng" algn="ctr">
            <a:noFill/>
            <a:prstDash val="solid"/>
          </a:ln>
          <a:effectLst/>
        </p:spPr>
        <p:txBody>
          <a:bodyPr lIns="68531" tIns="34268" rIns="68531" bIns="34268" anchor="ctr"/>
          <a:lstStyle/>
          <a:p>
            <a:pPr algn="ctr" defTabSz="685617">
              <a:defRPr/>
            </a:pPr>
            <a:endParaRPr kumimoji="1" lang="ja-JP" altLang="en-US" sz="1050" kern="0">
              <a:solidFill>
                <a:srgbClr val="FFFFFF"/>
              </a:solidFill>
              <a:latin typeface="HGP創英角ｺﾞｼｯｸUB"/>
              <a:ea typeface="HGP創英角ｺﾞｼｯｸUB"/>
            </a:endParaRPr>
          </a:p>
        </p:txBody>
      </p:sp>
      <p:sp>
        <p:nvSpPr>
          <p:cNvPr id="23596" name="テキスト ボックス 7"/>
          <p:cNvSpPr txBox="1">
            <a:spLocks noChangeArrowheads="1"/>
          </p:cNvSpPr>
          <p:nvPr/>
        </p:nvSpPr>
        <p:spPr bwMode="auto">
          <a:xfrm>
            <a:off x="1743019" y="4861146"/>
            <a:ext cx="542357" cy="207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31" tIns="34268" rIns="68531" bIns="34268">
            <a:spAutoFit/>
          </a:bodyPr>
          <a:lstStyle>
            <a:lvl1pPr>
              <a:defRPr sz="2000">
                <a:solidFill>
                  <a:schemeClr val="tx1"/>
                </a:solidFill>
                <a:latin typeface="Verdana" pitchFamily="34" charset="0"/>
                <a:ea typeface="ＭＳ Ｐゴシック" pitchFamily="50" charset="-128"/>
              </a:defRPr>
            </a:lvl1pPr>
            <a:lvl2pPr marL="742950" indent="-285750">
              <a:defRPr sz="2000">
                <a:solidFill>
                  <a:schemeClr val="tx1"/>
                </a:solidFill>
                <a:latin typeface="Verdana" pitchFamily="34" charset="0"/>
                <a:ea typeface="ＭＳ Ｐゴシック" pitchFamily="50" charset="-128"/>
              </a:defRPr>
            </a:lvl2pPr>
            <a:lvl3pPr marL="1143000" indent="-228600">
              <a:defRPr sz="2000">
                <a:solidFill>
                  <a:schemeClr val="tx1"/>
                </a:solidFill>
                <a:latin typeface="Verdana" pitchFamily="34" charset="0"/>
                <a:ea typeface="ＭＳ Ｐゴシック" pitchFamily="50" charset="-128"/>
              </a:defRPr>
            </a:lvl3pPr>
            <a:lvl4pPr marL="1600200" indent="-228600">
              <a:defRPr sz="2000">
                <a:solidFill>
                  <a:schemeClr val="tx1"/>
                </a:solidFill>
                <a:latin typeface="Verdana" pitchFamily="34" charset="0"/>
                <a:ea typeface="ＭＳ Ｐゴシック" pitchFamily="50" charset="-128"/>
              </a:defRPr>
            </a:lvl4pPr>
            <a:lvl5pPr marL="2057400" indent="-228600">
              <a:defRPr sz="2000">
                <a:solidFill>
                  <a:schemeClr val="tx1"/>
                </a:solidFill>
                <a:latin typeface="Verdana" pitchFamily="34" charset="0"/>
                <a:ea typeface="ＭＳ Ｐゴシック" pitchFamily="50" charset="-128"/>
              </a:defRPr>
            </a:lvl5pPr>
            <a:lvl6pPr marL="2514600" indent="-228600" eaLnBrk="0" fontAlgn="base" hangingPunct="0">
              <a:spcBef>
                <a:spcPct val="0"/>
              </a:spcBef>
              <a:spcAft>
                <a:spcPct val="0"/>
              </a:spcAft>
              <a:defRPr sz="2000">
                <a:solidFill>
                  <a:schemeClr val="tx1"/>
                </a:solidFill>
                <a:latin typeface="Verdana" pitchFamily="34" charset="0"/>
                <a:ea typeface="ＭＳ Ｐゴシック" pitchFamily="50" charset="-128"/>
              </a:defRPr>
            </a:lvl6pPr>
            <a:lvl7pPr marL="2971800" indent="-228600" eaLnBrk="0" fontAlgn="base" hangingPunct="0">
              <a:spcBef>
                <a:spcPct val="0"/>
              </a:spcBef>
              <a:spcAft>
                <a:spcPct val="0"/>
              </a:spcAft>
              <a:defRPr sz="2000">
                <a:solidFill>
                  <a:schemeClr val="tx1"/>
                </a:solidFill>
                <a:latin typeface="Verdana" pitchFamily="34" charset="0"/>
                <a:ea typeface="ＭＳ Ｐゴシック" pitchFamily="50" charset="-128"/>
              </a:defRPr>
            </a:lvl7pPr>
            <a:lvl8pPr marL="3429000" indent="-228600" eaLnBrk="0" fontAlgn="base" hangingPunct="0">
              <a:spcBef>
                <a:spcPct val="0"/>
              </a:spcBef>
              <a:spcAft>
                <a:spcPct val="0"/>
              </a:spcAft>
              <a:defRPr sz="2000">
                <a:solidFill>
                  <a:schemeClr val="tx1"/>
                </a:solidFill>
                <a:latin typeface="Verdana" pitchFamily="34" charset="0"/>
                <a:ea typeface="ＭＳ Ｐゴシック" pitchFamily="50" charset="-128"/>
              </a:defRPr>
            </a:lvl8pPr>
            <a:lvl9pPr marL="3886200" indent="-228600" eaLnBrk="0" fontAlgn="base" hangingPunct="0">
              <a:spcBef>
                <a:spcPct val="0"/>
              </a:spcBef>
              <a:spcAft>
                <a:spcPct val="0"/>
              </a:spcAft>
              <a:defRPr sz="2000">
                <a:solidFill>
                  <a:schemeClr val="tx1"/>
                </a:solidFill>
                <a:latin typeface="Verdana" pitchFamily="34" charset="0"/>
                <a:ea typeface="ＭＳ Ｐゴシック" pitchFamily="50" charset="-128"/>
              </a:defRPr>
            </a:lvl9pPr>
          </a:lstStyle>
          <a:p>
            <a:pPr defTabSz="685617" eaLnBrk="0" fontAlgn="base" hangingPunct="0">
              <a:spcBef>
                <a:spcPct val="0"/>
              </a:spcBef>
              <a:spcAft>
                <a:spcPct val="0"/>
              </a:spcAft>
            </a:pPr>
            <a:r>
              <a:rPr kumimoji="1" lang="en-US" altLang="ja-JP" sz="900">
                <a:solidFill>
                  <a:srgbClr val="FFFFFF">
                    <a:lumMod val="50000"/>
                  </a:srgbClr>
                </a:solidFill>
                <a:latin typeface="Arial" pitchFamily="34" charset="0"/>
              </a:rPr>
              <a:t>WRC15</a:t>
            </a:r>
            <a:endParaRPr kumimoji="1" lang="ja-JP" altLang="en-US" sz="900">
              <a:solidFill>
                <a:srgbClr val="FFFFFF">
                  <a:lumMod val="50000"/>
                </a:srgbClr>
              </a:solidFill>
              <a:latin typeface="Arial" pitchFamily="34" charset="0"/>
            </a:endParaRPr>
          </a:p>
        </p:txBody>
      </p:sp>
      <p:sp>
        <p:nvSpPr>
          <p:cNvPr id="9" name="二等辺三角形 8"/>
          <p:cNvSpPr/>
          <p:nvPr/>
        </p:nvSpPr>
        <p:spPr>
          <a:xfrm>
            <a:off x="4344990" y="4910975"/>
            <a:ext cx="180975" cy="101176"/>
          </a:xfrm>
          <a:prstGeom prst="triangle">
            <a:avLst/>
          </a:prstGeom>
          <a:solidFill>
            <a:schemeClr val="bg1">
              <a:lumMod val="85000"/>
            </a:schemeClr>
          </a:solidFill>
          <a:ln w="25400" cap="flat" cmpd="sng" algn="ctr">
            <a:noFill/>
            <a:prstDash val="solid"/>
          </a:ln>
          <a:effectLst/>
        </p:spPr>
        <p:txBody>
          <a:bodyPr lIns="68531" tIns="34268" rIns="68531" bIns="34268" anchor="ctr"/>
          <a:lstStyle/>
          <a:p>
            <a:pPr algn="ctr" defTabSz="685617">
              <a:defRPr/>
            </a:pPr>
            <a:endParaRPr kumimoji="1" lang="ja-JP" altLang="en-US" sz="1050" kern="0">
              <a:solidFill>
                <a:srgbClr val="FFFFFF"/>
              </a:solidFill>
              <a:latin typeface="HGP創英角ｺﾞｼｯｸUB"/>
              <a:ea typeface="HGP創英角ｺﾞｼｯｸUB"/>
            </a:endParaRPr>
          </a:p>
        </p:txBody>
      </p:sp>
      <p:sp>
        <p:nvSpPr>
          <p:cNvPr id="23598" name="テキスト ボックス 9"/>
          <p:cNvSpPr txBox="1">
            <a:spLocks noChangeArrowheads="1"/>
          </p:cNvSpPr>
          <p:nvPr/>
        </p:nvSpPr>
        <p:spPr bwMode="auto">
          <a:xfrm>
            <a:off x="4435475" y="4861146"/>
            <a:ext cx="542357" cy="207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31" tIns="34268" rIns="68531" bIns="34268">
            <a:spAutoFit/>
          </a:bodyPr>
          <a:lstStyle>
            <a:lvl1pPr>
              <a:defRPr sz="2000">
                <a:solidFill>
                  <a:schemeClr val="tx1"/>
                </a:solidFill>
                <a:latin typeface="Verdana" pitchFamily="34" charset="0"/>
                <a:ea typeface="ＭＳ Ｐゴシック" pitchFamily="50" charset="-128"/>
              </a:defRPr>
            </a:lvl1pPr>
            <a:lvl2pPr marL="742950" indent="-285750">
              <a:defRPr sz="2000">
                <a:solidFill>
                  <a:schemeClr val="tx1"/>
                </a:solidFill>
                <a:latin typeface="Verdana" pitchFamily="34" charset="0"/>
                <a:ea typeface="ＭＳ Ｐゴシック" pitchFamily="50" charset="-128"/>
              </a:defRPr>
            </a:lvl2pPr>
            <a:lvl3pPr marL="1143000" indent="-228600">
              <a:defRPr sz="2000">
                <a:solidFill>
                  <a:schemeClr val="tx1"/>
                </a:solidFill>
                <a:latin typeface="Verdana" pitchFamily="34" charset="0"/>
                <a:ea typeface="ＭＳ Ｐゴシック" pitchFamily="50" charset="-128"/>
              </a:defRPr>
            </a:lvl3pPr>
            <a:lvl4pPr marL="1600200" indent="-228600">
              <a:defRPr sz="2000">
                <a:solidFill>
                  <a:schemeClr val="tx1"/>
                </a:solidFill>
                <a:latin typeface="Verdana" pitchFamily="34" charset="0"/>
                <a:ea typeface="ＭＳ Ｐゴシック" pitchFamily="50" charset="-128"/>
              </a:defRPr>
            </a:lvl4pPr>
            <a:lvl5pPr marL="2057400" indent="-228600">
              <a:defRPr sz="2000">
                <a:solidFill>
                  <a:schemeClr val="tx1"/>
                </a:solidFill>
                <a:latin typeface="Verdana" pitchFamily="34" charset="0"/>
                <a:ea typeface="ＭＳ Ｐゴシック" pitchFamily="50" charset="-128"/>
              </a:defRPr>
            </a:lvl5pPr>
            <a:lvl6pPr marL="2514600" indent="-228600" eaLnBrk="0" fontAlgn="base" hangingPunct="0">
              <a:spcBef>
                <a:spcPct val="0"/>
              </a:spcBef>
              <a:spcAft>
                <a:spcPct val="0"/>
              </a:spcAft>
              <a:defRPr sz="2000">
                <a:solidFill>
                  <a:schemeClr val="tx1"/>
                </a:solidFill>
                <a:latin typeface="Verdana" pitchFamily="34" charset="0"/>
                <a:ea typeface="ＭＳ Ｐゴシック" pitchFamily="50" charset="-128"/>
              </a:defRPr>
            </a:lvl6pPr>
            <a:lvl7pPr marL="2971800" indent="-228600" eaLnBrk="0" fontAlgn="base" hangingPunct="0">
              <a:spcBef>
                <a:spcPct val="0"/>
              </a:spcBef>
              <a:spcAft>
                <a:spcPct val="0"/>
              </a:spcAft>
              <a:defRPr sz="2000">
                <a:solidFill>
                  <a:schemeClr val="tx1"/>
                </a:solidFill>
                <a:latin typeface="Verdana" pitchFamily="34" charset="0"/>
                <a:ea typeface="ＭＳ Ｐゴシック" pitchFamily="50" charset="-128"/>
              </a:defRPr>
            </a:lvl7pPr>
            <a:lvl8pPr marL="3429000" indent="-228600" eaLnBrk="0" fontAlgn="base" hangingPunct="0">
              <a:spcBef>
                <a:spcPct val="0"/>
              </a:spcBef>
              <a:spcAft>
                <a:spcPct val="0"/>
              </a:spcAft>
              <a:defRPr sz="2000">
                <a:solidFill>
                  <a:schemeClr val="tx1"/>
                </a:solidFill>
                <a:latin typeface="Verdana" pitchFamily="34" charset="0"/>
                <a:ea typeface="ＭＳ Ｐゴシック" pitchFamily="50" charset="-128"/>
              </a:defRPr>
            </a:lvl8pPr>
            <a:lvl9pPr marL="3886200" indent="-228600" eaLnBrk="0" fontAlgn="base" hangingPunct="0">
              <a:spcBef>
                <a:spcPct val="0"/>
              </a:spcBef>
              <a:spcAft>
                <a:spcPct val="0"/>
              </a:spcAft>
              <a:defRPr sz="2000">
                <a:solidFill>
                  <a:schemeClr val="tx1"/>
                </a:solidFill>
                <a:latin typeface="Verdana" pitchFamily="34" charset="0"/>
                <a:ea typeface="ＭＳ Ｐゴシック" pitchFamily="50" charset="-128"/>
              </a:defRPr>
            </a:lvl9pPr>
          </a:lstStyle>
          <a:p>
            <a:pPr defTabSz="685617" eaLnBrk="0" fontAlgn="base" hangingPunct="0">
              <a:spcBef>
                <a:spcPct val="0"/>
              </a:spcBef>
              <a:spcAft>
                <a:spcPct val="0"/>
              </a:spcAft>
            </a:pPr>
            <a:r>
              <a:rPr kumimoji="1" lang="en-US" altLang="ja-JP" sz="900">
                <a:solidFill>
                  <a:srgbClr val="FFFFFF">
                    <a:lumMod val="50000"/>
                  </a:srgbClr>
                </a:solidFill>
                <a:latin typeface="Arial" pitchFamily="34" charset="0"/>
              </a:rPr>
              <a:t>WRC19</a:t>
            </a:r>
            <a:endParaRPr kumimoji="1" lang="ja-JP" altLang="en-US" sz="900">
              <a:solidFill>
                <a:srgbClr val="FFFFFF">
                  <a:lumMod val="50000"/>
                </a:srgbClr>
              </a:solidFill>
              <a:latin typeface="Arial" pitchFamily="34" charset="0"/>
            </a:endParaRPr>
          </a:p>
        </p:txBody>
      </p:sp>
      <p:sp>
        <p:nvSpPr>
          <p:cNvPr id="12" name="角丸四角形 11"/>
          <p:cNvSpPr/>
          <p:nvPr/>
        </p:nvSpPr>
        <p:spPr>
          <a:xfrm>
            <a:off x="1865314" y="3451202"/>
            <a:ext cx="2130424" cy="679244"/>
          </a:xfrm>
          <a:prstGeom prst="roundRect">
            <a:avLst/>
          </a:prstGeom>
          <a:solidFill>
            <a:schemeClr val="accent6">
              <a:lumMod val="40000"/>
              <a:lumOff val="60000"/>
            </a:schemeClr>
          </a:solidFill>
          <a:ln w="25400" cap="flat" cmpd="sng" algn="ctr">
            <a:solidFill>
              <a:schemeClr val="accent6">
                <a:lumMod val="75000"/>
                <a:alpha val="50196"/>
              </a:schemeClr>
            </a:solidFill>
            <a:prstDash val="solid"/>
          </a:ln>
          <a:effectLst/>
        </p:spPr>
        <p:txBody>
          <a:bodyPr lIns="68531" tIns="34268" rIns="68531" bIns="34268"/>
          <a:lstStyle/>
          <a:p>
            <a:pPr defTabSz="685617">
              <a:defRPr/>
            </a:pPr>
            <a:r>
              <a:rPr kumimoji="1" lang="en-US" altLang="ja-JP" sz="1500" kern="0">
                <a:solidFill>
                  <a:srgbClr val="FFFFFF"/>
                </a:solidFill>
                <a:latin typeface="Arial"/>
                <a:ea typeface="HGP創英角ｺﾞｼｯｸUB"/>
              </a:rPr>
              <a:t>Study Item</a:t>
            </a:r>
            <a:endParaRPr kumimoji="1" lang="ja-JP" altLang="en-US" sz="1500" kern="0">
              <a:solidFill>
                <a:srgbClr val="FFFFFF"/>
              </a:solidFill>
              <a:latin typeface="Arial"/>
              <a:ea typeface="HGP創英角ｺﾞｼｯｸUB"/>
            </a:endParaRPr>
          </a:p>
        </p:txBody>
      </p:sp>
      <p:sp>
        <p:nvSpPr>
          <p:cNvPr id="15" name="テキスト ボックス 14"/>
          <p:cNvSpPr txBox="1"/>
          <p:nvPr/>
        </p:nvSpPr>
        <p:spPr bwMode="auto">
          <a:xfrm>
            <a:off x="4876803" y="1937429"/>
            <a:ext cx="942975" cy="519265"/>
          </a:xfrm>
          <a:prstGeom prst="rect">
            <a:avLst/>
          </a:prstGeom>
          <a:noFill/>
          <a:ln w="9525">
            <a:noFill/>
            <a:miter lim="800000"/>
            <a:headEnd/>
            <a:tailEnd/>
          </a:ln>
        </p:spPr>
        <p:txBody>
          <a:bodyPr lIns="68531" tIns="34268" rIns="68531" bIns="34268">
            <a:spAutoFit/>
          </a:bodyPr>
          <a:lstStyle/>
          <a:p>
            <a:pPr algn="ctr" defTabSz="685617" eaLnBrk="0" fontAlgn="base" hangingPunct="0">
              <a:lnSpc>
                <a:spcPct val="75000"/>
              </a:lnSpc>
              <a:spcBef>
                <a:spcPct val="0"/>
              </a:spcBef>
              <a:spcAft>
                <a:spcPct val="0"/>
              </a:spcAft>
              <a:defRPr/>
            </a:pPr>
            <a:r>
              <a:rPr kumimoji="1" lang="en-US" altLang="ja-JP" sz="2099" b="1" kern="0" dirty="0">
                <a:solidFill>
                  <a:srgbClr val="FF0000"/>
                </a:solidFill>
                <a:latin typeface="Arial" charset="0"/>
                <a:ea typeface="ＭＳ Ｐゴシック" charset="-128"/>
              </a:rPr>
              <a:t>5G</a:t>
            </a:r>
            <a:r>
              <a:rPr kumimoji="1" lang="en-US" altLang="ja-JP" b="1" kern="0" dirty="0">
                <a:solidFill>
                  <a:srgbClr val="FF0000"/>
                </a:solidFill>
                <a:latin typeface="Arial" charset="0"/>
                <a:ea typeface="ＭＳ Ｐゴシック" charset="-128"/>
              </a:rPr>
              <a:t/>
            </a:r>
            <a:br>
              <a:rPr kumimoji="1" lang="en-US" altLang="ja-JP" b="1" kern="0" dirty="0">
                <a:solidFill>
                  <a:srgbClr val="FF0000"/>
                </a:solidFill>
                <a:latin typeface="Arial" charset="0"/>
                <a:ea typeface="ＭＳ Ｐゴシック" charset="-128"/>
              </a:rPr>
            </a:br>
            <a:r>
              <a:rPr kumimoji="1" lang="en-US" altLang="ja-JP" b="1" kern="0" dirty="0">
                <a:solidFill>
                  <a:srgbClr val="FF0000"/>
                </a:solidFill>
                <a:latin typeface="Arial" charset="0"/>
                <a:ea typeface="ＭＳ Ｐゴシック" charset="-128"/>
              </a:rPr>
              <a:t>launch</a:t>
            </a:r>
            <a:endParaRPr kumimoji="1" lang="en-US" altLang="ja-JP" b="1" kern="0" dirty="0">
              <a:solidFill>
                <a:srgbClr val="FF0000"/>
              </a:solidFill>
              <a:latin typeface="Arial" charset="0"/>
              <a:ea typeface="ＭＳ Ｐゴシック" charset="-128"/>
            </a:endParaRPr>
          </a:p>
        </p:txBody>
      </p:sp>
      <p:sp>
        <p:nvSpPr>
          <p:cNvPr id="17" name="角丸四角形 16"/>
          <p:cNvSpPr/>
          <p:nvPr/>
        </p:nvSpPr>
        <p:spPr>
          <a:xfrm>
            <a:off x="1916116" y="4608526"/>
            <a:ext cx="948718" cy="207718"/>
          </a:xfrm>
          <a:prstGeom prst="roundRect">
            <a:avLst/>
          </a:prstGeom>
          <a:solidFill>
            <a:schemeClr val="bg1">
              <a:lumMod val="85000"/>
            </a:schemeClr>
          </a:solidFill>
          <a:ln w="3175" cap="flat" cmpd="sng" algn="ctr">
            <a:solidFill>
              <a:schemeClr val="bg1">
                <a:lumMod val="65000"/>
              </a:schemeClr>
            </a:solidFill>
            <a:prstDash val="solid"/>
          </a:ln>
          <a:effectLst/>
        </p:spPr>
        <p:txBody>
          <a:bodyPr wrap="none" lIns="0" tIns="34268" rIns="0" bIns="34268" anchor="ctr"/>
          <a:lstStyle/>
          <a:p>
            <a:pPr algn="ctr" defTabSz="685617">
              <a:defRPr/>
            </a:pPr>
            <a:r>
              <a:rPr kumimoji="1" lang="en-US" altLang="ja-JP" sz="1200" kern="0">
                <a:solidFill>
                  <a:srgbClr val="000000">
                    <a:lumMod val="75000"/>
                    <a:lumOff val="25000"/>
                  </a:srgbClr>
                </a:solidFill>
                <a:latin typeface="Arial"/>
                <a:ea typeface="HGP創英角ｺﾞｼｯｸUB"/>
              </a:rPr>
              <a:t>Requirements</a:t>
            </a:r>
            <a:endParaRPr kumimoji="1" lang="ja-JP" altLang="en-US" sz="1200" kern="0">
              <a:solidFill>
                <a:srgbClr val="000000">
                  <a:lumMod val="75000"/>
                  <a:lumOff val="25000"/>
                </a:srgbClr>
              </a:solidFill>
              <a:latin typeface="Arial"/>
              <a:ea typeface="HGP創英角ｺﾞｼｯｸUB"/>
            </a:endParaRPr>
          </a:p>
        </p:txBody>
      </p:sp>
      <p:sp>
        <p:nvSpPr>
          <p:cNvPr id="20" name="角丸四角形 19"/>
          <p:cNvSpPr/>
          <p:nvPr/>
        </p:nvSpPr>
        <p:spPr>
          <a:xfrm>
            <a:off x="3222627" y="4606145"/>
            <a:ext cx="1394632" cy="207718"/>
          </a:xfrm>
          <a:prstGeom prst="roundRect">
            <a:avLst/>
          </a:prstGeom>
          <a:solidFill>
            <a:schemeClr val="bg1">
              <a:lumMod val="85000"/>
            </a:schemeClr>
          </a:solidFill>
          <a:ln w="3175" cap="flat" cmpd="sng" algn="ctr">
            <a:solidFill>
              <a:schemeClr val="bg1">
                <a:lumMod val="65000"/>
              </a:schemeClr>
            </a:solidFill>
            <a:prstDash val="solid"/>
          </a:ln>
          <a:effectLst/>
        </p:spPr>
        <p:txBody>
          <a:bodyPr wrap="none" lIns="0" tIns="34268" rIns="0" bIns="34268" anchor="ctr"/>
          <a:lstStyle/>
          <a:p>
            <a:pPr algn="ctr" defTabSz="685617">
              <a:defRPr/>
            </a:pPr>
            <a:r>
              <a:rPr kumimoji="1" lang="en-US" altLang="ja-JP" sz="1200" kern="0">
                <a:solidFill>
                  <a:srgbClr val="000000">
                    <a:lumMod val="75000"/>
                    <a:lumOff val="25000"/>
                  </a:srgbClr>
                </a:solidFill>
                <a:latin typeface="Arial"/>
                <a:ea typeface="HGP創英角ｺﾞｼｯｸUB"/>
              </a:rPr>
              <a:t>Proposals</a:t>
            </a:r>
            <a:endParaRPr kumimoji="1" lang="ja-JP" altLang="en-US" sz="1200" kern="0">
              <a:solidFill>
                <a:srgbClr val="000000">
                  <a:lumMod val="75000"/>
                  <a:lumOff val="25000"/>
                </a:srgbClr>
              </a:solidFill>
              <a:latin typeface="Arial"/>
              <a:ea typeface="HGP創英角ｺﾞｼｯｸUB"/>
            </a:endParaRPr>
          </a:p>
        </p:txBody>
      </p:sp>
      <p:sp>
        <p:nvSpPr>
          <p:cNvPr id="21" name="角丸四角形 20"/>
          <p:cNvSpPr/>
          <p:nvPr/>
        </p:nvSpPr>
        <p:spPr>
          <a:xfrm>
            <a:off x="4737101" y="4606145"/>
            <a:ext cx="842622" cy="207718"/>
          </a:xfrm>
          <a:prstGeom prst="roundRect">
            <a:avLst/>
          </a:prstGeom>
          <a:solidFill>
            <a:schemeClr val="bg1">
              <a:lumMod val="85000"/>
            </a:schemeClr>
          </a:solidFill>
          <a:ln w="3175" cap="flat" cmpd="sng" algn="ctr">
            <a:solidFill>
              <a:schemeClr val="bg1">
                <a:lumMod val="65000"/>
              </a:schemeClr>
            </a:solidFill>
            <a:prstDash val="solid"/>
          </a:ln>
          <a:effectLst/>
        </p:spPr>
        <p:txBody>
          <a:bodyPr wrap="none" lIns="0" tIns="34268" rIns="0" bIns="34268" anchor="ctr"/>
          <a:lstStyle/>
          <a:p>
            <a:pPr algn="ctr" defTabSz="685617">
              <a:defRPr/>
            </a:pPr>
            <a:r>
              <a:rPr kumimoji="1" lang="en-US" altLang="ja-JP" sz="1200" kern="0">
                <a:solidFill>
                  <a:srgbClr val="000000">
                    <a:lumMod val="75000"/>
                    <a:lumOff val="25000"/>
                  </a:srgbClr>
                </a:solidFill>
                <a:latin typeface="Arial"/>
                <a:ea typeface="HGP創英角ｺﾞｼｯｸUB"/>
              </a:rPr>
              <a:t>Specifications</a:t>
            </a:r>
            <a:endParaRPr kumimoji="1" lang="ja-JP" altLang="en-US" sz="1200" kern="0">
              <a:solidFill>
                <a:srgbClr val="000000">
                  <a:lumMod val="75000"/>
                  <a:lumOff val="25000"/>
                </a:srgbClr>
              </a:solidFill>
              <a:latin typeface="Arial"/>
              <a:ea typeface="HGP創英角ｺﾞｼｯｸUB"/>
            </a:endParaRPr>
          </a:p>
        </p:txBody>
      </p:sp>
      <p:cxnSp>
        <p:nvCxnSpPr>
          <p:cNvPr id="23612" name="直線コネクタ 23"/>
          <p:cNvCxnSpPr>
            <a:cxnSpLocks noChangeShapeType="1"/>
          </p:cNvCxnSpPr>
          <p:nvPr/>
        </p:nvCxnSpPr>
        <p:spPr bwMode="auto">
          <a:xfrm>
            <a:off x="341315" y="3362879"/>
            <a:ext cx="8461375" cy="0"/>
          </a:xfrm>
          <a:prstGeom prst="line">
            <a:avLst/>
          </a:prstGeom>
          <a:noFill/>
          <a:ln w="19050" algn="ctr">
            <a:solidFill>
              <a:srgbClr val="BFBFBF"/>
            </a:solidFill>
            <a:round/>
            <a:headEnd/>
            <a:tailEnd/>
          </a:ln>
          <a:extLst>
            <a:ext uri="{909E8E84-426E-40DD-AFC4-6F175D3DCCD1}">
              <a14:hiddenFill xmlns:a14="http://schemas.microsoft.com/office/drawing/2010/main">
                <a:noFill/>
              </a14:hiddenFill>
            </a:ext>
          </a:extLst>
        </p:spPr>
      </p:cxnSp>
      <p:pic>
        <p:nvPicPr>
          <p:cNvPr id="49" name="Picture 62" descr="logo_it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6865" y="4463905"/>
            <a:ext cx="477584" cy="420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166" descr="3GPP Logo white bac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9858" y="3537888"/>
            <a:ext cx="730623" cy="441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角丸四角形 50"/>
          <p:cNvSpPr/>
          <p:nvPr/>
        </p:nvSpPr>
        <p:spPr>
          <a:xfrm>
            <a:off x="4709772" y="4432644"/>
            <a:ext cx="869950" cy="153550"/>
          </a:xfrm>
          <a:prstGeom prst="roundRect">
            <a:avLst/>
          </a:prstGeom>
          <a:noFill/>
          <a:ln w="3175" cap="flat" cmpd="sng" algn="ctr">
            <a:noFill/>
            <a:prstDash val="solid"/>
          </a:ln>
          <a:effectLst/>
        </p:spPr>
        <p:txBody>
          <a:bodyPr wrap="none" lIns="0" tIns="34268" rIns="0" bIns="34268" anchor="ctr"/>
          <a:lstStyle/>
          <a:p>
            <a:pPr algn="ctr" defTabSz="685617">
              <a:defRPr/>
            </a:pPr>
            <a:r>
              <a:rPr kumimoji="1" lang="en-US" altLang="ja-JP" sz="1350" b="1" kern="0">
                <a:solidFill>
                  <a:srgbClr val="000000">
                    <a:lumMod val="75000"/>
                    <a:lumOff val="25000"/>
                  </a:srgbClr>
                </a:solidFill>
                <a:latin typeface="Arial"/>
                <a:ea typeface="HGP創英角ｺﾞｼｯｸUB"/>
              </a:rPr>
              <a:t>IMT-2020</a:t>
            </a:r>
            <a:endParaRPr kumimoji="1" lang="ja-JP" altLang="en-US" sz="1350" b="1" kern="0">
              <a:solidFill>
                <a:srgbClr val="000000">
                  <a:lumMod val="75000"/>
                  <a:lumOff val="25000"/>
                </a:srgbClr>
              </a:solidFill>
              <a:latin typeface="Arial"/>
              <a:ea typeface="HGP創英角ｺﾞｼｯｸUB"/>
            </a:endParaRPr>
          </a:p>
        </p:txBody>
      </p:sp>
      <p:sp>
        <p:nvSpPr>
          <p:cNvPr id="2" name="右矢印 1"/>
          <p:cNvSpPr/>
          <p:nvPr/>
        </p:nvSpPr>
        <p:spPr>
          <a:xfrm>
            <a:off x="-7880" y="1440220"/>
            <a:ext cx="2778127" cy="541741"/>
          </a:xfrm>
          <a:prstGeom prst="rightArrow">
            <a:avLst>
              <a:gd name="adj1" fmla="val 76787"/>
              <a:gd name="adj2" fmla="val 50000"/>
            </a:avLst>
          </a:prstGeom>
          <a:solidFill>
            <a:schemeClr val="accent6">
              <a:lumMod val="60000"/>
              <a:lumOff val="40000"/>
            </a:schemeClr>
          </a:solidFill>
          <a:ln w="25400" cap="flat" cmpd="sng" algn="ctr">
            <a:noFill/>
            <a:prstDash val="solid"/>
          </a:ln>
          <a:effectLst/>
        </p:spPr>
        <p:txBody>
          <a:bodyPr wrap="none" lIns="68531" tIns="34268" rIns="68531" bIns="34268" rtlCol="0" anchor="ctr"/>
          <a:lstStyle/>
          <a:p>
            <a:pPr algn="ctr" defTabSz="685617"/>
            <a:r>
              <a:rPr kumimoji="1" lang="en-US" altLang="ja-JP" kern="0">
                <a:solidFill>
                  <a:srgbClr val="FFFFFF"/>
                </a:solidFill>
                <a:latin typeface="Arial"/>
                <a:ea typeface="HGP創英角ｺﾞｼｯｸUB"/>
              </a:rPr>
              <a:t>Research, Experiments</a:t>
            </a:r>
            <a:endParaRPr kumimoji="1" lang="ja-JP" altLang="en-US" kern="0">
              <a:solidFill>
                <a:srgbClr val="FFFFFF"/>
              </a:solidFill>
              <a:latin typeface="Arial"/>
              <a:ea typeface="HGP創英角ｺﾞｼｯｸUB"/>
            </a:endParaRPr>
          </a:p>
        </p:txBody>
      </p:sp>
      <p:sp>
        <p:nvSpPr>
          <p:cNvPr id="55" name="右矢印 54"/>
          <p:cNvSpPr/>
          <p:nvPr/>
        </p:nvSpPr>
        <p:spPr>
          <a:xfrm>
            <a:off x="3122524" y="2407894"/>
            <a:ext cx="2214653" cy="540158"/>
          </a:xfrm>
          <a:prstGeom prst="rightArrow">
            <a:avLst>
              <a:gd name="adj1" fmla="val 68059"/>
              <a:gd name="adj2" fmla="val 50000"/>
            </a:avLst>
          </a:prstGeom>
          <a:solidFill>
            <a:schemeClr val="accent6">
              <a:lumMod val="40000"/>
              <a:lumOff val="60000"/>
            </a:schemeClr>
          </a:solidFill>
          <a:ln w="25400" cap="flat" cmpd="sng" algn="ctr">
            <a:noFill/>
            <a:prstDash val="solid"/>
          </a:ln>
          <a:effectLst/>
        </p:spPr>
        <p:txBody>
          <a:bodyPr wrap="none" lIns="68531" tIns="34268" rIns="68531" bIns="34268" rtlCol="0" anchor="ctr"/>
          <a:lstStyle/>
          <a:p>
            <a:pPr algn="ctr" defTabSz="685617"/>
            <a:r>
              <a:rPr kumimoji="1" lang="en-US" altLang="ja-JP" kern="0">
                <a:solidFill>
                  <a:srgbClr val="FFFFFF"/>
                </a:solidFill>
                <a:latin typeface="Arial"/>
                <a:ea typeface="HGP創英角ｺﾞｼｯｸUB"/>
              </a:rPr>
              <a:t>Development</a:t>
            </a:r>
            <a:endParaRPr kumimoji="1" lang="ja-JP" altLang="en-US" kern="0">
              <a:solidFill>
                <a:srgbClr val="FFFFFF"/>
              </a:solidFill>
              <a:latin typeface="Arial"/>
              <a:ea typeface="HGP創英角ｺﾞｼｯｸUB"/>
            </a:endParaRPr>
          </a:p>
        </p:txBody>
      </p:sp>
      <p:sp>
        <p:nvSpPr>
          <p:cNvPr id="56" name="右矢印 55"/>
          <p:cNvSpPr/>
          <p:nvPr/>
        </p:nvSpPr>
        <p:spPr>
          <a:xfrm>
            <a:off x="5337176" y="2414454"/>
            <a:ext cx="3465514" cy="533597"/>
          </a:xfrm>
          <a:prstGeom prst="rightArrow">
            <a:avLst>
              <a:gd name="adj1" fmla="val 100000"/>
              <a:gd name="adj2" fmla="val 50000"/>
            </a:avLst>
          </a:prstGeom>
          <a:solidFill>
            <a:srgbClr val="FF0000"/>
          </a:solidFill>
          <a:ln w="25400" cap="flat" cmpd="sng" algn="ctr">
            <a:noFill/>
            <a:prstDash val="solid"/>
          </a:ln>
          <a:effectLst/>
        </p:spPr>
        <p:txBody>
          <a:bodyPr wrap="none" lIns="68531" tIns="34268" rIns="68531" bIns="34268" rtlCol="0" anchor="ctr"/>
          <a:lstStyle/>
          <a:p>
            <a:pPr defTabSz="685617"/>
            <a:r>
              <a:rPr kumimoji="1" lang="en-US" altLang="ja-JP" kern="0">
                <a:solidFill>
                  <a:srgbClr val="FFFFFF"/>
                </a:solidFill>
                <a:latin typeface="Arial"/>
                <a:ea typeface="HGP創英角ｺﾞｼｯｸUB"/>
              </a:rPr>
              <a:t>5G        </a:t>
            </a:r>
            <a:r>
              <a:rPr kumimoji="1" lang="ja-JP" altLang="en-US" kern="0">
                <a:solidFill>
                  <a:srgbClr val="FFFFFF"/>
                </a:solidFill>
                <a:latin typeface="Arial"/>
                <a:ea typeface="HGP創英角ｺﾞｼｯｸUB"/>
              </a:rPr>
              <a:t>　　　</a:t>
            </a:r>
            <a:r>
              <a:rPr kumimoji="1" lang="en-US" altLang="ja-JP" kern="0">
                <a:solidFill>
                  <a:srgbClr val="FFFFFF"/>
                </a:solidFill>
                <a:latin typeface="Arial"/>
                <a:ea typeface="HGP創英角ｺﾞｼｯｸUB"/>
              </a:rPr>
              <a:t>5G+         </a:t>
            </a:r>
            <a:r>
              <a:rPr kumimoji="1" lang="ja-JP" altLang="en-US" kern="0">
                <a:solidFill>
                  <a:srgbClr val="FFFFFF"/>
                </a:solidFill>
                <a:latin typeface="Arial"/>
                <a:ea typeface="HGP創英角ｺﾞｼｯｸUB"/>
              </a:rPr>
              <a:t>・・・</a:t>
            </a:r>
            <a:endParaRPr kumimoji="1" lang="ja-JP" altLang="en-US" kern="0">
              <a:solidFill>
                <a:srgbClr val="FFFFFF"/>
              </a:solidFill>
              <a:latin typeface="Arial"/>
              <a:ea typeface="HGP創英角ｺﾞｼｯｸUB"/>
            </a:endParaRPr>
          </a:p>
        </p:txBody>
      </p:sp>
      <p:cxnSp>
        <p:nvCxnSpPr>
          <p:cNvPr id="4" name="直線矢印コネクタ 3"/>
          <p:cNvCxnSpPr/>
          <p:nvPr/>
        </p:nvCxnSpPr>
        <p:spPr bwMode="auto">
          <a:xfrm flipV="1">
            <a:off x="3950438" y="2845604"/>
            <a:ext cx="0" cy="692283"/>
          </a:xfrm>
          <a:prstGeom prst="straightConnector1">
            <a:avLst/>
          </a:prstGeom>
          <a:noFill/>
          <a:ln w="127000"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65" name="直線矢印コネクタ 64"/>
          <p:cNvCxnSpPr/>
          <p:nvPr/>
        </p:nvCxnSpPr>
        <p:spPr bwMode="auto">
          <a:xfrm flipV="1">
            <a:off x="6786134" y="2789660"/>
            <a:ext cx="0" cy="244052"/>
          </a:xfrm>
          <a:prstGeom prst="straightConnector1">
            <a:avLst/>
          </a:prstGeom>
          <a:noFill/>
          <a:ln w="76200" cap="flat" cmpd="sng" algn="ctr">
            <a:solidFill>
              <a:srgbClr val="FF9999"/>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67" name="直線矢印コネクタ 66"/>
          <p:cNvCxnSpPr/>
          <p:nvPr/>
        </p:nvCxnSpPr>
        <p:spPr bwMode="auto">
          <a:xfrm flipV="1">
            <a:off x="7813046" y="2821963"/>
            <a:ext cx="0" cy="361478"/>
          </a:xfrm>
          <a:prstGeom prst="straightConnector1">
            <a:avLst/>
          </a:prstGeom>
          <a:noFill/>
          <a:ln w="76200" cap="flat" cmpd="sng" algn="ctr">
            <a:solidFill>
              <a:srgbClr val="FF9999"/>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61" name="直線矢印コネクタ 60"/>
          <p:cNvCxnSpPr/>
          <p:nvPr/>
        </p:nvCxnSpPr>
        <p:spPr bwMode="auto">
          <a:xfrm>
            <a:off x="4922349" y="3022251"/>
            <a:ext cx="1886582" cy="0"/>
          </a:xfrm>
          <a:prstGeom prst="straightConnector1">
            <a:avLst/>
          </a:prstGeom>
          <a:noFill/>
          <a:ln w="76200" cap="flat" cmpd="sng" algn="ctr">
            <a:solidFill>
              <a:schemeClr val="accent6">
                <a:lumMod val="40000"/>
                <a:lumOff val="60000"/>
              </a:schemeClr>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64" name="直線矢印コネクタ 63"/>
          <p:cNvCxnSpPr/>
          <p:nvPr/>
        </p:nvCxnSpPr>
        <p:spPr bwMode="auto">
          <a:xfrm>
            <a:off x="5929561" y="3178708"/>
            <a:ext cx="1902343" cy="0"/>
          </a:xfrm>
          <a:prstGeom prst="straightConnector1">
            <a:avLst/>
          </a:prstGeom>
          <a:noFill/>
          <a:ln w="76200" cap="flat" cmpd="sng" algn="ctr">
            <a:solidFill>
              <a:schemeClr val="accent6">
                <a:lumMod val="40000"/>
                <a:lumOff val="60000"/>
              </a:schemeClr>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59" name="直線矢印コネクタ 58"/>
          <p:cNvCxnSpPr/>
          <p:nvPr/>
        </p:nvCxnSpPr>
        <p:spPr bwMode="auto">
          <a:xfrm flipV="1">
            <a:off x="4922349" y="3004798"/>
            <a:ext cx="0" cy="692283"/>
          </a:xfrm>
          <a:prstGeom prst="straightConnector1">
            <a:avLst/>
          </a:prstGeom>
          <a:noFill/>
          <a:ln w="76200" cap="flat" cmpd="sng" algn="ctr">
            <a:solidFill>
              <a:srgbClr val="FF9999"/>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60" name="直線矢印コネクタ 59"/>
          <p:cNvCxnSpPr/>
          <p:nvPr/>
        </p:nvCxnSpPr>
        <p:spPr bwMode="auto">
          <a:xfrm flipV="1">
            <a:off x="5929560" y="3167680"/>
            <a:ext cx="0" cy="692283"/>
          </a:xfrm>
          <a:prstGeom prst="straightConnector1">
            <a:avLst/>
          </a:prstGeom>
          <a:noFill/>
          <a:ln w="76200" cap="flat" cmpd="sng" algn="ctr">
            <a:solidFill>
              <a:srgbClr val="FF9999"/>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3" name="角丸四角形 12"/>
          <p:cNvSpPr/>
          <p:nvPr/>
        </p:nvSpPr>
        <p:spPr>
          <a:xfrm>
            <a:off x="3041651" y="3454773"/>
            <a:ext cx="954088" cy="675673"/>
          </a:xfrm>
          <a:prstGeom prst="roundRect">
            <a:avLst/>
          </a:prstGeom>
          <a:solidFill>
            <a:srgbClr val="FF0000"/>
          </a:solidFill>
          <a:ln w="3175" cap="flat" cmpd="sng" algn="ctr">
            <a:solidFill>
              <a:schemeClr val="accent6">
                <a:lumMod val="75000"/>
                <a:alpha val="50196"/>
              </a:schemeClr>
            </a:solidFill>
            <a:prstDash val="solid"/>
          </a:ln>
          <a:effectLst/>
        </p:spPr>
        <p:txBody>
          <a:bodyPr wrap="none" lIns="68531" tIns="34268" rIns="68531" bIns="34268"/>
          <a:lstStyle/>
          <a:p>
            <a:pPr algn="ctr" defTabSz="685617">
              <a:defRPr/>
            </a:pPr>
            <a:r>
              <a:rPr kumimoji="1" lang="en-US" altLang="ja-JP" sz="2099" kern="0">
                <a:solidFill>
                  <a:srgbClr val="FFFFFF"/>
                </a:solidFill>
                <a:latin typeface="Arial"/>
                <a:ea typeface="HGP創英角ｺﾞｼｯｸUB"/>
              </a:rPr>
              <a:t>Rel. 15</a:t>
            </a:r>
            <a:endParaRPr kumimoji="1" lang="ja-JP" altLang="en-US" sz="2099" kern="0">
              <a:solidFill>
                <a:srgbClr val="FFFFFF"/>
              </a:solidFill>
              <a:latin typeface="Arial"/>
              <a:ea typeface="HGP創英角ｺﾞｼｯｸUB"/>
            </a:endParaRPr>
          </a:p>
        </p:txBody>
      </p:sp>
      <p:sp>
        <p:nvSpPr>
          <p:cNvPr id="35" name="角丸四角形 34"/>
          <p:cNvSpPr/>
          <p:nvPr/>
        </p:nvSpPr>
        <p:spPr>
          <a:xfrm>
            <a:off x="4016319" y="3451202"/>
            <a:ext cx="952326" cy="679244"/>
          </a:xfrm>
          <a:prstGeom prst="roundRect">
            <a:avLst/>
          </a:prstGeom>
          <a:solidFill>
            <a:srgbClr val="FF9999"/>
          </a:solidFill>
          <a:ln w="25400" cap="flat" cmpd="sng" algn="ctr">
            <a:solidFill>
              <a:schemeClr val="accent6">
                <a:lumMod val="75000"/>
                <a:alpha val="50196"/>
              </a:schemeClr>
            </a:solidFill>
            <a:prstDash val="solid"/>
          </a:ln>
          <a:effectLst/>
        </p:spPr>
        <p:txBody>
          <a:bodyPr lIns="68531" tIns="34268" rIns="68531" bIns="34268"/>
          <a:lstStyle/>
          <a:p>
            <a:pPr algn="ctr" defTabSz="685617">
              <a:defRPr/>
            </a:pPr>
            <a:r>
              <a:rPr kumimoji="1" lang="en-US" altLang="ja-JP" kern="0">
                <a:solidFill>
                  <a:srgbClr val="FFFFFF"/>
                </a:solidFill>
                <a:latin typeface="Arial"/>
                <a:ea typeface="HGP創英角ｺﾞｼｯｸUB"/>
              </a:rPr>
              <a:t>Rel. 16</a:t>
            </a:r>
            <a:endParaRPr kumimoji="1" lang="ja-JP" altLang="en-US" kern="0">
              <a:solidFill>
                <a:srgbClr val="FFFFFF"/>
              </a:solidFill>
              <a:latin typeface="Arial"/>
              <a:ea typeface="HGP創英角ｺﾞｼｯｸUB"/>
            </a:endParaRPr>
          </a:p>
        </p:txBody>
      </p:sp>
      <p:sp>
        <p:nvSpPr>
          <p:cNvPr id="52" name="角丸四角形 51"/>
          <p:cNvSpPr/>
          <p:nvPr/>
        </p:nvSpPr>
        <p:spPr>
          <a:xfrm>
            <a:off x="4993505" y="3454773"/>
            <a:ext cx="958850" cy="675673"/>
          </a:xfrm>
          <a:prstGeom prst="roundRect">
            <a:avLst/>
          </a:prstGeom>
          <a:solidFill>
            <a:srgbClr val="FF9999"/>
          </a:solidFill>
          <a:ln w="25400" cap="flat" cmpd="sng" algn="ctr">
            <a:solidFill>
              <a:schemeClr val="accent6">
                <a:lumMod val="75000"/>
                <a:alpha val="50196"/>
              </a:schemeClr>
            </a:solidFill>
            <a:prstDash val="solid"/>
          </a:ln>
          <a:effectLst/>
        </p:spPr>
        <p:txBody>
          <a:bodyPr lIns="68531" tIns="34268" rIns="68531" bIns="34268"/>
          <a:lstStyle/>
          <a:p>
            <a:pPr algn="ctr" defTabSz="685617">
              <a:defRPr/>
            </a:pPr>
            <a:r>
              <a:rPr kumimoji="1" lang="en-US" altLang="ja-JP" kern="0">
                <a:solidFill>
                  <a:srgbClr val="FFFFFF"/>
                </a:solidFill>
                <a:latin typeface="Arial"/>
                <a:ea typeface="HGP創英角ｺﾞｼｯｸUB"/>
              </a:rPr>
              <a:t>Rel. X</a:t>
            </a:r>
            <a:endParaRPr kumimoji="1" lang="ja-JP" altLang="en-US" kern="0">
              <a:solidFill>
                <a:srgbClr val="FFFFFF"/>
              </a:solidFill>
              <a:latin typeface="Arial"/>
              <a:ea typeface="HGP創英角ｺﾞｼｯｸUB"/>
            </a:endParaRPr>
          </a:p>
        </p:txBody>
      </p:sp>
      <p:sp>
        <p:nvSpPr>
          <p:cNvPr id="32" name="右矢印 31"/>
          <p:cNvSpPr/>
          <p:nvPr/>
        </p:nvSpPr>
        <p:spPr>
          <a:xfrm>
            <a:off x="1907952" y="1949359"/>
            <a:ext cx="1133698" cy="402014"/>
          </a:xfrm>
          <a:prstGeom prst="rightArrow">
            <a:avLst>
              <a:gd name="adj1" fmla="val 100000"/>
              <a:gd name="adj2" fmla="val 46978"/>
            </a:avLst>
          </a:prstGeom>
          <a:solidFill>
            <a:schemeClr val="accent6">
              <a:lumMod val="40000"/>
              <a:lumOff val="60000"/>
            </a:schemeClr>
          </a:solidFill>
          <a:ln w="25400" cap="flat" cmpd="sng" algn="ctr">
            <a:noFill/>
            <a:prstDash val="solid"/>
          </a:ln>
          <a:effectLst/>
        </p:spPr>
        <p:txBody>
          <a:bodyPr wrap="none" lIns="68531" tIns="34268" rIns="68531" bIns="34268" rtlCol="0" anchor="ctr"/>
          <a:lstStyle/>
          <a:p>
            <a:pPr algn="ctr" defTabSz="685617"/>
            <a:endParaRPr kumimoji="1" lang="ja-JP" altLang="en-US" kern="0">
              <a:solidFill>
                <a:srgbClr val="FFFFFF"/>
              </a:solidFill>
              <a:latin typeface="Arial"/>
              <a:ea typeface="HGP創英角ｺﾞｼｯｸUB"/>
            </a:endParaRPr>
          </a:p>
        </p:txBody>
      </p:sp>
      <p:sp>
        <p:nvSpPr>
          <p:cNvPr id="54" name="右矢印 53"/>
          <p:cNvSpPr/>
          <p:nvPr/>
        </p:nvSpPr>
        <p:spPr>
          <a:xfrm>
            <a:off x="2930525" y="1876608"/>
            <a:ext cx="1265239" cy="541741"/>
          </a:xfrm>
          <a:prstGeom prst="rightArrow">
            <a:avLst>
              <a:gd name="adj1" fmla="val 76787"/>
              <a:gd name="adj2" fmla="val 50000"/>
            </a:avLst>
          </a:prstGeom>
          <a:solidFill>
            <a:schemeClr val="accent6">
              <a:lumMod val="60000"/>
              <a:lumOff val="40000"/>
            </a:schemeClr>
          </a:solidFill>
          <a:ln w="25400" cap="flat" cmpd="sng" algn="ctr">
            <a:noFill/>
            <a:prstDash val="solid"/>
          </a:ln>
          <a:effectLst/>
        </p:spPr>
        <p:txBody>
          <a:bodyPr wrap="none" lIns="68531" tIns="34268" rIns="68531" bIns="34268" rtlCol="0" anchor="ctr"/>
          <a:lstStyle/>
          <a:p>
            <a:pPr algn="ctr" defTabSz="685617"/>
            <a:r>
              <a:rPr kumimoji="1" lang="en-US" altLang="ja-JP" sz="1500" kern="0" dirty="0">
                <a:solidFill>
                  <a:srgbClr val="FFFFFF"/>
                </a:solidFill>
                <a:latin typeface="Arial"/>
                <a:ea typeface="HGP創英角ｺﾞｼｯｸUB"/>
              </a:rPr>
              <a:t>System Trials</a:t>
            </a:r>
            <a:endParaRPr kumimoji="1" lang="ja-JP" altLang="en-US" sz="1500" kern="0" dirty="0">
              <a:solidFill>
                <a:srgbClr val="FFFFFF"/>
              </a:solidFill>
              <a:latin typeface="Arial"/>
              <a:ea typeface="HGP創英角ｺﾞｼｯｸUB"/>
            </a:endParaRPr>
          </a:p>
        </p:txBody>
      </p:sp>
      <p:sp>
        <p:nvSpPr>
          <p:cNvPr id="34" name="角丸四角形 33"/>
          <p:cNvSpPr/>
          <p:nvPr/>
        </p:nvSpPr>
        <p:spPr>
          <a:xfrm>
            <a:off x="2669353" y="1872713"/>
            <a:ext cx="1614300" cy="535181"/>
          </a:xfrm>
          <a:prstGeom prst="roundRect">
            <a:avLst/>
          </a:prstGeom>
          <a:noFill/>
          <a:ln w="76200" cap="flat" cmpd="sng" algn="ctr">
            <a:solidFill>
              <a:srgbClr val="FF0000">
                <a:alpha val="80000"/>
              </a:srgbClr>
            </a:solidFill>
            <a:prstDash val="solid"/>
          </a:ln>
          <a:effectLst/>
        </p:spPr>
        <p:txBody>
          <a:bodyPr lIns="68531" tIns="34268" rIns="68531" bIns="34268" rtlCol="0" anchor="ctr"/>
          <a:lstStyle/>
          <a:p>
            <a:pPr algn="ctr" defTabSz="685617"/>
            <a:endParaRPr kumimoji="1" lang="ja-JP" altLang="en-US" sz="2099" kern="0" dirty="0">
              <a:solidFill>
                <a:srgbClr val="33CC33"/>
              </a:solidFill>
              <a:latin typeface="Arial"/>
              <a:ea typeface="HGP創英角ｺﾞｼｯｸUB"/>
            </a:endParaRPr>
          </a:p>
        </p:txBody>
      </p:sp>
    </p:spTree>
    <p:extLst>
      <p:ext uri="{BB962C8B-B14F-4D97-AF65-F5344CB8AC3E}">
        <p14:creationId xmlns:p14="http://schemas.microsoft.com/office/powerpoint/2010/main" val="2997815873"/>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 fill="hold"/>
                                        <p:tgtEl>
                                          <p:spTgt spid="13"/>
                                        </p:tgtEl>
                                        <p:attrNameLst>
                                          <p:attrName>fillcolor</p:attrName>
                                        </p:attrNameLst>
                                      </p:cBhvr>
                                      <p:to>
                                        <a:srgbClr val="5F5F5F"/>
                                      </p:to>
                                    </p:animClr>
                                    <p:set>
                                      <p:cBhvr>
                                        <p:cTn id="7" dur="200" fill="hold"/>
                                        <p:tgtEl>
                                          <p:spTgt spid="13"/>
                                        </p:tgtEl>
                                        <p:attrNameLst>
                                          <p:attrName>fill.type</p:attrName>
                                        </p:attrNameLst>
                                      </p:cBhvr>
                                      <p:to>
                                        <p:strVal val="solid"/>
                                      </p:to>
                                    </p:set>
                                    <p:set>
                                      <p:cBhvr>
                                        <p:cTn id="8" dur="200" fill="hold"/>
                                        <p:tgtEl>
                                          <p:spTgt spid="13"/>
                                        </p:tgtEl>
                                        <p:attrNameLst>
                                          <p:attrName>fill.on</p:attrName>
                                        </p:attrNameLst>
                                      </p:cBhvr>
                                      <p:to>
                                        <p:strVal val="true"/>
                                      </p:to>
                                    </p:set>
                                  </p:childTnLst>
                                </p:cTn>
                              </p:par>
                              <p:par>
                                <p:cTn id="9" presetID="1" presetClass="emph" presetSubtype="2" fill="hold" nodeType="withEffect">
                                  <p:stCondLst>
                                    <p:cond delay="0"/>
                                  </p:stCondLst>
                                  <p:childTnLst>
                                    <p:animClr clrSpc="rgb" dir="cw">
                                      <p:cBhvr>
                                        <p:cTn id="10" dur="200" fill="hold"/>
                                        <p:tgtEl>
                                          <p:spTgt spid="56"/>
                                        </p:tgtEl>
                                        <p:attrNameLst>
                                          <p:attrName>fillcolor</p:attrName>
                                        </p:attrNameLst>
                                      </p:cBhvr>
                                      <p:to>
                                        <a:srgbClr val="5F5F5F"/>
                                      </p:to>
                                    </p:animClr>
                                    <p:set>
                                      <p:cBhvr>
                                        <p:cTn id="11" dur="200" fill="hold"/>
                                        <p:tgtEl>
                                          <p:spTgt spid="56"/>
                                        </p:tgtEl>
                                        <p:attrNameLst>
                                          <p:attrName>fill.type</p:attrName>
                                        </p:attrNameLst>
                                      </p:cBhvr>
                                      <p:to>
                                        <p:strVal val="solid"/>
                                      </p:to>
                                    </p:set>
                                    <p:set>
                                      <p:cBhvr>
                                        <p:cTn id="12" dur="200" fill="hold"/>
                                        <p:tgtEl>
                                          <p:spTgt spid="56"/>
                                        </p:tgtEl>
                                        <p:attrNameLst>
                                          <p:attrName>fill.on</p:attrName>
                                        </p:attrNameLst>
                                      </p:cBhvr>
                                      <p:to>
                                        <p:strVal val="true"/>
                                      </p:to>
                                    </p:set>
                                  </p:childTnLst>
                                </p:cTn>
                              </p:par>
                              <p:par>
                                <p:cTn id="13" presetID="1" presetClass="emph" presetSubtype="2" fill="hold" nodeType="withEffect">
                                  <p:stCondLst>
                                    <p:cond delay="0"/>
                                  </p:stCondLst>
                                  <p:childTnLst>
                                    <p:animClr clrSpc="rgb" dir="cw">
                                      <p:cBhvr>
                                        <p:cTn id="14" dur="200" fill="hold"/>
                                        <p:tgtEl>
                                          <p:spTgt spid="35"/>
                                        </p:tgtEl>
                                        <p:attrNameLst>
                                          <p:attrName>fillcolor</p:attrName>
                                        </p:attrNameLst>
                                      </p:cBhvr>
                                      <p:to>
                                        <a:srgbClr val="969696"/>
                                      </p:to>
                                    </p:animClr>
                                    <p:set>
                                      <p:cBhvr>
                                        <p:cTn id="15" dur="200" fill="hold"/>
                                        <p:tgtEl>
                                          <p:spTgt spid="35"/>
                                        </p:tgtEl>
                                        <p:attrNameLst>
                                          <p:attrName>fill.type</p:attrName>
                                        </p:attrNameLst>
                                      </p:cBhvr>
                                      <p:to>
                                        <p:strVal val="solid"/>
                                      </p:to>
                                    </p:set>
                                    <p:set>
                                      <p:cBhvr>
                                        <p:cTn id="16" dur="200" fill="hold"/>
                                        <p:tgtEl>
                                          <p:spTgt spid="35"/>
                                        </p:tgtEl>
                                        <p:attrNameLst>
                                          <p:attrName>fill.on</p:attrName>
                                        </p:attrNameLst>
                                      </p:cBhvr>
                                      <p:to>
                                        <p:strVal val="true"/>
                                      </p:to>
                                    </p:set>
                                  </p:childTnLst>
                                </p:cTn>
                              </p:par>
                              <p:par>
                                <p:cTn id="17" presetID="1" presetClass="emph" presetSubtype="2" fill="hold" nodeType="withEffect">
                                  <p:stCondLst>
                                    <p:cond delay="0"/>
                                  </p:stCondLst>
                                  <p:childTnLst>
                                    <p:animClr clrSpc="rgb" dir="cw">
                                      <p:cBhvr>
                                        <p:cTn id="18" dur="200" fill="hold"/>
                                        <p:tgtEl>
                                          <p:spTgt spid="52"/>
                                        </p:tgtEl>
                                        <p:attrNameLst>
                                          <p:attrName>fillcolor</p:attrName>
                                        </p:attrNameLst>
                                      </p:cBhvr>
                                      <p:to>
                                        <a:srgbClr val="969696"/>
                                      </p:to>
                                    </p:animClr>
                                    <p:set>
                                      <p:cBhvr>
                                        <p:cTn id="19" dur="200" fill="hold"/>
                                        <p:tgtEl>
                                          <p:spTgt spid="52"/>
                                        </p:tgtEl>
                                        <p:attrNameLst>
                                          <p:attrName>fill.type</p:attrName>
                                        </p:attrNameLst>
                                      </p:cBhvr>
                                      <p:to>
                                        <p:strVal val="solid"/>
                                      </p:to>
                                    </p:set>
                                    <p:set>
                                      <p:cBhvr>
                                        <p:cTn id="20" dur="200" fill="hold"/>
                                        <p:tgtEl>
                                          <p:spTgt spid="52"/>
                                        </p:tgtEl>
                                        <p:attrNameLst>
                                          <p:attrName>fill.on</p:attrName>
                                        </p:attrNameLst>
                                      </p:cBhvr>
                                      <p:to>
                                        <p:strVal val="true"/>
                                      </p:to>
                                    </p:set>
                                  </p:childTnLst>
                                </p:cTn>
                              </p:par>
                              <p:par>
                                <p:cTn id="21" presetID="7" presetClass="emph" presetSubtype="2" fill="hold" nodeType="withEffect">
                                  <p:stCondLst>
                                    <p:cond delay="0"/>
                                  </p:stCondLst>
                                  <p:childTnLst>
                                    <p:animClr clrSpc="rgb" dir="cw">
                                      <p:cBhvr>
                                        <p:cTn id="22" dur="200" fill="hold"/>
                                        <p:tgtEl>
                                          <p:spTgt spid="4"/>
                                        </p:tgtEl>
                                        <p:attrNameLst>
                                          <p:attrName>stroke.color</p:attrName>
                                        </p:attrNameLst>
                                      </p:cBhvr>
                                      <p:to>
                                        <a:srgbClr val="5F5F5F"/>
                                      </p:to>
                                    </p:animClr>
                                    <p:set>
                                      <p:cBhvr>
                                        <p:cTn id="23" dur="200" fill="hold"/>
                                        <p:tgtEl>
                                          <p:spTgt spid="4"/>
                                        </p:tgtEl>
                                        <p:attrNameLst>
                                          <p:attrName>stroke.on</p:attrName>
                                        </p:attrNameLst>
                                      </p:cBhvr>
                                      <p:to>
                                        <p:strVal val="true"/>
                                      </p:to>
                                    </p:set>
                                  </p:childTnLst>
                                </p:cTn>
                              </p:par>
                              <p:par>
                                <p:cTn id="24" presetID="7" presetClass="emph" presetSubtype="2" fill="hold" nodeType="withEffect">
                                  <p:stCondLst>
                                    <p:cond delay="0"/>
                                  </p:stCondLst>
                                  <p:childTnLst>
                                    <p:animClr clrSpc="rgb" dir="cw">
                                      <p:cBhvr>
                                        <p:cTn id="25" dur="200" fill="hold"/>
                                        <p:tgtEl>
                                          <p:spTgt spid="59"/>
                                        </p:tgtEl>
                                        <p:attrNameLst>
                                          <p:attrName>stroke.color</p:attrName>
                                        </p:attrNameLst>
                                      </p:cBhvr>
                                      <p:to>
                                        <a:srgbClr val="969696"/>
                                      </p:to>
                                    </p:animClr>
                                    <p:set>
                                      <p:cBhvr>
                                        <p:cTn id="26" dur="200" fill="hold"/>
                                        <p:tgtEl>
                                          <p:spTgt spid="59"/>
                                        </p:tgtEl>
                                        <p:attrNameLst>
                                          <p:attrName>stroke.on</p:attrName>
                                        </p:attrNameLst>
                                      </p:cBhvr>
                                      <p:to>
                                        <p:strVal val="true"/>
                                      </p:to>
                                    </p:set>
                                  </p:childTnLst>
                                </p:cTn>
                              </p:par>
                              <p:par>
                                <p:cTn id="27" presetID="7" presetClass="emph" presetSubtype="2" fill="hold" nodeType="withEffect">
                                  <p:stCondLst>
                                    <p:cond delay="0"/>
                                  </p:stCondLst>
                                  <p:childTnLst>
                                    <p:animClr clrSpc="rgb" dir="cw">
                                      <p:cBhvr>
                                        <p:cTn id="28" dur="200" fill="hold"/>
                                        <p:tgtEl>
                                          <p:spTgt spid="60"/>
                                        </p:tgtEl>
                                        <p:attrNameLst>
                                          <p:attrName>stroke.color</p:attrName>
                                        </p:attrNameLst>
                                      </p:cBhvr>
                                      <p:to>
                                        <a:srgbClr val="969696"/>
                                      </p:to>
                                    </p:animClr>
                                    <p:set>
                                      <p:cBhvr>
                                        <p:cTn id="29" dur="200" fill="hold"/>
                                        <p:tgtEl>
                                          <p:spTgt spid="60"/>
                                        </p:tgtEl>
                                        <p:attrNameLst>
                                          <p:attrName>stroke.on</p:attrName>
                                        </p:attrNameLst>
                                      </p:cBhvr>
                                      <p:to>
                                        <p:strVal val="true"/>
                                      </p:to>
                                    </p:set>
                                  </p:childTnLst>
                                </p:cTn>
                              </p:par>
                              <p:par>
                                <p:cTn id="30" presetID="7" presetClass="emph" presetSubtype="2" fill="hold" nodeType="withEffect">
                                  <p:stCondLst>
                                    <p:cond delay="0"/>
                                  </p:stCondLst>
                                  <p:childTnLst>
                                    <p:animClr clrSpc="rgb" dir="cw">
                                      <p:cBhvr>
                                        <p:cTn id="31" dur="200" fill="hold"/>
                                        <p:tgtEl>
                                          <p:spTgt spid="65"/>
                                        </p:tgtEl>
                                        <p:attrNameLst>
                                          <p:attrName>stroke.color</p:attrName>
                                        </p:attrNameLst>
                                      </p:cBhvr>
                                      <p:to>
                                        <a:srgbClr val="969696"/>
                                      </p:to>
                                    </p:animClr>
                                    <p:set>
                                      <p:cBhvr>
                                        <p:cTn id="32" dur="200" fill="hold"/>
                                        <p:tgtEl>
                                          <p:spTgt spid="65"/>
                                        </p:tgtEl>
                                        <p:attrNameLst>
                                          <p:attrName>stroke.on</p:attrName>
                                        </p:attrNameLst>
                                      </p:cBhvr>
                                      <p:to>
                                        <p:strVal val="true"/>
                                      </p:to>
                                    </p:set>
                                  </p:childTnLst>
                                </p:cTn>
                              </p:par>
                              <p:par>
                                <p:cTn id="33" presetID="7" presetClass="emph" presetSubtype="2" fill="hold" nodeType="withEffect">
                                  <p:stCondLst>
                                    <p:cond delay="0"/>
                                  </p:stCondLst>
                                  <p:childTnLst>
                                    <p:animClr clrSpc="rgb" dir="cw">
                                      <p:cBhvr>
                                        <p:cTn id="34" dur="200" fill="hold"/>
                                        <p:tgtEl>
                                          <p:spTgt spid="67"/>
                                        </p:tgtEl>
                                        <p:attrNameLst>
                                          <p:attrName>stroke.color</p:attrName>
                                        </p:attrNameLst>
                                      </p:cBhvr>
                                      <p:to>
                                        <a:srgbClr val="969696"/>
                                      </p:to>
                                    </p:animClr>
                                    <p:set>
                                      <p:cBhvr>
                                        <p:cTn id="35" dur="200" fill="hold"/>
                                        <p:tgtEl>
                                          <p:spTgt spid="67"/>
                                        </p:tgtEl>
                                        <p:attrNameLst>
                                          <p:attrName>stroke.on</p:attrName>
                                        </p:attrNameLst>
                                      </p:cBhvr>
                                      <p:to>
                                        <p:strVal val="true"/>
                                      </p:to>
                                    </p:set>
                                  </p:childTnLst>
                                </p:cTn>
                              </p:par>
                              <p:par>
                                <p:cTn id="36" presetID="3" presetClass="emph" presetSubtype="2" fill="hold" grpId="0" nodeType="withEffect">
                                  <p:stCondLst>
                                    <p:cond delay="0"/>
                                  </p:stCondLst>
                                  <p:childTnLst>
                                    <p:animClr clrSpc="rgb" dir="cw">
                                      <p:cBhvr override="childStyle">
                                        <p:cTn id="37" dur="200" fill="hold"/>
                                        <p:tgtEl>
                                          <p:spTgt spid="15"/>
                                        </p:tgtEl>
                                        <p:attrNameLst>
                                          <p:attrName>style.color</p:attrName>
                                        </p:attrNameLst>
                                      </p:cBhvr>
                                      <p:to>
                                        <a:srgbClr val="5F5F5F"/>
                                      </p:to>
                                    </p:animClr>
                                  </p:childTnLst>
                                </p:cTn>
                              </p:par>
                            </p:childTnLst>
                          </p:cTn>
                        </p:par>
                        <p:par>
                          <p:cTn id="38" fill="hold">
                            <p:stCondLst>
                              <p:cond delay="200"/>
                            </p:stCondLst>
                            <p:childTnLst>
                              <p:par>
                                <p:cTn id="39" presetID="1" presetClass="entr" presetSubtype="0" fill="hold" grpId="0" nodeType="after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rcRect/>
          <a:stretch>
            <a:fillRect/>
          </a:stretch>
        </p:blipFill>
        <p:spPr bwMode="auto">
          <a:xfrm>
            <a:off x="1" y="3050"/>
            <a:ext cx="9141619" cy="5142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グループ化 3"/>
          <p:cNvGrpSpPr/>
          <p:nvPr/>
        </p:nvGrpSpPr>
        <p:grpSpPr>
          <a:xfrm>
            <a:off x="292532" y="498888"/>
            <a:ext cx="8483423" cy="4534243"/>
            <a:chOff x="390144" y="664464"/>
            <a:chExt cx="11314176" cy="6047232"/>
          </a:xfrm>
        </p:grpSpPr>
        <p:sp>
          <p:nvSpPr>
            <p:cNvPr id="5" name="テキスト ボックス 4"/>
            <p:cNvSpPr txBox="1"/>
            <p:nvPr/>
          </p:nvSpPr>
          <p:spPr>
            <a:xfrm>
              <a:off x="1060704" y="1402080"/>
              <a:ext cx="1935992" cy="615543"/>
            </a:xfrm>
            <a:prstGeom prst="rect">
              <a:avLst/>
            </a:prstGeom>
            <a:noFill/>
          </p:spPr>
          <p:txBody>
            <a:bodyPr wrap="none" rtlCol="0">
              <a:spAutoFit/>
            </a:bodyPr>
            <a:lstStyle/>
            <a:p>
              <a:pPr defTabSz="685617" fontAlgn="base">
                <a:spcBef>
                  <a:spcPct val="0"/>
                </a:spcBef>
                <a:spcAft>
                  <a:spcPct val="0"/>
                </a:spcAft>
              </a:pPr>
              <a:r>
                <a:rPr kumimoji="1" lang="en-US" altLang="ja-JP" sz="2399" b="1" dirty="0">
                  <a:solidFill>
                    <a:prstClr val="black"/>
                  </a:solidFill>
                  <a:latin typeface="Calibri"/>
                  <a:ea typeface="ＭＳ Ｐゴシック" charset="-128"/>
                </a:rPr>
                <a:t>Broadcast</a:t>
              </a:r>
              <a:endParaRPr kumimoji="1" lang="ja-JP" altLang="en-US" sz="2399" b="1" dirty="0">
                <a:solidFill>
                  <a:prstClr val="black"/>
                </a:solidFill>
                <a:latin typeface="Calibri"/>
                <a:ea typeface="ＭＳ Ｐゴシック" charset="-128"/>
              </a:endParaRPr>
            </a:p>
          </p:txBody>
        </p:sp>
        <p:sp>
          <p:nvSpPr>
            <p:cNvPr id="6" name="テキスト ボックス 5"/>
            <p:cNvSpPr txBox="1"/>
            <p:nvPr/>
          </p:nvSpPr>
          <p:spPr>
            <a:xfrm>
              <a:off x="1060703" y="2005584"/>
              <a:ext cx="5211758" cy="615543"/>
            </a:xfrm>
            <a:prstGeom prst="rect">
              <a:avLst/>
            </a:prstGeom>
            <a:noFill/>
          </p:spPr>
          <p:txBody>
            <a:bodyPr wrap="none" rtlCol="0">
              <a:spAutoFit/>
            </a:bodyPr>
            <a:lstStyle/>
            <a:p>
              <a:pPr defTabSz="685617" fontAlgn="base">
                <a:spcBef>
                  <a:spcPct val="0"/>
                </a:spcBef>
                <a:spcAft>
                  <a:spcPct val="0"/>
                </a:spcAft>
              </a:pPr>
              <a:r>
                <a:rPr kumimoji="1" lang="en-US" altLang="ja-JP" sz="2399" b="1" dirty="0">
                  <a:solidFill>
                    <a:prstClr val="black"/>
                  </a:solidFill>
                  <a:latin typeface="Calibri"/>
                  <a:ea typeface="ＭＳ Ｐゴシック" charset="-128"/>
                </a:rPr>
                <a:t>A</a:t>
              </a:r>
              <a:r>
                <a:rPr kumimoji="1" lang="en-US" altLang="ja-JP" sz="2399" b="1" dirty="0">
                  <a:solidFill>
                    <a:prstClr val="black"/>
                  </a:solidFill>
                  <a:latin typeface="Calibri"/>
                  <a:ea typeface="ＭＳ Ｐゴシック" charset="-128"/>
                </a:rPr>
                <a:t>utomotive and components</a:t>
              </a:r>
              <a:endParaRPr kumimoji="1" lang="ja-JP" altLang="en-US" sz="2399" b="1" dirty="0">
                <a:solidFill>
                  <a:prstClr val="black"/>
                </a:solidFill>
                <a:latin typeface="Calibri"/>
                <a:ea typeface="ＭＳ Ｐゴシック" charset="-128"/>
              </a:endParaRPr>
            </a:p>
          </p:txBody>
        </p:sp>
        <p:sp>
          <p:nvSpPr>
            <p:cNvPr id="7" name="テキスト ボックス 6"/>
            <p:cNvSpPr txBox="1"/>
            <p:nvPr/>
          </p:nvSpPr>
          <p:spPr>
            <a:xfrm>
              <a:off x="1146047" y="3084576"/>
              <a:ext cx="2761048" cy="615543"/>
            </a:xfrm>
            <a:prstGeom prst="rect">
              <a:avLst/>
            </a:prstGeom>
            <a:noFill/>
          </p:spPr>
          <p:txBody>
            <a:bodyPr wrap="none" rtlCol="0">
              <a:spAutoFit/>
            </a:bodyPr>
            <a:lstStyle/>
            <a:p>
              <a:pPr defTabSz="685617" fontAlgn="base">
                <a:spcBef>
                  <a:spcPct val="0"/>
                </a:spcBef>
                <a:spcAft>
                  <a:spcPct val="0"/>
                </a:spcAft>
              </a:pPr>
              <a:r>
                <a:rPr kumimoji="1" lang="en-US" altLang="ja-JP" sz="2399" b="1" dirty="0">
                  <a:solidFill>
                    <a:prstClr val="black"/>
                  </a:solidFill>
                  <a:latin typeface="Calibri"/>
                  <a:ea typeface="ＭＳ Ｐゴシック" charset="-128"/>
                </a:rPr>
                <a:t>Transportation</a:t>
              </a:r>
              <a:endParaRPr kumimoji="1" lang="ja-JP" altLang="en-US" sz="2399" b="1" dirty="0">
                <a:solidFill>
                  <a:prstClr val="black"/>
                </a:solidFill>
                <a:latin typeface="Calibri"/>
                <a:ea typeface="ＭＳ Ｐゴシック" charset="-128"/>
              </a:endParaRPr>
            </a:p>
          </p:txBody>
        </p:sp>
        <p:sp>
          <p:nvSpPr>
            <p:cNvPr id="8" name="テキスト ボックス 7"/>
            <p:cNvSpPr txBox="1"/>
            <p:nvPr/>
          </p:nvSpPr>
          <p:spPr>
            <a:xfrm>
              <a:off x="1123494" y="3767392"/>
              <a:ext cx="4343944" cy="615543"/>
            </a:xfrm>
            <a:prstGeom prst="rect">
              <a:avLst/>
            </a:prstGeom>
            <a:noFill/>
          </p:spPr>
          <p:txBody>
            <a:bodyPr wrap="none" rtlCol="0">
              <a:spAutoFit/>
            </a:bodyPr>
            <a:lstStyle/>
            <a:p>
              <a:pPr defTabSz="685617" fontAlgn="base">
                <a:spcBef>
                  <a:spcPct val="0"/>
                </a:spcBef>
                <a:spcAft>
                  <a:spcPct val="0"/>
                </a:spcAft>
              </a:pPr>
              <a:r>
                <a:rPr kumimoji="1" lang="en-US" altLang="ja-JP" sz="2399" b="1" dirty="0">
                  <a:solidFill>
                    <a:prstClr val="black"/>
                  </a:solidFill>
                  <a:latin typeface="Calibri"/>
                  <a:ea typeface="ＭＳ Ｐゴシック" charset="-128"/>
                </a:rPr>
                <a:t>Construction Machinery</a:t>
              </a:r>
              <a:endParaRPr kumimoji="1" lang="ja-JP" altLang="en-US" sz="2399" b="1" dirty="0">
                <a:solidFill>
                  <a:prstClr val="black"/>
                </a:solidFill>
                <a:latin typeface="Calibri"/>
                <a:ea typeface="ＭＳ Ｐゴシック" charset="-128"/>
              </a:endParaRPr>
            </a:p>
          </p:txBody>
        </p:sp>
        <p:sp>
          <p:nvSpPr>
            <p:cNvPr id="9" name="テキスト ボックス 8"/>
            <p:cNvSpPr txBox="1"/>
            <p:nvPr/>
          </p:nvSpPr>
          <p:spPr>
            <a:xfrm>
              <a:off x="1181951" y="4485684"/>
              <a:ext cx="1399979" cy="615543"/>
            </a:xfrm>
            <a:prstGeom prst="rect">
              <a:avLst/>
            </a:prstGeom>
            <a:noFill/>
          </p:spPr>
          <p:txBody>
            <a:bodyPr wrap="none" rtlCol="0">
              <a:spAutoFit/>
            </a:bodyPr>
            <a:lstStyle/>
            <a:p>
              <a:pPr defTabSz="685617" fontAlgn="base">
                <a:spcBef>
                  <a:spcPct val="0"/>
                </a:spcBef>
                <a:spcAft>
                  <a:spcPct val="0"/>
                </a:spcAft>
              </a:pPr>
              <a:r>
                <a:rPr kumimoji="1" lang="en-US" altLang="ja-JP" sz="2399" b="1" dirty="0">
                  <a:solidFill>
                    <a:prstClr val="black"/>
                  </a:solidFill>
                  <a:latin typeface="Calibri"/>
                  <a:ea typeface="ＭＳ Ｐゴシック" charset="-128"/>
                </a:rPr>
                <a:t>Others</a:t>
              </a:r>
              <a:endParaRPr kumimoji="1" lang="ja-JP" altLang="en-US" sz="2399" b="1" dirty="0">
                <a:solidFill>
                  <a:prstClr val="black"/>
                </a:solidFill>
                <a:latin typeface="Calibri"/>
                <a:ea typeface="ＭＳ Ｐゴシック" charset="-128"/>
              </a:endParaRPr>
            </a:p>
          </p:txBody>
        </p:sp>
        <p:sp>
          <p:nvSpPr>
            <p:cNvPr id="10" name="テキスト ボックス 9"/>
            <p:cNvSpPr txBox="1"/>
            <p:nvPr/>
          </p:nvSpPr>
          <p:spPr>
            <a:xfrm>
              <a:off x="447984" y="664464"/>
              <a:ext cx="6359293" cy="615543"/>
            </a:xfrm>
            <a:prstGeom prst="rect">
              <a:avLst/>
            </a:prstGeom>
            <a:noFill/>
          </p:spPr>
          <p:txBody>
            <a:bodyPr wrap="none" rtlCol="0">
              <a:spAutoFit/>
            </a:bodyPr>
            <a:lstStyle/>
            <a:p>
              <a:pPr defTabSz="685617" fontAlgn="base">
                <a:spcBef>
                  <a:spcPct val="0"/>
                </a:spcBef>
                <a:spcAft>
                  <a:spcPct val="0"/>
                </a:spcAft>
              </a:pPr>
              <a:r>
                <a:rPr kumimoji="1" lang="en-US" altLang="ja-JP" sz="2399" b="1" dirty="0">
                  <a:solidFill>
                    <a:prstClr val="white">
                      <a:lumMod val="50000"/>
                    </a:prstClr>
                  </a:solidFill>
                  <a:latin typeface="Calibri"/>
                  <a:ea typeface="ＭＳ Ｐゴシック" charset="-128"/>
                </a:rPr>
                <a:t>Ongoing Collaborations for 5G Trials</a:t>
              </a:r>
              <a:endParaRPr kumimoji="1" lang="ja-JP" altLang="en-US" sz="2399" b="1" dirty="0">
                <a:solidFill>
                  <a:prstClr val="white">
                    <a:lumMod val="50000"/>
                  </a:prstClr>
                </a:solidFill>
                <a:latin typeface="Calibri"/>
                <a:ea typeface="ＭＳ Ｐゴシック" charset="-128"/>
              </a:endParaRPr>
            </a:p>
          </p:txBody>
        </p:sp>
        <p:sp>
          <p:nvSpPr>
            <p:cNvPr id="11" name="テキスト ボックス 10"/>
            <p:cNvSpPr txBox="1"/>
            <p:nvPr/>
          </p:nvSpPr>
          <p:spPr>
            <a:xfrm>
              <a:off x="413699" y="5361400"/>
              <a:ext cx="6102149" cy="615543"/>
            </a:xfrm>
            <a:prstGeom prst="rect">
              <a:avLst/>
            </a:prstGeom>
            <a:noFill/>
          </p:spPr>
          <p:txBody>
            <a:bodyPr wrap="none" rtlCol="0">
              <a:spAutoFit/>
            </a:bodyPr>
            <a:lstStyle/>
            <a:p>
              <a:pPr defTabSz="685617" fontAlgn="base">
                <a:spcBef>
                  <a:spcPct val="0"/>
                </a:spcBef>
                <a:spcAft>
                  <a:spcPct val="0"/>
                </a:spcAft>
              </a:pPr>
              <a:r>
                <a:rPr kumimoji="1" lang="en-US" altLang="ja-JP" sz="2399" b="1" dirty="0">
                  <a:solidFill>
                    <a:prstClr val="white">
                      <a:lumMod val="50000"/>
                    </a:prstClr>
                  </a:solidFill>
                  <a:latin typeface="Calibri"/>
                  <a:ea typeface="ＭＳ Ｐゴシック" charset="-128"/>
                </a:rPr>
                <a:t>Contact and Information Exchange</a:t>
              </a:r>
              <a:endParaRPr kumimoji="1" lang="ja-JP" altLang="en-US" sz="2399" b="1" dirty="0">
                <a:solidFill>
                  <a:prstClr val="white">
                    <a:lumMod val="50000"/>
                  </a:prstClr>
                </a:solidFill>
                <a:latin typeface="Calibri"/>
                <a:ea typeface="ＭＳ Ｐゴシック" charset="-128"/>
              </a:endParaRPr>
            </a:p>
          </p:txBody>
        </p:sp>
        <p:sp>
          <p:nvSpPr>
            <p:cNvPr id="12" name="角丸四角形 11"/>
            <p:cNvSpPr/>
            <p:nvPr/>
          </p:nvSpPr>
          <p:spPr>
            <a:xfrm>
              <a:off x="390144" y="1194816"/>
              <a:ext cx="11314176" cy="4035552"/>
            </a:xfrm>
            <a:prstGeom prst="roundRect">
              <a:avLst>
                <a:gd name="adj" fmla="val 7352"/>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17" fontAlgn="base">
                <a:spcBef>
                  <a:spcPct val="0"/>
                </a:spcBef>
                <a:spcAft>
                  <a:spcPct val="0"/>
                </a:spcAft>
              </a:pPr>
              <a:endParaRPr kumimoji="1" lang="ja-JP" altLang="en-US" sz="1200" b="1">
                <a:solidFill>
                  <a:prstClr val="white"/>
                </a:solidFill>
                <a:latin typeface="Calibri"/>
                <a:ea typeface="ＭＳ Ｐゴシック" panose="020B0600070205080204" pitchFamily="34" charset="-128"/>
              </a:endParaRPr>
            </a:p>
          </p:txBody>
        </p:sp>
        <p:sp>
          <p:nvSpPr>
            <p:cNvPr id="13" name="角丸四角形 12"/>
            <p:cNvSpPr/>
            <p:nvPr/>
          </p:nvSpPr>
          <p:spPr>
            <a:xfrm>
              <a:off x="390144" y="5826804"/>
              <a:ext cx="11314176" cy="884892"/>
            </a:xfrm>
            <a:prstGeom prst="roundRect">
              <a:avLst>
                <a:gd name="adj" fmla="val 30774"/>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17" fontAlgn="base">
                <a:spcBef>
                  <a:spcPct val="0"/>
                </a:spcBef>
                <a:spcAft>
                  <a:spcPct val="0"/>
                </a:spcAft>
              </a:pPr>
              <a:endParaRPr kumimoji="1" lang="ja-JP" altLang="en-US" sz="1200" b="1">
                <a:solidFill>
                  <a:prstClr val="white"/>
                </a:solidFill>
                <a:latin typeface="Calibri"/>
                <a:ea typeface="ＭＳ Ｐゴシック" panose="020B0600070205080204" pitchFamily="34" charset="-128"/>
              </a:endParaRPr>
            </a:p>
          </p:txBody>
        </p:sp>
      </p:grpSp>
      <p:sp>
        <p:nvSpPr>
          <p:cNvPr id="30" name="タイトル 14769"/>
          <p:cNvSpPr>
            <a:spLocks noGrp="1"/>
          </p:cNvSpPr>
          <p:nvPr>
            <p:ph type="title"/>
          </p:nvPr>
        </p:nvSpPr>
        <p:spPr>
          <a:xfrm>
            <a:off x="457214" y="64212"/>
            <a:ext cx="8213401" cy="401009"/>
          </a:xfrm>
        </p:spPr>
        <p:txBody>
          <a:bodyPr/>
          <a:lstStyle/>
          <a:p>
            <a:r>
              <a:rPr lang="en-US" altLang="ja-JP" dirty="0"/>
              <a:t>Collaborations with various </a:t>
            </a:r>
            <a:r>
              <a:rPr lang="en-US" altLang="ja-JP" dirty="0" smtClean="0"/>
              <a:t>industries</a:t>
            </a:r>
            <a:endParaRPr kumimoji="1" lang="ja-JP" altLang="en-US" dirty="0"/>
          </a:p>
        </p:txBody>
      </p:sp>
      <p:pic>
        <p:nvPicPr>
          <p:cNvPr id="4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1842" y="3502761"/>
            <a:ext cx="840341" cy="175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43" name="Picture 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30792" y="2376626"/>
            <a:ext cx="769641" cy="312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44"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70932" y="3491890"/>
            <a:ext cx="899919" cy="2038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45" name="Picture 8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98821" y="3472292"/>
            <a:ext cx="437417" cy="243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1536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80" y="-967"/>
            <a:ext cx="9146381" cy="5145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8600179"/>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536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par>
                                <p:cTn id="12" presetID="10" presetClass="entr" presetSubtype="0" fill="hold" nodeType="with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500"/>
                                        <p:tgtEl>
                                          <p:spTgt spid="43"/>
                                        </p:tgtEl>
                                      </p:cBhvr>
                                    </p:animEffect>
                                  </p:childTnLst>
                                </p:cTn>
                              </p:par>
                              <p:par>
                                <p:cTn id="15" presetID="10" presetClass="entr" presetSubtype="0" fill="hold" nodeType="with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childTnLst>
                                </p:cTn>
                              </p:par>
                              <p:par>
                                <p:cTn id="18" presetID="10" presetClass="entr" presetSubtype="0" fill="hold" nodeType="with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bwMode="auto">
          <a:xfrm>
            <a:off x="1" y="670"/>
            <a:ext cx="9144000" cy="5142161"/>
          </a:xfrm>
          <a:prstGeom prst="rect">
            <a:avLst/>
          </a:prstGeom>
          <a:solidFill>
            <a:srgbClr val="CC0033"/>
          </a:solidFill>
          <a:ln w="38100" cap="flat" cmpd="sng" algn="ctr">
            <a:noFill/>
            <a:prstDash val="solid"/>
            <a:round/>
            <a:headEnd type="none" w="med" len="med"/>
            <a:tailEnd type="none" w="med" len="med"/>
          </a:ln>
          <a:effectLst/>
          <a:extLst/>
        </p:spPr>
        <p:txBody>
          <a:bodyPr vert="horz" wrap="square" lIns="68413" tIns="34206" rIns="68413" bIns="34206" numCol="1" rtlCol="0" anchor="ctr" anchorCtr="0" compatLnSpc="1">
            <a:prstTxWarp prst="textNoShape">
              <a:avLst/>
            </a:prstTxWarp>
            <a:noAutofit/>
          </a:bodyPr>
          <a:lstStyle/>
          <a:p>
            <a:pPr defTabSz="684162"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ea typeface="HGP行書体" pitchFamily="66" charset="-128"/>
            </a:endParaRPr>
          </a:p>
        </p:txBody>
      </p:sp>
      <p:sp>
        <p:nvSpPr>
          <p:cNvPr id="7" name="タイトル 6"/>
          <p:cNvSpPr>
            <a:spLocks noGrp="1"/>
          </p:cNvSpPr>
          <p:nvPr>
            <p:ph type="title" idx="4294967295"/>
          </p:nvPr>
        </p:nvSpPr>
        <p:spPr>
          <a:xfrm>
            <a:off x="448294" y="671"/>
            <a:ext cx="8227780" cy="538890"/>
          </a:xfrm>
          <a:prstGeom prst="rect">
            <a:avLst/>
          </a:prstGeom>
        </p:spPr>
        <p:txBody>
          <a:bodyPr/>
          <a:lstStyle/>
          <a:p>
            <a:r>
              <a:rPr lang="en-US" altLang="ja-JP" b="1" smtClean="0">
                <a:solidFill>
                  <a:schemeClr val="bg1"/>
                </a:solidFill>
                <a:latin typeface="Segoe UI" panose="020B0502040204020203" pitchFamily="34" charset="0"/>
                <a:ea typeface="Segoe UI" panose="020B0502040204020203" pitchFamily="34" charset="0"/>
                <a:cs typeface="Segoe UI" panose="020B0502040204020203" pitchFamily="34" charset="0"/>
              </a:rPr>
              <a:t>Myths about 5G</a:t>
            </a:r>
            <a:endParaRPr kumimoji="1" lang="ja-JP" altLang="en-US"/>
          </a:p>
        </p:txBody>
      </p:sp>
      <p:sp>
        <p:nvSpPr>
          <p:cNvPr id="6" name="縦書きテキスト プレースホルダー 5"/>
          <p:cNvSpPr>
            <a:spLocks noGrp="1"/>
          </p:cNvSpPr>
          <p:nvPr>
            <p:ph type="body" orient="vert" idx="4294967295"/>
          </p:nvPr>
        </p:nvSpPr>
        <p:spPr>
          <a:xfrm>
            <a:off x="1118222" y="767914"/>
            <a:ext cx="7590809" cy="3966810"/>
          </a:xfrm>
          <a:prstGeom prst="rect">
            <a:avLst/>
          </a:prstGeom>
        </p:spPr>
        <p:txBody>
          <a:bodyPr/>
          <a:lstStyle/>
          <a:p>
            <a:pPr>
              <a:lnSpc>
                <a:spcPct val="90000"/>
              </a:lnSpc>
              <a:spcBef>
                <a:spcPts val="0"/>
              </a:spcBef>
              <a:spcAft>
                <a:spcPts val="1125"/>
              </a:spcAft>
              <a:buFont typeface="Wingdings" panose="05000000000000000000" pitchFamily="2" charset="2"/>
              <a:buChar char="Ø"/>
            </a:pPr>
            <a:r>
              <a:rPr lang="en-US" altLang="ja-JP" sz="2999" b="1">
                <a:solidFill>
                  <a:srgbClr val="DA0034"/>
                </a:solidFill>
              </a:rPr>
              <a:t>5G is millimeter wave technology.</a:t>
            </a:r>
            <a:endParaRPr lang="ja-JP" altLang="en-US" sz="2999" b="1">
              <a:solidFill>
                <a:srgbClr val="DA0034"/>
              </a:solidFill>
            </a:endParaRPr>
          </a:p>
          <a:p>
            <a:pPr>
              <a:lnSpc>
                <a:spcPct val="90000"/>
              </a:lnSpc>
              <a:spcBef>
                <a:spcPts val="0"/>
              </a:spcBef>
              <a:spcAft>
                <a:spcPts val="1125"/>
              </a:spcAft>
              <a:buFont typeface="Wingdings" panose="05000000000000000000" pitchFamily="2" charset="2"/>
              <a:buChar char="Ø"/>
            </a:pPr>
            <a:r>
              <a:rPr lang="en-US" altLang="ja-JP" sz="2999" b="1">
                <a:solidFill>
                  <a:srgbClr val="DA0034"/>
                </a:solidFill>
              </a:rPr>
              <a:t>5G is a hot spot system.</a:t>
            </a:r>
          </a:p>
          <a:p>
            <a:pPr>
              <a:lnSpc>
                <a:spcPct val="90000"/>
              </a:lnSpc>
              <a:spcBef>
                <a:spcPts val="0"/>
              </a:spcBef>
              <a:spcAft>
                <a:spcPts val="1125"/>
              </a:spcAft>
              <a:buFont typeface="Wingdings" panose="05000000000000000000" pitchFamily="2" charset="2"/>
              <a:buChar char="Ø"/>
            </a:pPr>
            <a:r>
              <a:rPr lang="en-US" altLang="ja-JP" sz="2999" b="1">
                <a:solidFill>
                  <a:srgbClr val="DA0034"/>
                </a:solidFill>
              </a:rPr>
              <a:t>5G launch needs new 5G spectra.</a:t>
            </a:r>
          </a:p>
          <a:p>
            <a:pPr>
              <a:lnSpc>
                <a:spcPct val="90000"/>
              </a:lnSpc>
              <a:spcBef>
                <a:spcPts val="0"/>
              </a:spcBef>
              <a:spcAft>
                <a:spcPts val="1125"/>
              </a:spcAft>
              <a:buFont typeface="Wingdings" panose="05000000000000000000" pitchFamily="2" charset="2"/>
              <a:buChar char="Ø"/>
            </a:pPr>
            <a:r>
              <a:rPr lang="en-US" altLang="ja-JP" sz="2999" b="1">
                <a:solidFill>
                  <a:srgbClr val="DA0034"/>
                </a:solidFill>
              </a:rPr>
              <a:t>5G</a:t>
            </a:r>
            <a:r>
              <a:rPr lang="ja-JP" altLang="en-US" sz="2999" b="1">
                <a:solidFill>
                  <a:srgbClr val="DA0034"/>
                </a:solidFill>
              </a:rPr>
              <a:t> </a:t>
            </a:r>
            <a:r>
              <a:rPr lang="en-US" altLang="ja-JP" sz="2999" b="1">
                <a:solidFill>
                  <a:srgbClr val="DA0034"/>
                </a:solidFill>
              </a:rPr>
              <a:t>is IMT-2020 defined by ITU.</a:t>
            </a:r>
          </a:p>
          <a:p>
            <a:pPr>
              <a:lnSpc>
                <a:spcPct val="90000"/>
              </a:lnSpc>
              <a:spcBef>
                <a:spcPts val="0"/>
              </a:spcBef>
              <a:spcAft>
                <a:spcPts val="1125"/>
              </a:spcAft>
              <a:buFont typeface="Wingdings" panose="05000000000000000000" pitchFamily="2" charset="2"/>
              <a:buChar char="Ø"/>
            </a:pPr>
            <a:r>
              <a:rPr lang="en-US" altLang="ja-JP" sz="2999" b="1">
                <a:solidFill>
                  <a:srgbClr val="DA0034"/>
                </a:solidFill>
              </a:rPr>
              <a:t>5G replaces 4G.</a:t>
            </a:r>
            <a:endParaRPr lang="ja-JP" altLang="en-US" sz="2999" b="1">
              <a:solidFill>
                <a:srgbClr val="DA0034"/>
              </a:solidFill>
            </a:endParaRPr>
          </a:p>
          <a:p>
            <a:pPr>
              <a:lnSpc>
                <a:spcPct val="90000"/>
              </a:lnSpc>
              <a:spcBef>
                <a:spcPts val="0"/>
              </a:spcBef>
              <a:spcAft>
                <a:spcPts val="1125"/>
              </a:spcAft>
              <a:buFont typeface="Wingdings" panose="05000000000000000000" pitchFamily="2" charset="2"/>
              <a:buChar char="Ø"/>
            </a:pPr>
            <a:r>
              <a:rPr lang="en-US" altLang="ja-JP" sz="2999" b="1">
                <a:solidFill>
                  <a:srgbClr val="DA0034"/>
                </a:solidFill>
              </a:rPr>
              <a:t>For 5G, all things need something new.</a:t>
            </a:r>
            <a:endParaRPr lang="en-US" altLang="ja-JP" sz="2999" b="1">
              <a:solidFill>
                <a:srgbClr val="DA0034"/>
              </a:solidFill>
            </a:endParaRPr>
          </a:p>
          <a:p>
            <a:pPr>
              <a:lnSpc>
                <a:spcPct val="90000"/>
              </a:lnSpc>
              <a:spcBef>
                <a:spcPts val="0"/>
              </a:spcBef>
              <a:spcAft>
                <a:spcPts val="1125"/>
              </a:spcAft>
              <a:buFont typeface="Wingdings" panose="05000000000000000000" pitchFamily="2" charset="2"/>
              <a:buChar char="Ø"/>
            </a:pPr>
            <a:r>
              <a:rPr lang="en-US" altLang="ja-JP" sz="2999" b="1">
                <a:solidFill>
                  <a:schemeClr val="bg1">
                    <a:lumMod val="95000"/>
                  </a:schemeClr>
                </a:solidFill>
              </a:rPr>
              <a:t>5G needs significant investment.</a:t>
            </a:r>
            <a:endParaRPr lang="en-US" altLang="ja-JP" sz="2999" b="1">
              <a:solidFill>
                <a:schemeClr val="bg1">
                  <a:lumMod val="95000"/>
                </a:schemeClr>
              </a:solidFill>
            </a:endParaRPr>
          </a:p>
        </p:txBody>
      </p:sp>
      <p:sp>
        <p:nvSpPr>
          <p:cNvPr id="5" name="雲形吹き出し 4"/>
          <p:cNvSpPr/>
          <p:nvPr/>
        </p:nvSpPr>
        <p:spPr bwMode="auto">
          <a:xfrm>
            <a:off x="603998" y="2212615"/>
            <a:ext cx="7770376" cy="1591621"/>
          </a:xfrm>
          <a:prstGeom prst="cloudCallout">
            <a:avLst>
              <a:gd name="adj1" fmla="val -31333"/>
              <a:gd name="adj2" fmla="val 67330"/>
            </a:avLst>
          </a:prstGeom>
          <a:gradFill flip="none" rotWithShape="1">
            <a:gsLst>
              <a:gs pos="0">
                <a:srgbClr val="420010"/>
              </a:gs>
              <a:gs pos="44000">
                <a:srgbClr val="6C001A"/>
              </a:gs>
              <a:gs pos="100000">
                <a:srgbClr val="CC0033"/>
              </a:gs>
            </a:gsLst>
            <a:path path="circle">
              <a:fillToRect l="50000" t="50000" r="50000" b="50000"/>
            </a:path>
            <a:tileRect/>
          </a:gra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noAutofit/>
          </a:bodyPr>
          <a:lstStyle/>
          <a:p>
            <a:pPr algn="ctr" defTabSz="685617" fontAlgn="base">
              <a:spcBef>
                <a:spcPct val="50000"/>
              </a:spcBef>
              <a:spcAft>
                <a:spcPct val="0"/>
              </a:spcAft>
            </a:pPr>
            <a:r>
              <a:rPr kumimoji="1" lang="en-US" altLang="ja-JP" sz="2999" b="1">
                <a:solidFill>
                  <a:srgbClr val="CC0033"/>
                </a:solidFill>
                <a:latin typeface="Segoe UI"/>
                <a:ea typeface="HGP行書体" pitchFamily="66" charset="-128"/>
              </a:rPr>
              <a:t>A vague sense of worry</a:t>
            </a:r>
            <a:endParaRPr kumimoji="1" lang="ja-JP" altLang="en-US" sz="2999" b="1">
              <a:solidFill>
                <a:srgbClr val="CC0033"/>
              </a:solidFill>
              <a:latin typeface="Segoe UI"/>
              <a:ea typeface="HGP行書体" pitchFamily="66" charset="-128"/>
            </a:endParaRPr>
          </a:p>
        </p:txBody>
      </p:sp>
    </p:spTree>
    <p:extLst>
      <p:ext uri="{BB962C8B-B14F-4D97-AF65-F5344CB8AC3E}">
        <p14:creationId xmlns:p14="http://schemas.microsoft.com/office/powerpoint/2010/main" val="3738395430"/>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9429" y="1587384"/>
            <a:ext cx="7581258" cy="3244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テキスト ボックス 45"/>
          <p:cNvSpPr txBox="1"/>
          <p:nvPr/>
        </p:nvSpPr>
        <p:spPr>
          <a:xfrm rot="16200000">
            <a:off x="98833" y="3069903"/>
            <a:ext cx="2559324" cy="623088"/>
          </a:xfrm>
          <a:prstGeom prst="rect">
            <a:avLst/>
          </a:prstGeom>
          <a:noFill/>
        </p:spPr>
        <p:txBody>
          <a:bodyPr wrap="square" lIns="68423" tIns="34211" rIns="68423" bIns="34211" rtlCol="0">
            <a:spAutoFit/>
          </a:bodyPr>
          <a:lstStyle/>
          <a:p>
            <a:pPr algn="ctr" defTabSz="685617" fontAlgn="base">
              <a:spcBef>
                <a:spcPct val="0"/>
              </a:spcBef>
              <a:spcAft>
                <a:spcPct val="0"/>
              </a:spcAft>
            </a:pPr>
            <a:r>
              <a:rPr kumimoji="1" lang="en-US" altLang="ja-JP" b="1" dirty="0">
                <a:solidFill>
                  <a:srgbClr val="000000"/>
                </a:solidFill>
                <a:latin typeface="Arial"/>
                <a:ea typeface="HGP創英角ｺﾞｼｯｸUB" pitchFamily="50" charset="-128"/>
              </a:rPr>
              <a:t>Capital Expenditure</a:t>
            </a:r>
          </a:p>
          <a:p>
            <a:pPr algn="ctr" defTabSz="685617" fontAlgn="base">
              <a:spcBef>
                <a:spcPct val="0"/>
              </a:spcBef>
              <a:spcAft>
                <a:spcPct val="0"/>
              </a:spcAft>
            </a:pPr>
            <a:r>
              <a:rPr kumimoji="1" lang="en-US" altLang="ja-JP" b="1" dirty="0">
                <a:solidFill>
                  <a:srgbClr val="000000"/>
                </a:solidFill>
                <a:latin typeface="Arial"/>
                <a:ea typeface="HGP創英角ｺﾞｼｯｸUB" pitchFamily="50" charset="-128"/>
              </a:rPr>
              <a:t>at DOCOMO</a:t>
            </a:r>
            <a:endParaRPr kumimoji="1" lang="ja-JP" altLang="en-US" b="1" dirty="0">
              <a:solidFill>
                <a:srgbClr val="000000"/>
              </a:solidFill>
              <a:latin typeface="Arial"/>
              <a:ea typeface="HGP創英角ｺﾞｼｯｸUB" pitchFamily="50" charset="-128"/>
            </a:endParaRPr>
          </a:p>
        </p:txBody>
      </p:sp>
      <p:sp>
        <p:nvSpPr>
          <p:cNvPr id="57" name="正方形/長方形 56"/>
          <p:cNvSpPr/>
          <p:nvPr/>
        </p:nvSpPr>
        <p:spPr bwMode="auto">
          <a:xfrm>
            <a:off x="8082789" y="1586675"/>
            <a:ext cx="879071" cy="3074430"/>
          </a:xfrm>
          <a:prstGeom prst="rect">
            <a:avLst/>
          </a:prstGeom>
          <a:solidFill>
            <a:sysClr val="window" lastClr="FFFFFF"/>
          </a:solidFill>
          <a:ln w="38100" cap="flat" cmpd="sng" algn="ctr">
            <a:noFill/>
            <a:prstDash val="solid"/>
            <a:round/>
            <a:headEnd type="none" w="med" len="med"/>
            <a:tailEnd type="none" w="med" len="med"/>
          </a:ln>
          <a:effectLst/>
          <a:extLst/>
        </p:spPr>
        <p:txBody>
          <a:bodyPr vert="horz" wrap="square" lIns="68423" tIns="34211" rIns="68423" bIns="34211" numCol="1" rtlCol="0" anchor="ctr" anchorCtr="0" compatLnSpc="1">
            <a:prstTxWarp prst="textNoShape">
              <a:avLst/>
            </a:prstTxWarp>
            <a:noAutofit/>
          </a:bodyPr>
          <a:lstStyle/>
          <a:p>
            <a:pPr defTabSz="685617">
              <a:spcBef>
                <a:spcPct val="50000"/>
              </a:spcBef>
              <a:defRPr/>
            </a:pPr>
            <a:endParaRPr lang="ja-JP" altLang="en-US" sz="787" kern="0">
              <a:solidFill>
                <a:srgbClr val="000000"/>
              </a:solidFill>
              <a:effectLst>
                <a:outerShdw blurRad="38100" dist="38100" dir="2700000" algn="tl">
                  <a:srgbClr val="000000">
                    <a:alpha val="43137"/>
                  </a:srgbClr>
                </a:outerShdw>
              </a:effectLst>
              <a:latin typeface="HGP創英角ｺﾞｼｯｸUB" pitchFamily="50" charset="-128"/>
              <a:ea typeface="HGP行書体" pitchFamily="66" charset="-128"/>
            </a:endParaRPr>
          </a:p>
        </p:txBody>
      </p:sp>
      <p:sp>
        <p:nvSpPr>
          <p:cNvPr id="58" name="正方形/長方形 57"/>
          <p:cNvSpPr/>
          <p:nvPr/>
        </p:nvSpPr>
        <p:spPr bwMode="auto">
          <a:xfrm>
            <a:off x="1807685" y="1654761"/>
            <a:ext cx="6244090" cy="735262"/>
          </a:xfrm>
          <a:prstGeom prst="rect">
            <a:avLst/>
          </a:prstGeom>
          <a:solidFill>
            <a:sysClr val="window" lastClr="FFFFFF"/>
          </a:solidFill>
          <a:ln w="38100" cap="flat" cmpd="sng" algn="ctr">
            <a:noFill/>
            <a:prstDash val="solid"/>
            <a:round/>
            <a:headEnd type="none" w="med" len="med"/>
            <a:tailEnd type="none" w="med" len="med"/>
          </a:ln>
          <a:effectLst/>
          <a:extLst/>
        </p:spPr>
        <p:txBody>
          <a:bodyPr vert="horz" wrap="square" lIns="68423" tIns="34211" rIns="68423" bIns="34211" numCol="1" rtlCol="0" anchor="ctr" anchorCtr="0" compatLnSpc="1">
            <a:prstTxWarp prst="textNoShape">
              <a:avLst/>
            </a:prstTxWarp>
            <a:noAutofit/>
          </a:bodyPr>
          <a:lstStyle/>
          <a:p>
            <a:pPr defTabSz="685617">
              <a:spcBef>
                <a:spcPct val="50000"/>
              </a:spcBef>
              <a:defRPr/>
            </a:pPr>
            <a:endParaRPr lang="ja-JP" altLang="en-US" sz="787" kern="0">
              <a:solidFill>
                <a:srgbClr val="000000"/>
              </a:solidFill>
              <a:effectLst>
                <a:outerShdw blurRad="38100" dist="38100" dir="2700000" algn="tl">
                  <a:srgbClr val="000000">
                    <a:alpha val="43137"/>
                  </a:srgbClr>
                </a:outerShdw>
              </a:effectLst>
              <a:latin typeface="HGP創英角ｺﾞｼｯｸUB" pitchFamily="50" charset="-128"/>
              <a:ea typeface="HGP行書体" pitchFamily="66" charset="-128"/>
            </a:endParaRPr>
          </a:p>
        </p:txBody>
      </p:sp>
      <p:sp>
        <p:nvSpPr>
          <p:cNvPr id="59" name="正方形/長方形 58"/>
          <p:cNvSpPr/>
          <p:nvPr/>
        </p:nvSpPr>
        <p:spPr bwMode="auto">
          <a:xfrm>
            <a:off x="7096654" y="1586672"/>
            <a:ext cx="986136" cy="100229"/>
          </a:xfrm>
          <a:prstGeom prst="rect">
            <a:avLst/>
          </a:prstGeom>
          <a:solidFill>
            <a:sysClr val="window" lastClr="FFFFFF"/>
          </a:solidFill>
          <a:ln w="38100" cap="flat" cmpd="sng" algn="ctr">
            <a:noFill/>
            <a:prstDash val="solid"/>
            <a:round/>
            <a:headEnd type="none" w="med" len="med"/>
            <a:tailEnd type="none" w="med" len="med"/>
          </a:ln>
          <a:effectLst/>
          <a:extLst/>
        </p:spPr>
        <p:txBody>
          <a:bodyPr vert="horz" wrap="square" lIns="68423" tIns="34211" rIns="68423" bIns="34211" numCol="1" rtlCol="0" anchor="ctr" anchorCtr="0" compatLnSpc="1">
            <a:prstTxWarp prst="textNoShape">
              <a:avLst/>
            </a:prstTxWarp>
            <a:noAutofit/>
          </a:bodyPr>
          <a:lstStyle/>
          <a:p>
            <a:pPr defTabSz="685617">
              <a:spcBef>
                <a:spcPct val="50000"/>
              </a:spcBef>
              <a:defRPr/>
            </a:pPr>
            <a:endParaRPr lang="ja-JP" altLang="en-US" sz="787" kern="0">
              <a:solidFill>
                <a:srgbClr val="000000"/>
              </a:solidFill>
              <a:effectLst>
                <a:outerShdw blurRad="38100" dist="38100" dir="2700000" algn="tl">
                  <a:srgbClr val="000000">
                    <a:alpha val="43137"/>
                  </a:srgbClr>
                </a:outerShdw>
              </a:effectLst>
              <a:latin typeface="HGP創英角ｺﾞｼｯｸUB" pitchFamily="50" charset="-128"/>
              <a:ea typeface="HGP行書体" pitchFamily="66" charset="-128"/>
            </a:endParaRPr>
          </a:p>
        </p:txBody>
      </p:sp>
      <p:sp>
        <p:nvSpPr>
          <p:cNvPr id="61" name="二等辺三角形 60"/>
          <p:cNvSpPr/>
          <p:nvPr/>
        </p:nvSpPr>
        <p:spPr>
          <a:xfrm flipV="1">
            <a:off x="5647507" y="1555278"/>
            <a:ext cx="1856124" cy="622725"/>
          </a:xfrm>
          <a:prstGeom prst="triangle">
            <a:avLst>
              <a:gd name="adj" fmla="val 11676"/>
            </a:avLst>
          </a:prstGeom>
          <a:solidFill>
            <a:srgbClr val="FFFFFF"/>
          </a:solidFill>
          <a:ln w="3175" cap="flat" cmpd="sng" algn="ctr">
            <a:noFill/>
            <a:prstDash val="solid"/>
          </a:ln>
          <a:effectLst/>
        </p:spPr>
        <p:txBody>
          <a:bodyPr lIns="68392" tIns="34197" rIns="68392" bIns="34197" rtlCol="0" anchor="ctr"/>
          <a:lstStyle/>
          <a:p>
            <a:pPr algn="ctr" defTabSz="685617"/>
            <a:endParaRPr kumimoji="1" lang="ja-JP" altLang="en-US" sz="1500" kern="0" dirty="0">
              <a:solidFill>
                <a:srgbClr val="33CC33"/>
              </a:solidFill>
              <a:latin typeface="Arial"/>
              <a:ea typeface="HGP創英角ｺﾞｼｯｸUB"/>
            </a:endParaRPr>
          </a:p>
        </p:txBody>
      </p:sp>
      <p:pic>
        <p:nvPicPr>
          <p:cNvPr id="66" name="Picture 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2493" y="1586042"/>
            <a:ext cx="7583765" cy="3251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 name="正方形/長方形 91"/>
          <p:cNvSpPr/>
          <p:nvPr/>
        </p:nvSpPr>
        <p:spPr>
          <a:xfrm>
            <a:off x="1807685" y="1579766"/>
            <a:ext cx="3208988" cy="745673"/>
          </a:xfrm>
          <a:prstGeom prst="rect">
            <a:avLst/>
          </a:prstGeom>
          <a:solidFill>
            <a:srgbClr val="FFFFFF"/>
          </a:solidFill>
          <a:ln w="25400" cap="flat" cmpd="sng" algn="ctr">
            <a:noFill/>
            <a:prstDash val="solid"/>
          </a:ln>
          <a:effectLst/>
        </p:spPr>
        <p:txBody>
          <a:bodyPr lIns="68531" tIns="34268" rIns="68531" bIns="34268" rtlCol="0" anchor="ctr"/>
          <a:lstStyle/>
          <a:p>
            <a:pPr algn="ctr" defTabSz="685617"/>
            <a:endParaRPr kumimoji="1" lang="ja-JP" altLang="en-US" sz="2099" kern="0" dirty="0">
              <a:solidFill>
                <a:srgbClr val="33CC33"/>
              </a:solidFill>
              <a:latin typeface="Arial"/>
              <a:ea typeface="HGP創英角ｺﾞｼｯｸUB"/>
            </a:endParaRPr>
          </a:p>
        </p:txBody>
      </p:sp>
      <p:sp>
        <p:nvSpPr>
          <p:cNvPr id="67" name="正方形/長方形 66"/>
          <p:cNvSpPr/>
          <p:nvPr/>
        </p:nvSpPr>
        <p:spPr bwMode="auto">
          <a:xfrm>
            <a:off x="7661141" y="2001548"/>
            <a:ext cx="500334" cy="100229"/>
          </a:xfrm>
          <a:prstGeom prst="rect">
            <a:avLst/>
          </a:prstGeom>
          <a:solidFill>
            <a:sysClr val="window" lastClr="FFFFFF"/>
          </a:solidFill>
          <a:ln w="38100" cap="flat" cmpd="sng" algn="ctr">
            <a:noFill/>
            <a:prstDash val="solid"/>
            <a:round/>
            <a:headEnd type="none" w="med" len="med"/>
            <a:tailEnd type="none" w="med" len="med"/>
          </a:ln>
          <a:effectLst/>
          <a:extLst/>
        </p:spPr>
        <p:txBody>
          <a:bodyPr vert="horz" wrap="square" lIns="68423" tIns="34211" rIns="68423" bIns="34211" numCol="1" rtlCol="0" anchor="ctr" anchorCtr="0" compatLnSpc="1">
            <a:prstTxWarp prst="textNoShape">
              <a:avLst/>
            </a:prstTxWarp>
            <a:noAutofit/>
          </a:bodyPr>
          <a:lstStyle/>
          <a:p>
            <a:pPr defTabSz="685617">
              <a:spcBef>
                <a:spcPct val="50000"/>
              </a:spcBef>
              <a:defRPr/>
            </a:pPr>
            <a:endParaRPr lang="ja-JP" altLang="en-US" sz="787" kern="0">
              <a:solidFill>
                <a:srgbClr val="000000"/>
              </a:solidFill>
              <a:effectLst>
                <a:outerShdw blurRad="38100" dist="38100" dir="2700000" algn="tl">
                  <a:srgbClr val="000000">
                    <a:alpha val="43137"/>
                  </a:srgbClr>
                </a:outerShdw>
              </a:effectLst>
              <a:latin typeface="HGP創英角ｺﾞｼｯｸUB" pitchFamily="50" charset="-128"/>
              <a:ea typeface="HGP行書体" pitchFamily="66" charset="-128"/>
            </a:endParaRPr>
          </a:p>
        </p:txBody>
      </p:sp>
      <p:sp>
        <p:nvSpPr>
          <p:cNvPr id="68" name="テキスト ボックス 67"/>
          <p:cNvSpPr txBox="1"/>
          <p:nvPr/>
        </p:nvSpPr>
        <p:spPr>
          <a:xfrm>
            <a:off x="7666882" y="1661075"/>
            <a:ext cx="384894" cy="250807"/>
          </a:xfrm>
          <a:prstGeom prst="rect">
            <a:avLst/>
          </a:prstGeom>
          <a:noFill/>
        </p:spPr>
        <p:txBody>
          <a:bodyPr wrap="square" lIns="68423" tIns="34211" rIns="68423" bIns="34211" rtlCol="0">
            <a:spAutoFit/>
          </a:bodyPr>
          <a:lstStyle/>
          <a:p>
            <a:pPr defTabSz="685617" fontAlgn="base">
              <a:lnSpc>
                <a:spcPct val="75000"/>
              </a:lnSpc>
              <a:spcBef>
                <a:spcPct val="0"/>
              </a:spcBef>
              <a:spcAft>
                <a:spcPct val="0"/>
              </a:spcAft>
            </a:pPr>
            <a:r>
              <a:rPr kumimoji="1" lang="en-US" altLang="ja-JP" sz="787" dirty="0">
                <a:solidFill>
                  <a:srgbClr val="333399">
                    <a:lumMod val="40000"/>
                    <a:lumOff val="60000"/>
                  </a:srgbClr>
                </a:solidFill>
                <a:latin typeface="Arial"/>
                <a:ea typeface="HGP創英角ｺﾞｼｯｸUB" pitchFamily="50" charset="-128"/>
              </a:rPr>
              <a:t>Log scale</a:t>
            </a:r>
            <a:endParaRPr kumimoji="1" lang="ja-JP" altLang="en-US" sz="787" dirty="0">
              <a:solidFill>
                <a:srgbClr val="333399">
                  <a:lumMod val="40000"/>
                  <a:lumOff val="60000"/>
                </a:srgbClr>
              </a:solidFill>
              <a:latin typeface="Arial"/>
              <a:ea typeface="HGP創英角ｺﾞｼｯｸUB" pitchFamily="50" charset="-128"/>
            </a:endParaRPr>
          </a:p>
        </p:txBody>
      </p:sp>
      <p:sp>
        <p:nvSpPr>
          <p:cNvPr id="69" name="動作設定ボタン : 進む/次へ 68">
            <a:hlinkClick r:id="" action="ppaction://noaction" highlightClick="1"/>
          </p:cNvPr>
          <p:cNvSpPr/>
          <p:nvPr/>
        </p:nvSpPr>
        <p:spPr>
          <a:xfrm>
            <a:off x="8394221" y="1718289"/>
            <a:ext cx="131962" cy="131962"/>
          </a:xfrm>
          <a:prstGeom prst="actionButtonForwardNext">
            <a:avLst/>
          </a:prstGeom>
          <a:noFill/>
          <a:ln w="3175" cap="flat" cmpd="sng" algn="ctr">
            <a:solidFill>
              <a:srgbClr val="F79646">
                <a:lumMod val="40000"/>
                <a:lumOff val="60000"/>
                <a:alpha val="50196"/>
              </a:srgbClr>
            </a:solidFill>
            <a:prstDash val="solid"/>
          </a:ln>
          <a:effectLst/>
        </p:spPr>
        <p:txBody>
          <a:bodyPr lIns="68392" tIns="34197" rIns="68392" bIns="34197" rtlCol="0" anchor="ctr"/>
          <a:lstStyle/>
          <a:p>
            <a:pPr algn="ctr" defTabSz="685617">
              <a:defRPr/>
            </a:pPr>
            <a:endParaRPr lang="ja-JP" altLang="en-US" sz="1500" kern="0" dirty="0">
              <a:solidFill>
                <a:srgbClr val="33CC33"/>
              </a:solidFill>
              <a:latin typeface="Arial"/>
              <a:ea typeface="HGP創英角ｺﾞｼｯｸUB"/>
            </a:endParaRPr>
          </a:p>
        </p:txBody>
      </p:sp>
      <p:sp>
        <p:nvSpPr>
          <p:cNvPr id="70" name="正方形/長方形 69"/>
          <p:cNvSpPr/>
          <p:nvPr/>
        </p:nvSpPr>
        <p:spPr>
          <a:xfrm>
            <a:off x="9344496" y="2413508"/>
            <a:ext cx="276198" cy="955180"/>
          </a:xfrm>
          <a:prstGeom prst="rect">
            <a:avLst/>
          </a:prstGeom>
          <a:solidFill>
            <a:srgbClr val="CCFFCC">
              <a:alpha val="50196"/>
            </a:srgbClr>
          </a:solidFill>
          <a:ln w="25400" cap="flat" cmpd="sng" algn="ctr">
            <a:solidFill>
              <a:srgbClr val="92D050">
                <a:alpha val="50196"/>
              </a:srgbClr>
            </a:solidFill>
            <a:prstDash val="solid"/>
          </a:ln>
          <a:effectLst/>
        </p:spPr>
        <p:txBody>
          <a:bodyPr lIns="68392" tIns="34197" rIns="68392" bIns="34197" rtlCol="0" anchor="ctr"/>
          <a:lstStyle/>
          <a:p>
            <a:pPr algn="ctr" defTabSz="685617"/>
            <a:endParaRPr kumimoji="1" lang="ja-JP" altLang="en-US" sz="1500" kern="0" dirty="0">
              <a:solidFill>
                <a:srgbClr val="33CC33"/>
              </a:solidFill>
              <a:latin typeface="Arial"/>
              <a:ea typeface="HGP創英角ｺﾞｼｯｸUB"/>
            </a:endParaRPr>
          </a:p>
        </p:txBody>
      </p:sp>
      <p:grpSp>
        <p:nvGrpSpPr>
          <p:cNvPr id="72" name="グループ化 71"/>
          <p:cNvGrpSpPr/>
          <p:nvPr/>
        </p:nvGrpSpPr>
        <p:grpSpPr>
          <a:xfrm>
            <a:off x="3963715" y="1215927"/>
            <a:ext cx="4072241" cy="3349855"/>
            <a:chOff x="3933017" y="1620764"/>
            <a:chExt cx="5431068" cy="4467637"/>
          </a:xfrm>
        </p:grpSpPr>
        <p:sp>
          <p:nvSpPr>
            <p:cNvPr id="73" name="テキスト ボックス 72"/>
            <p:cNvSpPr txBox="1"/>
            <p:nvPr/>
          </p:nvSpPr>
          <p:spPr>
            <a:xfrm>
              <a:off x="7918974" y="1620764"/>
              <a:ext cx="1445111" cy="683229"/>
            </a:xfrm>
            <a:prstGeom prst="rect">
              <a:avLst/>
            </a:prstGeom>
            <a:noFill/>
          </p:spPr>
          <p:txBody>
            <a:bodyPr wrap="square" lIns="68423" tIns="34211" rIns="68423" bIns="34211" rtlCol="0">
              <a:spAutoFit/>
            </a:bodyPr>
            <a:lstStyle/>
            <a:p>
              <a:pPr algn="ctr" defTabSz="685617" fontAlgn="base">
                <a:lnSpc>
                  <a:spcPct val="80000"/>
                </a:lnSpc>
                <a:spcBef>
                  <a:spcPct val="0"/>
                </a:spcBef>
                <a:spcAft>
                  <a:spcPct val="0"/>
                </a:spcAft>
              </a:pPr>
              <a:r>
                <a:rPr kumimoji="1" lang="en-US" altLang="ja-JP" b="1" dirty="0">
                  <a:solidFill>
                    <a:srgbClr val="0000FF"/>
                  </a:solidFill>
                  <a:latin typeface="Arial"/>
                  <a:ea typeface="HGP創英角ｺﾞｼｯｸUB" pitchFamily="50" charset="-128"/>
                </a:rPr>
                <a:t>Data Traffic</a:t>
              </a:r>
            </a:p>
          </p:txBody>
        </p:sp>
        <p:cxnSp>
          <p:nvCxnSpPr>
            <p:cNvPr id="74" name="直線矢印コネクタ 73"/>
            <p:cNvCxnSpPr/>
            <p:nvPr/>
          </p:nvCxnSpPr>
          <p:spPr bwMode="auto">
            <a:xfrm flipV="1">
              <a:off x="7862767" y="2497492"/>
              <a:ext cx="0" cy="894619"/>
            </a:xfrm>
            <a:prstGeom prst="straightConnector1">
              <a:avLst/>
            </a:prstGeom>
            <a:noFill/>
            <a:ln w="190500" cap="flat" cmpd="sng" algn="ctr">
              <a:solidFill>
                <a:srgbClr val="0000CC"/>
              </a:solidFill>
              <a:prstDash val="solid"/>
              <a:round/>
              <a:headEnd type="none" w="med" len="med"/>
              <a:tailEnd type="triangl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75" name="テキスト ボックス 74"/>
            <p:cNvSpPr txBox="1"/>
            <p:nvPr/>
          </p:nvSpPr>
          <p:spPr>
            <a:xfrm>
              <a:off x="7876653" y="2837103"/>
              <a:ext cx="731593" cy="461572"/>
            </a:xfrm>
            <a:prstGeom prst="rect">
              <a:avLst/>
            </a:prstGeom>
            <a:noFill/>
          </p:spPr>
          <p:txBody>
            <a:bodyPr wrap="none" lIns="68423" tIns="34211" rIns="68423" bIns="34211" rtlCol="0">
              <a:spAutoFit/>
            </a:bodyPr>
            <a:lstStyle/>
            <a:p>
              <a:pPr algn="ctr" defTabSz="685617" fontAlgn="base">
                <a:spcBef>
                  <a:spcPct val="0"/>
                </a:spcBef>
                <a:spcAft>
                  <a:spcPct val="0"/>
                </a:spcAft>
              </a:pPr>
              <a:r>
                <a:rPr kumimoji="1" lang="en-US" altLang="ja-JP" b="1" dirty="0">
                  <a:solidFill>
                    <a:srgbClr val="0000CC"/>
                  </a:solidFill>
                  <a:latin typeface="Arial"/>
                  <a:ea typeface="HGP創英角ｺﾞｼｯｸUB" pitchFamily="50" charset="-128"/>
                </a:rPr>
                <a:t>10X</a:t>
              </a:r>
            </a:p>
          </p:txBody>
        </p:sp>
        <p:sp>
          <p:nvSpPr>
            <p:cNvPr id="76" name="テキスト ボックス 75"/>
            <p:cNvSpPr txBox="1"/>
            <p:nvPr/>
          </p:nvSpPr>
          <p:spPr>
            <a:xfrm>
              <a:off x="4752718" y="4632817"/>
              <a:ext cx="731593" cy="461572"/>
            </a:xfrm>
            <a:prstGeom prst="rect">
              <a:avLst/>
            </a:prstGeom>
            <a:noFill/>
          </p:spPr>
          <p:txBody>
            <a:bodyPr wrap="none" lIns="68423" tIns="34211" rIns="68423" bIns="34211" rtlCol="0">
              <a:spAutoFit/>
            </a:bodyPr>
            <a:lstStyle/>
            <a:p>
              <a:pPr algn="ctr" defTabSz="685617" fontAlgn="base">
                <a:spcBef>
                  <a:spcPct val="0"/>
                </a:spcBef>
                <a:spcAft>
                  <a:spcPct val="0"/>
                </a:spcAft>
              </a:pPr>
              <a:r>
                <a:rPr kumimoji="1" lang="en-US" altLang="ja-JP" b="1" dirty="0">
                  <a:solidFill>
                    <a:srgbClr val="0000CC"/>
                  </a:solidFill>
                  <a:latin typeface="Arial"/>
                  <a:ea typeface="HGP創英角ｺﾞｼｯｸUB" pitchFamily="50" charset="-128"/>
                </a:rPr>
                <a:t>10X</a:t>
              </a:r>
            </a:p>
          </p:txBody>
        </p:sp>
        <p:cxnSp>
          <p:nvCxnSpPr>
            <p:cNvPr id="77" name="直線矢印コネクタ 76"/>
            <p:cNvCxnSpPr/>
            <p:nvPr/>
          </p:nvCxnSpPr>
          <p:spPr bwMode="auto">
            <a:xfrm flipV="1">
              <a:off x="6142913" y="3402282"/>
              <a:ext cx="0" cy="894619"/>
            </a:xfrm>
            <a:prstGeom prst="straightConnector1">
              <a:avLst/>
            </a:prstGeom>
            <a:noFill/>
            <a:ln w="190500" cap="flat" cmpd="sng" algn="ctr">
              <a:solidFill>
                <a:srgbClr val="0000CC"/>
              </a:solidFill>
              <a:prstDash val="solid"/>
              <a:round/>
              <a:headEnd type="none" w="med" len="med"/>
              <a:tailEnd type="triangl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78" name="テキスト ボックス 77"/>
            <p:cNvSpPr txBox="1"/>
            <p:nvPr/>
          </p:nvSpPr>
          <p:spPr>
            <a:xfrm>
              <a:off x="6163304" y="3734373"/>
              <a:ext cx="731593" cy="461572"/>
            </a:xfrm>
            <a:prstGeom prst="rect">
              <a:avLst/>
            </a:prstGeom>
            <a:noFill/>
          </p:spPr>
          <p:txBody>
            <a:bodyPr wrap="none" lIns="68423" tIns="34211" rIns="68423" bIns="34211" rtlCol="0">
              <a:spAutoFit/>
            </a:bodyPr>
            <a:lstStyle/>
            <a:p>
              <a:pPr algn="ctr" defTabSz="685617" fontAlgn="base">
                <a:spcBef>
                  <a:spcPct val="0"/>
                </a:spcBef>
                <a:spcAft>
                  <a:spcPct val="0"/>
                </a:spcAft>
              </a:pPr>
              <a:r>
                <a:rPr kumimoji="1" lang="en-US" altLang="ja-JP" b="1" dirty="0">
                  <a:solidFill>
                    <a:srgbClr val="0000CC"/>
                  </a:solidFill>
                  <a:latin typeface="Arial"/>
                  <a:ea typeface="HGP創英角ｺﾞｼｯｸUB" pitchFamily="50" charset="-128"/>
                </a:rPr>
                <a:t>10X</a:t>
              </a:r>
            </a:p>
          </p:txBody>
        </p:sp>
        <p:cxnSp>
          <p:nvCxnSpPr>
            <p:cNvPr id="79" name="直線矢印コネクタ 78"/>
            <p:cNvCxnSpPr/>
            <p:nvPr/>
          </p:nvCxnSpPr>
          <p:spPr bwMode="auto">
            <a:xfrm flipV="1">
              <a:off x="3933017" y="5193782"/>
              <a:ext cx="0" cy="894619"/>
            </a:xfrm>
            <a:prstGeom prst="straightConnector1">
              <a:avLst/>
            </a:prstGeom>
            <a:noFill/>
            <a:ln w="190500" cap="flat" cmpd="sng" algn="ctr">
              <a:solidFill>
                <a:srgbClr val="0000CC"/>
              </a:solidFill>
              <a:prstDash val="solid"/>
              <a:round/>
              <a:headEnd type="none" w="med" len="med"/>
              <a:tailEnd type="triangl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80" name="直線矢印コネクタ 79"/>
            <p:cNvCxnSpPr/>
            <p:nvPr/>
          </p:nvCxnSpPr>
          <p:spPr bwMode="auto">
            <a:xfrm flipV="1">
              <a:off x="4732325" y="4300740"/>
              <a:ext cx="0" cy="894619"/>
            </a:xfrm>
            <a:prstGeom prst="straightConnector1">
              <a:avLst/>
            </a:prstGeom>
            <a:noFill/>
            <a:ln w="190500" cap="flat" cmpd="sng" algn="ctr">
              <a:solidFill>
                <a:srgbClr val="0000CC"/>
              </a:solidFill>
              <a:prstDash val="solid"/>
              <a:round/>
              <a:headEnd type="none" w="med" len="med"/>
              <a:tailEnd type="triangl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81" name="テキスト ボックス 80"/>
            <p:cNvSpPr txBox="1"/>
            <p:nvPr/>
          </p:nvSpPr>
          <p:spPr>
            <a:xfrm>
              <a:off x="3953410" y="5525873"/>
              <a:ext cx="731593" cy="461572"/>
            </a:xfrm>
            <a:prstGeom prst="rect">
              <a:avLst/>
            </a:prstGeom>
            <a:noFill/>
          </p:spPr>
          <p:txBody>
            <a:bodyPr wrap="none" lIns="68423" tIns="34211" rIns="68423" bIns="34211" rtlCol="0">
              <a:spAutoFit/>
            </a:bodyPr>
            <a:lstStyle/>
            <a:p>
              <a:pPr algn="ctr" defTabSz="685617" fontAlgn="base">
                <a:spcBef>
                  <a:spcPct val="0"/>
                </a:spcBef>
                <a:spcAft>
                  <a:spcPct val="0"/>
                </a:spcAft>
              </a:pPr>
              <a:r>
                <a:rPr kumimoji="1" lang="en-US" altLang="ja-JP" b="1" dirty="0">
                  <a:solidFill>
                    <a:srgbClr val="0000CC"/>
                  </a:solidFill>
                  <a:latin typeface="Arial"/>
                  <a:ea typeface="HGP創英角ｺﾞｼｯｸUB" pitchFamily="50" charset="-128"/>
                </a:rPr>
                <a:t>10X</a:t>
              </a:r>
            </a:p>
          </p:txBody>
        </p:sp>
      </p:grpSp>
      <p:grpSp>
        <p:nvGrpSpPr>
          <p:cNvPr id="82" name="グループ化 81"/>
          <p:cNvGrpSpPr/>
          <p:nvPr/>
        </p:nvGrpSpPr>
        <p:grpSpPr>
          <a:xfrm>
            <a:off x="2406398" y="1340405"/>
            <a:ext cx="4127521" cy="2014089"/>
            <a:chOff x="1856053" y="1786779"/>
            <a:chExt cx="5504795" cy="2686151"/>
          </a:xfrm>
        </p:grpSpPr>
        <p:cxnSp>
          <p:nvCxnSpPr>
            <p:cNvPr id="83" name="直線コネクタ 82"/>
            <p:cNvCxnSpPr/>
            <p:nvPr/>
          </p:nvCxnSpPr>
          <p:spPr bwMode="auto">
            <a:xfrm flipV="1">
              <a:off x="2998381" y="2206013"/>
              <a:ext cx="0" cy="1395710"/>
            </a:xfrm>
            <a:prstGeom prst="line">
              <a:avLst/>
            </a:prstGeom>
            <a:noFill/>
            <a:ln w="76200" cap="flat" cmpd="sng" algn="ctr">
              <a:solidFill>
                <a:sysClr val="window" lastClr="FFFFFF">
                  <a:lumMod val="75000"/>
                </a:sysClr>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84" name="四角形吹き出し 83"/>
            <p:cNvSpPr/>
            <p:nvPr/>
          </p:nvSpPr>
          <p:spPr bwMode="auto">
            <a:xfrm>
              <a:off x="5598982" y="1786779"/>
              <a:ext cx="1761866" cy="677072"/>
            </a:xfrm>
            <a:prstGeom prst="wedgeRectCallout">
              <a:avLst>
                <a:gd name="adj1" fmla="val 18476"/>
                <a:gd name="adj2" fmla="val 73679"/>
              </a:avLst>
            </a:prstGeom>
            <a:solidFill>
              <a:sysClr val="window" lastClr="FFFFFF">
                <a:lumMod val="75000"/>
              </a:sysClr>
            </a:solidFill>
            <a:ln w="38100" cap="flat" cmpd="sng" algn="ctr">
              <a:noFill/>
              <a:prstDash val="solid"/>
              <a:round/>
              <a:headEnd type="none" w="med" len="med"/>
              <a:tailEnd type="none" w="med" len="med"/>
            </a:ln>
            <a:effectLst/>
            <a:extLst/>
          </p:spPr>
          <p:txBody>
            <a:bodyPr vert="horz" wrap="square" lIns="68423" tIns="34211" rIns="68423" bIns="34211" numCol="1" rtlCol="0" anchor="ctr" anchorCtr="0" compatLnSpc="1">
              <a:prstTxWarp prst="textNoShape">
                <a:avLst/>
              </a:prstTxWarp>
              <a:spAutoFit/>
            </a:bodyPr>
            <a:lstStyle/>
            <a:p>
              <a:pPr algn="ctr" defTabSz="685617">
                <a:defRPr/>
              </a:pPr>
              <a:r>
                <a:rPr lang="en-US" altLang="ja-JP" sz="1500" b="1" kern="0" dirty="0">
                  <a:solidFill>
                    <a:srgbClr val="000000"/>
                  </a:solidFill>
                  <a:latin typeface="Arial"/>
                  <a:ea typeface="HGP行書体" pitchFamily="66" charset="-128"/>
                </a:rPr>
                <a:t>LTE launch</a:t>
              </a:r>
            </a:p>
            <a:p>
              <a:pPr algn="ctr" defTabSz="685617">
                <a:defRPr/>
              </a:pPr>
              <a:r>
                <a:rPr lang="en-US" altLang="ja-JP" sz="1350" b="1" kern="0" dirty="0">
                  <a:solidFill>
                    <a:srgbClr val="000000"/>
                  </a:solidFill>
                  <a:latin typeface="Arial"/>
                  <a:ea typeface="HGP行書体" pitchFamily="66" charset="-128"/>
                </a:rPr>
                <a:t>2010 Dec. 24</a:t>
              </a:r>
              <a:endParaRPr lang="ja-JP" altLang="en-US" sz="1350" b="1" kern="0" dirty="0">
                <a:solidFill>
                  <a:srgbClr val="000000"/>
                </a:solidFill>
                <a:latin typeface="Arial"/>
                <a:ea typeface="HGP行書体" pitchFamily="66" charset="-128"/>
              </a:endParaRPr>
            </a:p>
          </p:txBody>
        </p:sp>
        <p:cxnSp>
          <p:nvCxnSpPr>
            <p:cNvPr id="85" name="直線コネクタ 84"/>
            <p:cNvCxnSpPr/>
            <p:nvPr/>
          </p:nvCxnSpPr>
          <p:spPr bwMode="auto">
            <a:xfrm flipV="1">
              <a:off x="6805566" y="2128377"/>
              <a:ext cx="0" cy="2344553"/>
            </a:xfrm>
            <a:prstGeom prst="line">
              <a:avLst/>
            </a:prstGeom>
            <a:noFill/>
            <a:ln w="76200" cap="flat" cmpd="sng" algn="ctr">
              <a:solidFill>
                <a:sysClr val="window" lastClr="FFFFFF">
                  <a:lumMod val="75000"/>
                </a:sysClr>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86" name="四角形吹き出し 85"/>
            <p:cNvSpPr/>
            <p:nvPr/>
          </p:nvSpPr>
          <p:spPr bwMode="auto">
            <a:xfrm>
              <a:off x="1856053" y="1789845"/>
              <a:ext cx="1666935" cy="677072"/>
            </a:xfrm>
            <a:prstGeom prst="wedgeRectCallout">
              <a:avLst>
                <a:gd name="adj1" fmla="val 18666"/>
                <a:gd name="adj2" fmla="val 78676"/>
              </a:avLst>
            </a:prstGeom>
            <a:solidFill>
              <a:sysClr val="window" lastClr="FFFFFF">
                <a:lumMod val="75000"/>
              </a:sysClr>
            </a:solidFill>
            <a:ln w="38100" cap="flat" cmpd="sng" algn="ctr">
              <a:noFill/>
              <a:prstDash val="solid"/>
              <a:round/>
              <a:headEnd type="none" w="med" len="med"/>
              <a:tailEnd type="none" w="med" len="med"/>
            </a:ln>
            <a:effectLst/>
            <a:extLst/>
          </p:spPr>
          <p:txBody>
            <a:bodyPr vert="horz" wrap="square" lIns="68423" tIns="34211" rIns="68423" bIns="34211" numCol="1" rtlCol="0" anchor="ctr" anchorCtr="0" compatLnSpc="1">
              <a:prstTxWarp prst="textNoShape">
                <a:avLst/>
              </a:prstTxWarp>
              <a:spAutoFit/>
            </a:bodyPr>
            <a:lstStyle/>
            <a:p>
              <a:pPr algn="ctr" defTabSz="685617">
                <a:defRPr/>
              </a:pPr>
              <a:r>
                <a:rPr lang="en-US" altLang="ja-JP" sz="1500" b="1" kern="0" dirty="0">
                  <a:solidFill>
                    <a:srgbClr val="000000"/>
                  </a:solidFill>
                  <a:latin typeface="Arial"/>
                  <a:ea typeface="HGP行書体" pitchFamily="66" charset="-128"/>
                </a:rPr>
                <a:t>3G launch</a:t>
              </a:r>
            </a:p>
            <a:p>
              <a:pPr algn="ctr" defTabSz="685617">
                <a:defRPr/>
              </a:pPr>
              <a:r>
                <a:rPr lang="en-US" altLang="ja-JP" sz="1350" b="1" kern="0" dirty="0">
                  <a:solidFill>
                    <a:srgbClr val="000000"/>
                  </a:solidFill>
                  <a:latin typeface="Arial"/>
                  <a:ea typeface="HGP行書体" pitchFamily="66" charset="-128"/>
                </a:rPr>
                <a:t>2001 Oct. 1</a:t>
              </a:r>
              <a:endParaRPr lang="ja-JP" altLang="en-US" sz="1350" b="1" kern="0" dirty="0">
                <a:solidFill>
                  <a:srgbClr val="000000"/>
                </a:solidFill>
                <a:latin typeface="Arial"/>
                <a:ea typeface="HGP行書体" pitchFamily="66" charset="-128"/>
              </a:endParaRPr>
            </a:p>
          </p:txBody>
        </p:sp>
      </p:grpSp>
      <p:sp>
        <p:nvSpPr>
          <p:cNvPr id="52" name="テキスト ボックス 51"/>
          <p:cNvSpPr txBox="1"/>
          <p:nvPr/>
        </p:nvSpPr>
        <p:spPr>
          <a:xfrm>
            <a:off x="1686400" y="3714178"/>
            <a:ext cx="426724" cy="276839"/>
          </a:xfrm>
          <a:prstGeom prst="rect">
            <a:avLst/>
          </a:prstGeom>
          <a:solidFill>
            <a:sysClr val="window" lastClr="FFFFFF"/>
          </a:solidFill>
        </p:spPr>
        <p:txBody>
          <a:bodyPr wrap="none" lIns="68423" tIns="34211" rIns="68423" bIns="34211" rtlCol="0">
            <a:spAutoFit/>
          </a:bodyPr>
          <a:lstStyle/>
          <a:p>
            <a:pPr algn="r" defTabSz="685617">
              <a:defRPr/>
            </a:pPr>
            <a:r>
              <a:rPr lang="en-US" altLang="ja-JP" sz="1350" b="1" kern="0" dirty="0">
                <a:solidFill>
                  <a:srgbClr val="000000"/>
                </a:solidFill>
                <a:latin typeface="Arial" panose="020B0604020202020204" pitchFamily="34" charset="0"/>
                <a:ea typeface="HGP創英角ｺﾞｼｯｸUB" pitchFamily="50" charset="-128"/>
                <a:cs typeface="Arial" panose="020B0604020202020204" pitchFamily="34" charset="0"/>
              </a:rPr>
              <a:t>400</a:t>
            </a:r>
            <a:endParaRPr lang="ja-JP" altLang="en-US" sz="1350" b="1" kern="0" dirty="0">
              <a:solidFill>
                <a:srgbClr val="000000"/>
              </a:solidFill>
              <a:latin typeface="Arial" panose="020B0604020202020204" pitchFamily="34" charset="0"/>
              <a:ea typeface="HGP創英角ｺﾞｼｯｸUB" pitchFamily="50" charset="-128"/>
              <a:cs typeface="Arial" panose="020B0604020202020204" pitchFamily="34" charset="0"/>
            </a:endParaRPr>
          </a:p>
        </p:txBody>
      </p:sp>
      <p:sp>
        <p:nvSpPr>
          <p:cNvPr id="53" name="テキスト ボックス 52"/>
          <p:cNvSpPr txBox="1"/>
          <p:nvPr/>
        </p:nvSpPr>
        <p:spPr>
          <a:xfrm>
            <a:off x="1686400" y="3351031"/>
            <a:ext cx="426724" cy="276839"/>
          </a:xfrm>
          <a:prstGeom prst="rect">
            <a:avLst/>
          </a:prstGeom>
          <a:solidFill>
            <a:sysClr val="window" lastClr="FFFFFF"/>
          </a:solidFill>
        </p:spPr>
        <p:txBody>
          <a:bodyPr wrap="none" lIns="68423" tIns="34211" rIns="68423" bIns="34211" rtlCol="0">
            <a:spAutoFit/>
          </a:bodyPr>
          <a:lstStyle/>
          <a:p>
            <a:pPr algn="r" defTabSz="685617">
              <a:defRPr/>
            </a:pPr>
            <a:r>
              <a:rPr lang="en-US" altLang="ja-JP" sz="1350" b="1" kern="0" dirty="0">
                <a:solidFill>
                  <a:srgbClr val="000000"/>
                </a:solidFill>
                <a:latin typeface="Arial" panose="020B0604020202020204" pitchFamily="34" charset="0"/>
                <a:ea typeface="HGP創英角ｺﾞｼｯｸUB" pitchFamily="50" charset="-128"/>
                <a:cs typeface="Arial" panose="020B0604020202020204" pitchFamily="34" charset="0"/>
              </a:rPr>
              <a:t>600</a:t>
            </a:r>
            <a:endParaRPr lang="ja-JP" altLang="en-US" sz="1350" b="1" kern="0" dirty="0">
              <a:solidFill>
                <a:srgbClr val="000000"/>
              </a:solidFill>
              <a:latin typeface="Arial" panose="020B0604020202020204" pitchFamily="34" charset="0"/>
              <a:ea typeface="HGP創英角ｺﾞｼｯｸUB" pitchFamily="50" charset="-128"/>
              <a:cs typeface="Arial" panose="020B0604020202020204" pitchFamily="34" charset="0"/>
            </a:endParaRPr>
          </a:p>
        </p:txBody>
      </p:sp>
      <p:sp>
        <p:nvSpPr>
          <p:cNvPr id="54" name="テキスト ボックス 53"/>
          <p:cNvSpPr txBox="1"/>
          <p:nvPr/>
        </p:nvSpPr>
        <p:spPr>
          <a:xfrm>
            <a:off x="1686400" y="2987894"/>
            <a:ext cx="426724" cy="276839"/>
          </a:xfrm>
          <a:prstGeom prst="rect">
            <a:avLst/>
          </a:prstGeom>
          <a:solidFill>
            <a:sysClr val="window" lastClr="FFFFFF"/>
          </a:solidFill>
        </p:spPr>
        <p:txBody>
          <a:bodyPr wrap="none" lIns="68423" tIns="34211" rIns="68423" bIns="34211" rtlCol="0">
            <a:spAutoFit/>
          </a:bodyPr>
          <a:lstStyle/>
          <a:p>
            <a:pPr algn="r" defTabSz="685617">
              <a:defRPr/>
            </a:pPr>
            <a:r>
              <a:rPr lang="en-US" altLang="ja-JP" sz="1350" b="1" kern="0" dirty="0">
                <a:solidFill>
                  <a:srgbClr val="000000"/>
                </a:solidFill>
                <a:latin typeface="Arial" panose="020B0604020202020204" pitchFamily="34" charset="0"/>
                <a:ea typeface="HGP創英角ｺﾞｼｯｸUB" pitchFamily="50" charset="-128"/>
                <a:cs typeface="Arial" panose="020B0604020202020204" pitchFamily="34" charset="0"/>
              </a:rPr>
              <a:t>800</a:t>
            </a:r>
            <a:endParaRPr lang="ja-JP" altLang="en-US" sz="1350" b="1" kern="0" dirty="0">
              <a:solidFill>
                <a:srgbClr val="000000"/>
              </a:solidFill>
              <a:latin typeface="Arial" panose="020B0604020202020204" pitchFamily="34" charset="0"/>
              <a:ea typeface="HGP創英角ｺﾞｼｯｸUB" pitchFamily="50" charset="-128"/>
              <a:cs typeface="Arial" panose="020B0604020202020204" pitchFamily="34" charset="0"/>
            </a:endParaRPr>
          </a:p>
        </p:txBody>
      </p:sp>
      <p:sp>
        <p:nvSpPr>
          <p:cNvPr id="55" name="テキスト ボックス 54"/>
          <p:cNvSpPr txBox="1"/>
          <p:nvPr/>
        </p:nvSpPr>
        <p:spPr>
          <a:xfrm>
            <a:off x="1594888" y="2634807"/>
            <a:ext cx="522903" cy="276839"/>
          </a:xfrm>
          <a:prstGeom prst="rect">
            <a:avLst/>
          </a:prstGeom>
          <a:solidFill>
            <a:sysClr val="window" lastClr="FFFFFF"/>
          </a:solidFill>
        </p:spPr>
        <p:txBody>
          <a:bodyPr wrap="none" lIns="68423" tIns="34211" rIns="68423" bIns="34211" rtlCol="0">
            <a:spAutoFit/>
          </a:bodyPr>
          <a:lstStyle/>
          <a:p>
            <a:pPr algn="r" defTabSz="685617">
              <a:defRPr/>
            </a:pPr>
            <a:r>
              <a:rPr lang="en-US" altLang="ja-JP" sz="1350" b="1" kern="0" dirty="0">
                <a:solidFill>
                  <a:srgbClr val="000000"/>
                </a:solidFill>
                <a:latin typeface="Arial" panose="020B0604020202020204" pitchFamily="34" charset="0"/>
                <a:ea typeface="HGP創英角ｺﾞｼｯｸUB" pitchFamily="50" charset="-128"/>
                <a:cs typeface="Arial" panose="020B0604020202020204" pitchFamily="34" charset="0"/>
              </a:rPr>
              <a:t>1000</a:t>
            </a:r>
            <a:endParaRPr lang="ja-JP" altLang="en-US" sz="1350" b="1" kern="0" dirty="0">
              <a:solidFill>
                <a:srgbClr val="000000"/>
              </a:solidFill>
              <a:latin typeface="Arial" panose="020B0604020202020204" pitchFamily="34" charset="0"/>
              <a:ea typeface="HGP創英角ｺﾞｼｯｸUB" pitchFamily="50" charset="-128"/>
              <a:cs typeface="Arial" panose="020B0604020202020204" pitchFamily="34" charset="0"/>
            </a:endParaRPr>
          </a:p>
        </p:txBody>
      </p:sp>
      <p:sp>
        <p:nvSpPr>
          <p:cNvPr id="60" name="正方形/長方形 59"/>
          <p:cNvSpPr/>
          <p:nvPr/>
        </p:nvSpPr>
        <p:spPr bwMode="auto">
          <a:xfrm>
            <a:off x="1759429" y="2342854"/>
            <a:ext cx="330834" cy="100229"/>
          </a:xfrm>
          <a:prstGeom prst="rect">
            <a:avLst/>
          </a:prstGeom>
          <a:solidFill>
            <a:sysClr val="window" lastClr="FFFFFF"/>
          </a:solidFill>
          <a:ln w="38100" cap="flat" cmpd="sng" algn="ctr">
            <a:noFill/>
            <a:prstDash val="solid"/>
            <a:round/>
            <a:headEnd type="none" w="med" len="med"/>
            <a:tailEnd type="none" w="med" len="med"/>
          </a:ln>
          <a:effectLst/>
          <a:extLst/>
        </p:spPr>
        <p:txBody>
          <a:bodyPr vert="horz" wrap="square" lIns="68423" tIns="34211" rIns="68423" bIns="34211" numCol="1" rtlCol="0" anchor="ctr" anchorCtr="0" compatLnSpc="1">
            <a:prstTxWarp prst="textNoShape">
              <a:avLst/>
            </a:prstTxWarp>
            <a:noAutofit/>
          </a:bodyPr>
          <a:lstStyle/>
          <a:p>
            <a:pPr defTabSz="685617">
              <a:spcBef>
                <a:spcPct val="50000"/>
              </a:spcBef>
              <a:defRPr/>
            </a:pPr>
            <a:endParaRPr lang="ja-JP" altLang="en-US" sz="787" b="1" kern="0">
              <a:solidFill>
                <a:srgbClr val="000000"/>
              </a:solidFill>
              <a:effectLst>
                <a:outerShdw blurRad="38100" dist="38100" dir="2700000" algn="tl">
                  <a:srgbClr val="000000">
                    <a:alpha val="43137"/>
                  </a:srgbClr>
                </a:outerShdw>
              </a:effectLst>
              <a:latin typeface="Arial" panose="020B0604020202020204" pitchFamily="34" charset="0"/>
              <a:ea typeface="HGP行書体" pitchFamily="66" charset="-128"/>
              <a:cs typeface="Arial" panose="020B0604020202020204" pitchFamily="34" charset="0"/>
            </a:endParaRPr>
          </a:p>
        </p:txBody>
      </p:sp>
      <p:sp>
        <p:nvSpPr>
          <p:cNvPr id="64" name="正方形/長方形 63"/>
          <p:cNvSpPr/>
          <p:nvPr/>
        </p:nvSpPr>
        <p:spPr bwMode="auto">
          <a:xfrm>
            <a:off x="1561102" y="2253011"/>
            <a:ext cx="644234" cy="274005"/>
          </a:xfrm>
          <a:prstGeom prst="rect">
            <a:avLst/>
          </a:prstGeom>
          <a:noFill/>
          <a:ln w="38100" cap="flat" cmpd="sng" algn="ctr">
            <a:noFill/>
            <a:prstDash val="solid"/>
            <a:round/>
            <a:headEnd type="none" w="med" len="med"/>
            <a:tailEnd type="none" w="med" len="med"/>
          </a:ln>
          <a:effectLst/>
          <a:extLst/>
        </p:spPr>
        <p:txBody>
          <a:bodyPr vert="horz" wrap="square" lIns="68423" tIns="34211" rIns="68423" bIns="34211" numCol="1" rtlCol="0" anchor="ctr" anchorCtr="0" compatLnSpc="1">
            <a:prstTxWarp prst="textNoShape">
              <a:avLst/>
            </a:prstTxWarp>
            <a:noAutofit/>
          </a:bodyPr>
          <a:lstStyle/>
          <a:p>
            <a:pPr algn="ctr" defTabSz="685617" fontAlgn="base">
              <a:lnSpc>
                <a:spcPct val="80000"/>
              </a:lnSpc>
              <a:spcAft>
                <a:spcPct val="0"/>
              </a:spcAft>
            </a:pPr>
            <a:r>
              <a:rPr kumimoji="1" lang="en-US" altLang="ja-JP" sz="1200" b="1" dirty="0">
                <a:solidFill>
                  <a:srgbClr val="000000"/>
                </a:solidFill>
                <a:latin typeface="Arial" panose="020B0604020202020204" pitchFamily="34" charset="0"/>
                <a:ea typeface="HGP行書体" pitchFamily="66" charset="-128"/>
                <a:cs typeface="Arial" panose="020B0604020202020204" pitchFamily="34" charset="0"/>
              </a:rPr>
              <a:t>Billion Yen</a:t>
            </a:r>
            <a:endParaRPr kumimoji="1" lang="ja-JP" altLang="en-US" sz="1200" b="1" dirty="0">
              <a:solidFill>
                <a:srgbClr val="000000"/>
              </a:solidFill>
              <a:latin typeface="Arial" panose="020B0604020202020204" pitchFamily="34" charset="0"/>
              <a:ea typeface="HGP行書体" pitchFamily="66" charset="-128"/>
              <a:cs typeface="Arial" panose="020B0604020202020204" pitchFamily="34" charset="0"/>
            </a:endParaRPr>
          </a:p>
        </p:txBody>
      </p:sp>
      <p:sp>
        <p:nvSpPr>
          <p:cNvPr id="51" name="テキスト ボックス 50"/>
          <p:cNvSpPr txBox="1"/>
          <p:nvPr/>
        </p:nvSpPr>
        <p:spPr>
          <a:xfrm>
            <a:off x="1686400" y="4077319"/>
            <a:ext cx="426724" cy="276839"/>
          </a:xfrm>
          <a:prstGeom prst="rect">
            <a:avLst/>
          </a:prstGeom>
          <a:solidFill>
            <a:sysClr val="window" lastClr="FFFFFF"/>
          </a:solidFill>
        </p:spPr>
        <p:txBody>
          <a:bodyPr wrap="none" lIns="68423" tIns="34211" rIns="68423" bIns="34211" rtlCol="0">
            <a:spAutoFit/>
          </a:bodyPr>
          <a:lstStyle/>
          <a:p>
            <a:pPr algn="r" defTabSz="685617">
              <a:defRPr/>
            </a:pPr>
            <a:r>
              <a:rPr lang="en-US" altLang="ja-JP" sz="1350" b="1" kern="0" dirty="0">
                <a:solidFill>
                  <a:srgbClr val="000000"/>
                </a:solidFill>
                <a:latin typeface="Arial" panose="020B0604020202020204" pitchFamily="34" charset="0"/>
                <a:ea typeface="HGP創英角ｺﾞｼｯｸUB" pitchFamily="50" charset="-128"/>
                <a:cs typeface="Arial" panose="020B0604020202020204" pitchFamily="34" charset="0"/>
              </a:rPr>
              <a:t>200</a:t>
            </a:r>
            <a:endParaRPr lang="ja-JP" altLang="en-US" sz="1350" b="1" kern="0" dirty="0">
              <a:solidFill>
                <a:srgbClr val="000000"/>
              </a:solidFill>
              <a:latin typeface="Arial" panose="020B0604020202020204" pitchFamily="34" charset="0"/>
              <a:ea typeface="HGP創英角ｺﾞｼｯｸUB" pitchFamily="50" charset="-128"/>
              <a:cs typeface="Arial" panose="020B0604020202020204" pitchFamily="34" charset="0"/>
            </a:endParaRPr>
          </a:p>
        </p:txBody>
      </p:sp>
      <p:sp>
        <p:nvSpPr>
          <p:cNvPr id="56" name="テキスト ボックス 55"/>
          <p:cNvSpPr txBox="1"/>
          <p:nvPr/>
        </p:nvSpPr>
        <p:spPr>
          <a:xfrm>
            <a:off x="1862871" y="4427337"/>
            <a:ext cx="234363" cy="276839"/>
          </a:xfrm>
          <a:prstGeom prst="rect">
            <a:avLst/>
          </a:prstGeom>
          <a:solidFill>
            <a:sysClr val="window" lastClr="FFFFFF"/>
          </a:solidFill>
        </p:spPr>
        <p:txBody>
          <a:bodyPr wrap="none" lIns="68423" tIns="34211" rIns="68423" bIns="34211" rtlCol="0">
            <a:spAutoFit/>
          </a:bodyPr>
          <a:lstStyle/>
          <a:p>
            <a:pPr algn="r" defTabSz="685617">
              <a:defRPr/>
            </a:pPr>
            <a:r>
              <a:rPr lang="en-US" altLang="ja-JP" sz="1350" b="1" kern="0" dirty="0">
                <a:solidFill>
                  <a:srgbClr val="000000"/>
                </a:solidFill>
                <a:latin typeface="Arial" panose="020B0604020202020204" pitchFamily="34" charset="0"/>
                <a:ea typeface="HGP創英角ｺﾞｼｯｸUB" pitchFamily="50" charset="-128"/>
                <a:cs typeface="Arial" panose="020B0604020202020204" pitchFamily="34" charset="0"/>
              </a:rPr>
              <a:t>0</a:t>
            </a:r>
            <a:endParaRPr lang="ja-JP" altLang="en-US" sz="1350" b="1" kern="0" dirty="0">
              <a:solidFill>
                <a:srgbClr val="000000"/>
              </a:solidFill>
              <a:latin typeface="Arial" panose="020B0604020202020204" pitchFamily="34" charset="0"/>
              <a:ea typeface="HGP創英角ｺﾞｼｯｸUB" pitchFamily="50" charset="-128"/>
              <a:cs typeface="Arial" panose="020B0604020202020204" pitchFamily="34" charset="0"/>
            </a:endParaRPr>
          </a:p>
        </p:txBody>
      </p:sp>
      <p:sp>
        <p:nvSpPr>
          <p:cNvPr id="91" name="正方形/長方形 90"/>
          <p:cNvSpPr/>
          <p:nvPr/>
        </p:nvSpPr>
        <p:spPr bwMode="auto">
          <a:xfrm>
            <a:off x="8008531" y="3144135"/>
            <a:ext cx="1108045" cy="253897"/>
          </a:xfrm>
          <a:prstGeom prst="rect">
            <a:avLst/>
          </a:prstGeom>
          <a:solidFill>
            <a:schemeClr val="bg1"/>
          </a:solidFill>
          <a:ln w="38100" cap="flat" cmpd="sng" algn="ctr">
            <a:noFill/>
            <a:prstDash val="solid"/>
            <a:round/>
            <a:headEnd type="none" w="med" len="med"/>
            <a:tailEnd type="none" w="med" len="med"/>
          </a:ln>
          <a:effectLst/>
          <a:extLst/>
        </p:spPr>
        <p:txBody>
          <a:bodyPr vert="horz" wrap="square" lIns="68562" tIns="34281" rIns="68562" bIns="34281" numCol="1" rtlCol="0" anchor="ctr" anchorCtr="0" compatLnSpc="1">
            <a:prstTxWarp prst="textNoShape">
              <a:avLst/>
            </a:prstTxWarp>
            <a:spAutoFit/>
          </a:bodyPr>
          <a:lstStyle/>
          <a:p>
            <a:pPr defTabSz="685617" fontAlgn="base">
              <a:spcBef>
                <a:spcPct val="50000"/>
              </a:spcBef>
              <a:spcAft>
                <a:spcPct val="0"/>
              </a:spcAft>
            </a:pPr>
            <a:endParaRPr kumimoji="1" lang="ja-JP" altLang="en-US" sz="1200" b="1">
              <a:solidFill>
                <a:srgbClr val="000000"/>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93" name="正方形/長方形 92"/>
          <p:cNvSpPr/>
          <p:nvPr/>
        </p:nvSpPr>
        <p:spPr>
          <a:xfrm>
            <a:off x="2081798" y="4612590"/>
            <a:ext cx="5869749" cy="244846"/>
          </a:xfrm>
          <a:prstGeom prst="rect">
            <a:avLst/>
          </a:prstGeom>
          <a:solidFill>
            <a:srgbClr val="FFFFFF"/>
          </a:solidFill>
          <a:ln w="25400" cap="flat" cmpd="sng" algn="ctr">
            <a:noFill/>
            <a:prstDash val="solid"/>
          </a:ln>
          <a:effectLst/>
        </p:spPr>
        <p:txBody>
          <a:bodyPr lIns="68531" tIns="34268" rIns="68531" bIns="34268" rtlCol="0" anchor="ctr"/>
          <a:lstStyle/>
          <a:p>
            <a:pPr algn="ctr" defTabSz="685617"/>
            <a:endParaRPr kumimoji="1" lang="ja-JP" altLang="en-US" sz="2099" kern="0" dirty="0">
              <a:solidFill>
                <a:srgbClr val="33CC33"/>
              </a:solidFill>
              <a:latin typeface="Arial"/>
              <a:ea typeface="HGP創英角ｺﾞｼｯｸUB"/>
            </a:endParaRPr>
          </a:p>
        </p:txBody>
      </p:sp>
      <p:sp>
        <p:nvSpPr>
          <p:cNvPr id="48" name="テキスト ボックス 47"/>
          <p:cNvSpPr txBox="1"/>
          <p:nvPr/>
        </p:nvSpPr>
        <p:spPr>
          <a:xfrm>
            <a:off x="2661552" y="4557573"/>
            <a:ext cx="567787" cy="299923"/>
          </a:xfrm>
          <a:prstGeom prst="rect">
            <a:avLst/>
          </a:prstGeom>
          <a:noFill/>
        </p:spPr>
        <p:txBody>
          <a:bodyPr wrap="none" lIns="68423" tIns="34211" rIns="68423" bIns="34211" rtlCol="0">
            <a:spAutoFit/>
          </a:bodyPr>
          <a:lstStyle/>
          <a:p>
            <a:pPr algn="ctr" defTabSz="685617">
              <a:defRPr/>
            </a:pPr>
            <a:r>
              <a:rPr lang="en-US" altLang="ja-JP" sz="1500" b="1" kern="0" dirty="0">
                <a:solidFill>
                  <a:srgbClr val="000000"/>
                </a:solidFill>
                <a:latin typeface="Arial"/>
                <a:ea typeface="HGP創英角ｺﾞｼｯｸUB" pitchFamily="50" charset="-128"/>
              </a:rPr>
              <a:t>2000</a:t>
            </a:r>
            <a:endParaRPr lang="ja-JP" altLang="en-US" sz="1500" b="1" kern="0" dirty="0">
              <a:solidFill>
                <a:srgbClr val="000000"/>
              </a:solidFill>
              <a:latin typeface="Arial"/>
              <a:ea typeface="HGP創英角ｺﾞｼｯｸUB" pitchFamily="50" charset="-128"/>
            </a:endParaRPr>
          </a:p>
        </p:txBody>
      </p:sp>
      <p:sp>
        <p:nvSpPr>
          <p:cNvPr id="49" name="テキスト ボックス 48"/>
          <p:cNvSpPr txBox="1"/>
          <p:nvPr/>
        </p:nvSpPr>
        <p:spPr>
          <a:xfrm>
            <a:off x="5810263" y="4557573"/>
            <a:ext cx="567787" cy="299923"/>
          </a:xfrm>
          <a:prstGeom prst="rect">
            <a:avLst/>
          </a:prstGeom>
          <a:noFill/>
        </p:spPr>
        <p:txBody>
          <a:bodyPr wrap="none" lIns="68423" tIns="34211" rIns="68423" bIns="34211" rtlCol="0">
            <a:spAutoFit/>
          </a:bodyPr>
          <a:lstStyle/>
          <a:p>
            <a:pPr algn="ctr" defTabSz="685617">
              <a:defRPr/>
            </a:pPr>
            <a:r>
              <a:rPr lang="en-US" altLang="ja-JP" sz="1500" b="1" kern="0" dirty="0">
                <a:solidFill>
                  <a:srgbClr val="000000"/>
                </a:solidFill>
                <a:latin typeface="Arial"/>
                <a:ea typeface="HGP創英角ｺﾞｼｯｸUB" pitchFamily="50" charset="-128"/>
              </a:rPr>
              <a:t>2010</a:t>
            </a:r>
            <a:endParaRPr lang="ja-JP" altLang="en-US" sz="1500" b="1" kern="0" dirty="0">
              <a:solidFill>
                <a:srgbClr val="000000"/>
              </a:solidFill>
              <a:latin typeface="Arial"/>
              <a:ea typeface="HGP創英角ｺﾞｼｯｸUB" pitchFamily="50" charset="-128"/>
            </a:endParaRPr>
          </a:p>
        </p:txBody>
      </p:sp>
      <p:sp>
        <p:nvSpPr>
          <p:cNvPr id="50" name="テキスト ボックス 49"/>
          <p:cNvSpPr txBox="1"/>
          <p:nvPr/>
        </p:nvSpPr>
        <p:spPr>
          <a:xfrm>
            <a:off x="7384616" y="4557573"/>
            <a:ext cx="567787" cy="299923"/>
          </a:xfrm>
          <a:prstGeom prst="rect">
            <a:avLst/>
          </a:prstGeom>
          <a:noFill/>
        </p:spPr>
        <p:txBody>
          <a:bodyPr wrap="none" lIns="68423" tIns="34211" rIns="68423" bIns="34211" rtlCol="0">
            <a:spAutoFit/>
          </a:bodyPr>
          <a:lstStyle/>
          <a:p>
            <a:pPr algn="ctr" defTabSz="685617">
              <a:defRPr/>
            </a:pPr>
            <a:r>
              <a:rPr lang="en-US" altLang="ja-JP" sz="1500" b="1" kern="0" dirty="0">
                <a:solidFill>
                  <a:srgbClr val="000000"/>
                </a:solidFill>
                <a:latin typeface="Arial"/>
                <a:ea typeface="HGP創英角ｺﾞｼｯｸUB" pitchFamily="50" charset="-128"/>
              </a:rPr>
              <a:t>2015</a:t>
            </a:r>
            <a:endParaRPr lang="ja-JP" altLang="en-US" sz="1500" b="1" kern="0" dirty="0">
              <a:solidFill>
                <a:srgbClr val="000000"/>
              </a:solidFill>
              <a:latin typeface="Arial"/>
              <a:ea typeface="HGP創英角ｺﾞｼｯｸUB" pitchFamily="50" charset="-128"/>
            </a:endParaRPr>
          </a:p>
        </p:txBody>
      </p:sp>
      <p:sp>
        <p:nvSpPr>
          <p:cNvPr id="71" name="テキスト ボックス 70"/>
          <p:cNvSpPr txBox="1"/>
          <p:nvPr/>
        </p:nvSpPr>
        <p:spPr>
          <a:xfrm>
            <a:off x="4235907" y="4557573"/>
            <a:ext cx="567787" cy="299923"/>
          </a:xfrm>
          <a:prstGeom prst="rect">
            <a:avLst/>
          </a:prstGeom>
          <a:noFill/>
        </p:spPr>
        <p:txBody>
          <a:bodyPr wrap="none" lIns="68423" tIns="34211" rIns="68423" bIns="34211" rtlCol="0">
            <a:spAutoFit/>
          </a:bodyPr>
          <a:lstStyle/>
          <a:p>
            <a:pPr algn="ctr" defTabSz="685617">
              <a:defRPr/>
            </a:pPr>
            <a:r>
              <a:rPr lang="en-US" altLang="ja-JP" sz="1500" b="1" kern="0" dirty="0">
                <a:solidFill>
                  <a:srgbClr val="000000"/>
                </a:solidFill>
                <a:latin typeface="Arial"/>
                <a:ea typeface="HGP創英角ｺﾞｼｯｸUB" pitchFamily="50" charset="-128"/>
              </a:rPr>
              <a:t>2005</a:t>
            </a:r>
            <a:endParaRPr lang="ja-JP" altLang="en-US" sz="1500" b="1" kern="0" dirty="0">
              <a:solidFill>
                <a:srgbClr val="000000"/>
              </a:solidFill>
              <a:latin typeface="Arial"/>
              <a:ea typeface="HGP創英角ｺﾞｼｯｸUB" pitchFamily="50" charset="-128"/>
            </a:endParaRPr>
          </a:p>
        </p:txBody>
      </p:sp>
      <p:sp>
        <p:nvSpPr>
          <p:cNvPr id="44" name="テキスト ボックス 43"/>
          <p:cNvSpPr txBox="1"/>
          <p:nvPr/>
        </p:nvSpPr>
        <p:spPr>
          <a:xfrm>
            <a:off x="302008" y="65340"/>
            <a:ext cx="8692702" cy="923073"/>
          </a:xfrm>
          <a:prstGeom prst="rect">
            <a:avLst/>
          </a:prstGeom>
          <a:noFill/>
        </p:spPr>
        <p:txBody>
          <a:bodyPr wrap="square" rtlCol="0">
            <a:spAutoFit/>
          </a:bodyPr>
          <a:lstStyle/>
          <a:p>
            <a:pPr defTabSz="685617" fontAlgn="base">
              <a:spcBef>
                <a:spcPct val="0"/>
              </a:spcBef>
              <a:spcAft>
                <a:spcPct val="0"/>
              </a:spcAft>
            </a:pPr>
            <a:r>
              <a:rPr kumimoji="1" lang="en-US" altLang="ja-JP" sz="2699" b="1" dirty="0">
                <a:solidFill>
                  <a:prstClr val="white">
                    <a:lumMod val="50000"/>
                  </a:prstClr>
                </a:solidFill>
                <a:latin typeface="Segoe UI" panose="020B0502040204020203" pitchFamily="34" charset="0"/>
                <a:ea typeface="Segoe UI" panose="020B0502040204020203" pitchFamily="34" charset="0"/>
                <a:cs typeface="Segoe UI" panose="020B0502040204020203" pitchFamily="34" charset="0"/>
              </a:rPr>
              <a:t>The </a:t>
            </a:r>
            <a:r>
              <a:rPr kumimoji="1" lang="en-US" altLang="ja-JP" sz="2699" b="1" dirty="0">
                <a:solidFill>
                  <a:prstClr val="white">
                    <a:lumMod val="50000"/>
                  </a:prstClr>
                </a:solidFill>
                <a:latin typeface="Segoe UI" panose="020B0502040204020203" pitchFamily="34" charset="0"/>
                <a:ea typeface="Segoe UI" panose="020B0502040204020203" pitchFamily="34" charset="0"/>
                <a:cs typeface="Segoe UI" panose="020B0502040204020203" pitchFamily="34" charset="0"/>
              </a:rPr>
              <a:t>data </a:t>
            </a:r>
            <a:r>
              <a:rPr kumimoji="1" lang="en-US" altLang="ja-JP" sz="2699" b="1" dirty="0">
                <a:solidFill>
                  <a:prstClr val="white">
                    <a:lumMod val="50000"/>
                  </a:prstClr>
                </a:solidFill>
                <a:latin typeface="Segoe UI" panose="020B0502040204020203" pitchFamily="34" charset="0"/>
                <a:ea typeface="Segoe UI" panose="020B0502040204020203" pitchFamily="34" charset="0"/>
                <a:cs typeface="Segoe UI" panose="020B0502040204020203" pitchFamily="34" charset="0"/>
              </a:rPr>
              <a:t>capacity enhancement </a:t>
            </a:r>
            <a:r>
              <a:rPr kumimoji="1" lang="en-US" altLang="ja-JP" sz="2699" b="1" dirty="0">
                <a:solidFill>
                  <a:prstClr val="white">
                    <a:lumMod val="50000"/>
                  </a:prstClr>
                </a:solidFill>
                <a:latin typeface="Segoe UI" panose="020B0502040204020203" pitchFamily="34" charset="0"/>
                <a:ea typeface="Segoe UI" panose="020B0502040204020203" pitchFamily="34" charset="0"/>
                <a:cs typeface="Segoe UI" panose="020B0502040204020203" pitchFamily="34" charset="0"/>
              </a:rPr>
              <a:t>with no </a:t>
            </a:r>
            <a:r>
              <a:rPr kumimoji="1" lang="en-US" altLang="ja-JP" sz="2699" b="1" dirty="0">
                <a:solidFill>
                  <a:prstClr val="white">
                    <a:lumMod val="50000"/>
                  </a:prstClr>
                </a:solidFill>
                <a:latin typeface="Segoe UI" panose="020B0502040204020203" pitchFamily="34" charset="0"/>
                <a:ea typeface="Segoe UI" panose="020B0502040204020203" pitchFamily="34" charset="0"/>
                <a:cs typeface="Segoe UI" panose="020B0502040204020203" pitchFamily="34" charset="0"/>
              </a:rPr>
              <a:t>increasing </a:t>
            </a:r>
            <a:r>
              <a:rPr kumimoji="1" lang="en-US" altLang="ja-JP" sz="2699" b="1" dirty="0">
                <a:solidFill>
                  <a:prstClr val="white">
                    <a:lumMod val="50000"/>
                  </a:prstClr>
                </a:solidFill>
                <a:latin typeface="Segoe UI" panose="020B0502040204020203" pitchFamily="34" charset="0"/>
                <a:ea typeface="Segoe UI" panose="020B0502040204020203" pitchFamily="34" charset="0"/>
                <a:cs typeface="Segoe UI" panose="020B0502040204020203" pitchFamily="34" charset="0"/>
              </a:rPr>
              <a:t>trend in CAPEX </a:t>
            </a:r>
            <a:r>
              <a:rPr kumimoji="1" lang="en-US" altLang="ja-JP" sz="2699" b="1" dirty="0">
                <a:solidFill>
                  <a:prstClr val="white">
                    <a:lumMod val="50000"/>
                  </a:prstClr>
                </a:solidFill>
                <a:latin typeface="Segoe UI" panose="020B0502040204020203" pitchFamily="34" charset="0"/>
                <a:ea typeface="Segoe UI" panose="020B0502040204020203" pitchFamily="34" charset="0"/>
                <a:cs typeface="Segoe UI" panose="020B0502040204020203" pitchFamily="34" charset="0"/>
              </a:rPr>
              <a:t>can be one of the 5G killer services.</a:t>
            </a:r>
            <a:endParaRPr kumimoji="1" lang="ja-JP" altLang="en-US" sz="2699" b="1" dirty="0">
              <a:solidFill>
                <a:prstClr val="white">
                  <a:lumMod val="50000"/>
                </a:prstClr>
              </a:solidFill>
              <a:latin typeface="Segoe UI" panose="020B0502040204020203" pitchFamily="34" charset="0"/>
              <a:ea typeface="Meiryo UI"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1670684100"/>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66"/>
                                        </p:tgtEl>
                                        <p:attrNameLst>
                                          <p:attrName>style.visibility</p:attrName>
                                        </p:attrNameLst>
                                      </p:cBhvr>
                                      <p:to>
                                        <p:strVal val="visible"/>
                                      </p:to>
                                    </p:set>
                                    <p:animEffect transition="in" filter="wipe(left)">
                                      <p:cBhvr>
                                        <p:cTn id="11" dur="500"/>
                                        <p:tgtEl>
                                          <p:spTgt spid="66"/>
                                        </p:tgtEl>
                                      </p:cBhvr>
                                    </p:animEffect>
                                  </p:childTnLst>
                                </p:cTn>
                              </p:par>
                              <p:par>
                                <p:cTn id="12" presetID="22" presetClass="entr" presetSubtype="4" fill="hold" nodeType="withEffect">
                                  <p:stCondLst>
                                    <p:cond delay="200"/>
                                  </p:stCondLst>
                                  <p:childTnLst>
                                    <p:set>
                                      <p:cBhvr>
                                        <p:cTn id="13" dur="1" fill="hold">
                                          <p:stCondLst>
                                            <p:cond delay="0"/>
                                          </p:stCondLst>
                                        </p:cTn>
                                        <p:tgtEl>
                                          <p:spTgt spid="72"/>
                                        </p:tgtEl>
                                        <p:attrNameLst>
                                          <p:attrName>style.visibility</p:attrName>
                                        </p:attrNameLst>
                                      </p:cBhvr>
                                      <p:to>
                                        <p:strVal val="visible"/>
                                      </p:to>
                                    </p:set>
                                    <p:animEffect transition="in" filter="wipe(down)">
                                      <p:cBhvr>
                                        <p:cTn id="14" dur="300"/>
                                        <p:tgtEl>
                                          <p:spTgt spid="72"/>
                                        </p:tgtEl>
                                      </p:cBhvr>
                                    </p:animEffec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6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4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670"/>
            <a:ext cx="9143999" cy="5142830"/>
          </a:xfrm>
          <a:prstGeom prst="rect">
            <a:avLst/>
          </a:prstGeom>
          <a:noFill/>
          <a:ln>
            <a:noFill/>
          </a:ln>
          <a:effectLst>
            <a:outerShdw blurRad="50800" dist="50800" dir="54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正方形/長方形 5"/>
          <p:cNvSpPr/>
          <p:nvPr/>
        </p:nvSpPr>
        <p:spPr bwMode="auto">
          <a:xfrm>
            <a:off x="3" y="1784"/>
            <a:ext cx="9143998" cy="5141716"/>
          </a:xfrm>
          <a:prstGeom prst="rect">
            <a:avLst/>
          </a:prstGeom>
          <a:solidFill>
            <a:srgbClr val="000000">
              <a:alpha val="60000"/>
            </a:srgbClr>
          </a:solidFill>
          <a:ln w="317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1" lang="ja-JP" altLang="en-US" sz="1600" b="1" i="0" u="none" strike="noStrike" cap="none" normalizeH="0" baseline="0" smtClean="0">
              <a:ln>
                <a:noFill/>
              </a:ln>
              <a:solidFill>
                <a:schemeClr val="tx1"/>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7" name="テキスト ボックス 6"/>
          <p:cNvSpPr txBox="1"/>
          <p:nvPr/>
        </p:nvSpPr>
        <p:spPr>
          <a:xfrm>
            <a:off x="1" y="1203598"/>
            <a:ext cx="9059998" cy="3059642"/>
          </a:xfrm>
          <a:prstGeom prst="rect">
            <a:avLst/>
          </a:prstGeom>
          <a:noFill/>
        </p:spPr>
        <p:txBody>
          <a:bodyPr wrap="square" lIns="68413" tIns="34206" rIns="68413" bIns="34206" rtlCol="0">
            <a:spAutoFit/>
          </a:bodyPr>
          <a:lstStyle/>
          <a:p>
            <a:pPr marL="601018" indent="-268439" defTabSz="685617" fontAlgn="base">
              <a:lnSpc>
                <a:spcPct val="90000"/>
              </a:lnSpc>
              <a:spcBef>
                <a:spcPct val="0"/>
              </a:spcBef>
              <a:buFont typeface="Wingdings" panose="05000000000000000000" pitchFamily="2" charset="2"/>
              <a:buChar char="Ø"/>
            </a:pPr>
            <a:r>
              <a:rPr kumimoji="1" lang="en-US" altLang="ja-JP" sz="2699" b="1" dirty="0" err="1">
                <a:solidFill>
                  <a:srgbClr val="FFFFFF">
                    <a:lumMod val="95000"/>
                  </a:srgbClr>
                </a:solidFill>
                <a:latin typeface="Segoe UI" panose="020B0502040204020203" pitchFamily="34" charset="0"/>
                <a:ea typeface="Segoe UI" panose="020B0502040204020203" pitchFamily="34" charset="0"/>
                <a:cs typeface="Segoe UI" panose="020B0502040204020203" pitchFamily="34" charset="0"/>
              </a:rPr>
              <a:t>eMBB</a:t>
            </a:r>
            <a:r>
              <a:rPr kumimoji="1" lang="en-US" altLang="ja-JP" sz="2699" b="1" dirty="0">
                <a:solidFill>
                  <a:srgbClr val="FFFFFF">
                    <a:lumMod val="95000"/>
                  </a:srgbClr>
                </a:solidFill>
                <a:latin typeface="Segoe UI" panose="020B0502040204020203" pitchFamily="34" charset="0"/>
                <a:ea typeface="Segoe UI" panose="020B0502040204020203" pitchFamily="34" charset="0"/>
                <a:cs typeface="Segoe UI" panose="020B0502040204020203" pitchFamily="34" charset="0"/>
              </a:rPr>
              <a:t>, </a:t>
            </a:r>
            <a:r>
              <a:rPr kumimoji="1" lang="en-US" altLang="ja-JP" sz="2699" b="1" dirty="0" err="1">
                <a:solidFill>
                  <a:srgbClr val="FFFFFF">
                    <a:lumMod val="95000"/>
                  </a:srgbClr>
                </a:solidFill>
                <a:latin typeface="Segoe UI" panose="020B0502040204020203" pitchFamily="34" charset="0"/>
                <a:ea typeface="Segoe UI" panose="020B0502040204020203" pitchFamily="34" charset="0"/>
                <a:cs typeface="Segoe UI" panose="020B0502040204020203" pitchFamily="34" charset="0"/>
              </a:rPr>
              <a:t>mMTC</a:t>
            </a:r>
            <a:r>
              <a:rPr kumimoji="1" lang="en-US" altLang="ja-JP" sz="2699" b="1" dirty="0">
                <a:solidFill>
                  <a:srgbClr val="FFFFFF">
                    <a:lumMod val="95000"/>
                  </a:srgbClr>
                </a:solidFill>
                <a:latin typeface="Segoe UI" panose="020B0502040204020203" pitchFamily="34" charset="0"/>
                <a:ea typeface="Segoe UI" panose="020B0502040204020203" pitchFamily="34" charset="0"/>
                <a:cs typeface="Segoe UI" panose="020B0502040204020203" pitchFamily="34" charset="0"/>
              </a:rPr>
              <a:t> and </a:t>
            </a:r>
            <a:r>
              <a:rPr kumimoji="1" lang="en-US" altLang="ja-JP" sz="2699" b="1" dirty="0" err="1">
                <a:solidFill>
                  <a:srgbClr val="FFFFFF">
                    <a:lumMod val="95000"/>
                  </a:srgbClr>
                </a:solidFill>
                <a:latin typeface="Segoe UI" panose="020B0502040204020203" pitchFamily="34" charset="0"/>
                <a:ea typeface="Segoe UI" panose="020B0502040204020203" pitchFamily="34" charset="0"/>
                <a:cs typeface="Segoe UI" panose="020B0502040204020203" pitchFamily="34" charset="0"/>
              </a:rPr>
              <a:t>uRLLC</a:t>
            </a:r>
            <a:r>
              <a:rPr kumimoji="1" lang="en-US" altLang="ja-JP" sz="2699" b="1" dirty="0">
                <a:solidFill>
                  <a:srgbClr val="FFFFFF">
                    <a:lumMod val="95000"/>
                  </a:srgbClr>
                </a:solidFill>
                <a:latin typeface="Segoe UI" panose="020B0502040204020203" pitchFamily="34" charset="0"/>
                <a:ea typeface="Segoe UI" panose="020B0502040204020203" pitchFamily="34" charset="0"/>
                <a:cs typeface="Segoe UI" panose="020B0502040204020203" pitchFamily="34" charset="0"/>
              </a:rPr>
              <a:t> will provide </a:t>
            </a:r>
            <a:r>
              <a:rPr kumimoji="1" lang="en-US" altLang="ja-JP" sz="2699" b="1" dirty="0">
                <a:solidFill>
                  <a:srgbClr val="FF99FF"/>
                </a:solidFill>
                <a:latin typeface="Segoe UI" panose="020B0502040204020203" pitchFamily="34" charset="0"/>
                <a:ea typeface="Segoe UI" panose="020B0502040204020203" pitchFamily="34" charset="0"/>
                <a:cs typeface="Segoe UI" panose="020B0502040204020203" pitchFamily="34" charset="0"/>
              </a:rPr>
              <a:t>various use cases for enterprises and consumers</a:t>
            </a:r>
            <a:r>
              <a:rPr kumimoji="1" lang="en-US" altLang="ja-JP" sz="2699" b="1" dirty="0">
                <a:solidFill>
                  <a:srgbClr val="FFFFFF">
                    <a:lumMod val="95000"/>
                  </a:srgbClr>
                </a:solidFill>
                <a:latin typeface="Segoe UI" panose="020B0502040204020203" pitchFamily="34" charset="0"/>
                <a:ea typeface="Segoe UI" panose="020B0502040204020203" pitchFamily="34" charset="0"/>
                <a:cs typeface="Segoe UI" panose="020B0502040204020203" pitchFamily="34" charset="0"/>
              </a:rPr>
              <a:t>.</a:t>
            </a:r>
          </a:p>
          <a:p>
            <a:pPr marL="601018" indent="-268439" defTabSz="685617" fontAlgn="base">
              <a:lnSpc>
                <a:spcPct val="90000"/>
              </a:lnSpc>
              <a:spcBef>
                <a:spcPct val="0"/>
              </a:spcBef>
              <a:buFont typeface="Wingdings" panose="05000000000000000000" pitchFamily="2" charset="2"/>
              <a:buChar char="Ø"/>
            </a:pPr>
            <a:endParaRPr kumimoji="1" lang="en-US" altLang="ja-JP" sz="2699" b="1" dirty="0">
              <a:solidFill>
                <a:srgbClr val="FFFFFF">
                  <a:lumMod val="95000"/>
                </a:srgbClr>
              </a:solidFill>
              <a:latin typeface="Segoe UI" panose="020B0502040204020203" pitchFamily="34" charset="0"/>
              <a:ea typeface="Segoe UI" panose="020B0502040204020203" pitchFamily="34" charset="0"/>
              <a:cs typeface="Segoe UI" panose="020B0502040204020203" pitchFamily="34" charset="0"/>
            </a:endParaRPr>
          </a:p>
          <a:p>
            <a:pPr marL="601018" indent="-268439" defTabSz="685617" fontAlgn="base">
              <a:lnSpc>
                <a:spcPct val="90000"/>
              </a:lnSpc>
              <a:spcBef>
                <a:spcPct val="0"/>
              </a:spcBef>
              <a:buFont typeface="Wingdings" panose="05000000000000000000" pitchFamily="2" charset="2"/>
              <a:buChar char="Ø"/>
            </a:pPr>
            <a:r>
              <a:rPr kumimoji="1" lang="en-US" altLang="ja-JP" sz="2699" b="1" dirty="0">
                <a:solidFill>
                  <a:srgbClr val="FFFFFF">
                    <a:lumMod val="95000"/>
                  </a:srgbClr>
                </a:solidFill>
                <a:latin typeface="Segoe UI" panose="020B0502040204020203" pitchFamily="34" charset="0"/>
                <a:ea typeface="Segoe UI" panose="020B0502040204020203" pitchFamily="34" charset="0"/>
                <a:cs typeface="Segoe UI" panose="020B0502040204020203" pitchFamily="34" charset="0"/>
              </a:rPr>
              <a:t>5G </a:t>
            </a:r>
            <a:r>
              <a:rPr kumimoji="1" lang="en-US" altLang="ja-JP" sz="2699" b="1" dirty="0">
                <a:solidFill>
                  <a:srgbClr val="FFFFFF">
                    <a:lumMod val="95000"/>
                  </a:srgbClr>
                </a:solidFill>
                <a:latin typeface="Segoe UI" panose="020B0502040204020203" pitchFamily="34" charset="0"/>
                <a:ea typeface="Segoe UI" panose="020B0502040204020203" pitchFamily="34" charset="0"/>
                <a:cs typeface="Segoe UI" panose="020B0502040204020203" pitchFamily="34" charset="0"/>
              </a:rPr>
              <a:t>will </a:t>
            </a:r>
            <a:r>
              <a:rPr kumimoji="1" lang="en-US" altLang="ja-JP" sz="2699" b="1" dirty="0">
                <a:solidFill>
                  <a:srgbClr val="FFFFFF">
                    <a:lumMod val="95000"/>
                  </a:srgbClr>
                </a:solidFill>
                <a:latin typeface="Segoe UI" panose="020B0502040204020203" pitchFamily="34" charset="0"/>
                <a:ea typeface="Segoe UI" panose="020B0502040204020203" pitchFamily="34" charset="0"/>
                <a:cs typeface="Segoe UI" panose="020B0502040204020203" pitchFamily="34" charset="0"/>
              </a:rPr>
              <a:t>create </a:t>
            </a:r>
            <a:r>
              <a:rPr kumimoji="1" lang="en-US" altLang="ja-JP" sz="2699" b="1" dirty="0">
                <a:solidFill>
                  <a:srgbClr val="FF99FF"/>
                </a:solidFill>
                <a:latin typeface="Segoe UI" panose="020B0502040204020203" pitchFamily="34" charset="0"/>
                <a:ea typeface="Segoe UI" panose="020B0502040204020203" pitchFamily="34" charset="0"/>
                <a:cs typeface="Segoe UI" panose="020B0502040204020203" pitchFamily="34" charset="0"/>
              </a:rPr>
              <a:t>new business models and </a:t>
            </a:r>
            <a:r>
              <a:rPr kumimoji="1" lang="en-US" altLang="ja-JP" sz="2699" b="1" dirty="0">
                <a:solidFill>
                  <a:srgbClr val="FF99FF"/>
                </a:solidFill>
                <a:latin typeface="Segoe UI" panose="020B0502040204020203" pitchFamily="34" charset="0"/>
                <a:ea typeface="Segoe UI" panose="020B0502040204020203" pitchFamily="34" charset="0"/>
                <a:cs typeface="Segoe UI" panose="020B0502040204020203" pitchFamily="34" charset="0"/>
              </a:rPr>
              <a:t>ecosystems </a:t>
            </a:r>
            <a:r>
              <a:rPr kumimoji="1" lang="en-US" altLang="ja-JP" sz="2699" b="1" dirty="0">
                <a:solidFill>
                  <a:srgbClr val="FFFFFF">
                    <a:lumMod val="95000"/>
                  </a:srgbClr>
                </a:solidFill>
                <a:latin typeface="Segoe UI" panose="020B0502040204020203" pitchFamily="34" charset="0"/>
                <a:ea typeface="Segoe UI" panose="020B0502040204020203" pitchFamily="34" charset="0"/>
                <a:cs typeface="Segoe UI" panose="020B0502040204020203" pitchFamily="34" charset="0"/>
              </a:rPr>
              <a:t>through collaborations </a:t>
            </a:r>
            <a:r>
              <a:rPr kumimoji="1" lang="en-US" altLang="ja-JP" sz="2699" b="1" dirty="0">
                <a:solidFill>
                  <a:srgbClr val="FF99FF"/>
                </a:solidFill>
                <a:latin typeface="Segoe UI" panose="020B0502040204020203" pitchFamily="34" charset="0"/>
                <a:ea typeface="Segoe UI" panose="020B0502040204020203" pitchFamily="34" charset="0"/>
                <a:cs typeface="Segoe UI" panose="020B0502040204020203" pitchFamily="34" charset="0"/>
              </a:rPr>
              <a:t>across </a:t>
            </a:r>
            <a:r>
              <a:rPr kumimoji="1" lang="en-US" altLang="ja-JP" sz="2699" b="1" dirty="0" smtClean="0">
                <a:solidFill>
                  <a:srgbClr val="FF99FF"/>
                </a:solidFill>
                <a:latin typeface="Segoe UI" panose="020B0502040204020203" pitchFamily="34" charset="0"/>
                <a:ea typeface="Segoe UI" panose="020B0502040204020203" pitchFamily="34" charset="0"/>
                <a:cs typeface="Segoe UI" panose="020B0502040204020203" pitchFamily="34" charset="0"/>
              </a:rPr>
              <a:t>verticals.</a:t>
            </a:r>
            <a:endParaRPr kumimoji="1" lang="en-US" altLang="ja-JP" sz="2699" b="1" dirty="0">
              <a:solidFill>
                <a:srgbClr val="FFFFFF">
                  <a:lumMod val="95000"/>
                </a:srgbClr>
              </a:solidFill>
              <a:latin typeface="Segoe UI" panose="020B0502040204020203" pitchFamily="34" charset="0"/>
              <a:ea typeface="Segoe UI" panose="020B0502040204020203" pitchFamily="34" charset="0"/>
              <a:cs typeface="Segoe UI" panose="020B0502040204020203" pitchFamily="34" charset="0"/>
            </a:endParaRPr>
          </a:p>
          <a:p>
            <a:pPr marL="601018" indent="-268439" defTabSz="685617" fontAlgn="base">
              <a:lnSpc>
                <a:spcPct val="90000"/>
              </a:lnSpc>
              <a:spcBef>
                <a:spcPct val="0"/>
              </a:spcBef>
              <a:buFont typeface="Wingdings" panose="05000000000000000000" pitchFamily="2" charset="2"/>
              <a:buChar char="Ø"/>
            </a:pPr>
            <a:endParaRPr kumimoji="1" lang="en-US" altLang="ja-JP" sz="2699" b="1" dirty="0">
              <a:solidFill>
                <a:srgbClr val="FFFFFF">
                  <a:lumMod val="95000"/>
                </a:srgbClr>
              </a:solidFill>
              <a:latin typeface="Segoe UI" panose="020B0502040204020203" pitchFamily="34" charset="0"/>
              <a:ea typeface="Segoe UI" panose="020B0502040204020203" pitchFamily="34" charset="0"/>
              <a:cs typeface="Segoe UI" panose="020B0502040204020203" pitchFamily="34" charset="0"/>
            </a:endParaRPr>
          </a:p>
          <a:p>
            <a:pPr marL="601018" indent="-268439" defTabSz="685617" fontAlgn="base">
              <a:lnSpc>
                <a:spcPct val="90000"/>
              </a:lnSpc>
              <a:spcBef>
                <a:spcPct val="0"/>
              </a:spcBef>
              <a:buFont typeface="Wingdings" panose="05000000000000000000" pitchFamily="2" charset="2"/>
              <a:buChar char="Ø"/>
            </a:pPr>
            <a:r>
              <a:rPr kumimoji="1" lang="en-US" altLang="ja-JP" sz="2699" b="1" dirty="0">
                <a:solidFill>
                  <a:srgbClr val="FFFFFF">
                    <a:lumMod val="95000"/>
                  </a:srgbClr>
                </a:solidFill>
                <a:latin typeface="Segoe UI" panose="020B0502040204020203" pitchFamily="34" charset="0"/>
                <a:ea typeface="Segoe UI" panose="020B0502040204020203" pitchFamily="34" charset="0"/>
                <a:cs typeface="Segoe UI" panose="020B0502040204020203" pitchFamily="34" charset="0"/>
              </a:rPr>
              <a:t>The</a:t>
            </a:r>
            <a:r>
              <a:rPr kumimoji="1" lang="en-US" altLang="ja-JP" sz="2699" b="1" dirty="0">
                <a:solidFill>
                  <a:srgbClr val="FF99FF"/>
                </a:solidFill>
                <a:latin typeface="Segoe UI" panose="020B0502040204020203" pitchFamily="34" charset="0"/>
                <a:ea typeface="Segoe UI" panose="020B0502040204020203" pitchFamily="34" charset="0"/>
                <a:cs typeface="Segoe UI" panose="020B0502040204020203" pitchFamily="34" charset="0"/>
              </a:rPr>
              <a:t> </a:t>
            </a:r>
            <a:r>
              <a:rPr kumimoji="1" lang="en-US" altLang="ja-JP" sz="2699" b="1" dirty="0">
                <a:solidFill>
                  <a:srgbClr val="FF99FF"/>
                </a:solidFill>
                <a:latin typeface="Segoe UI" panose="020B0502040204020203" pitchFamily="34" charset="0"/>
                <a:ea typeface="Segoe UI" panose="020B0502040204020203" pitchFamily="34" charset="0"/>
                <a:cs typeface="Segoe UI" panose="020B0502040204020203" pitchFamily="34" charset="0"/>
              </a:rPr>
              <a:t>capacity enhancement with reasonable CAPEX</a:t>
            </a:r>
            <a:r>
              <a:rPr kumimoji="1" lang="en-US" altLang="ja-JP" sz="2699" b="1" dirty="0">
                <a:solidFill>
                  <a:srgbClr val="FFFFFF">
                    <a:lumMod val="95000"/>
                  </a:srgbClr>
                </a:solidFill>
                <a:latin typeface="Segoe UI" panose="020B0502040204020203" pitchFamily="34" charset="0"/>
                <a:ea typeface="Segoe UI" panose="020B0502040204020203" pitchFamily="34" charset="0"/>
                <a:cs typeface="Segoe UI" panose="020B0502040204020203" pitchFamily="34" charset="0"/>
              </a:rPr>
              <a:t> can be </a:t>
            </a:r>
            <a:r>
              <a:rPr kumimoji="1" lang="en-US" altLang="ja-JP" sz="2699" b="1" dirty="0">
                <a:solidFill>
                  <a:srgbClr val="FFFFFF">
                    <a:lumMod val="95000"/>
                  </a:srgbClr>
                </a:solidFill>
                <a:latin typeface="Segoe UI" panose="020B0502040204020203" pitchFamily="34" charset="0"/>
                <a:ea typeface="Segoe UI" panose="020B0502040204020203" pitchFamily="34" charset="0"/>
                <a:cs typeface="Segoe UI" panose="020B0502040204020203" pitchFamily="34" charset="0"/>
              </a:rPr>
              <a:t>a killer service.</a:t>
            </a:r>
            <a:endParaRPr kumimoji="1" lang="en-US" altLang="ja-JP" sz="2699" b="1" dirty="0">
              <a:solidFill>
                <a:srgbClr val="FFFFFF">
                  <a:lumMod val="95000"/>
                </a:srgbClr>
              </a:solidFill>
              <a:latin typeface="Segoe UI" panose="020B0502040204020203" pitchFamily="34" charset="0"/>
              <a:ea typeface="Segoe UI" panose="020B0502040204020203" pitchFamily="34" charset="0"/>
              <a:cs typeface="Segoe UI" panose="020B0502040204020203" pitchFamily="34" charset="0"/>
            </a:endParaRPr>
          </a:p>
        </p:txBody>
      </p:sp>
      <p:sp>
        <p:nvSpPr>
          <p:cNvPr id="8" name="テキスト ボックス 7"/>
          <p:cNvSpPr txBox="1"/>
          <p:nvPr/>
        </p:nvSpPr>
        <p:spPr>
          <a:xfrm>
            <a:off x="1841565" y="917"/>
            <a:ext cx="5438203" cy="622950"/>
          </a:xfrm>
          <a:prstGeom prst="rect">
            <a:avLst/>
          </a:prstGeom>
          <a:noFill/>
        </p:spPr>
        <p:txBody>
          <a:bodyPr wrap="none" lIns="68413" tIns="34206" rIns="68413" bIns="34206" rtlCol="0">
            <a:spAutoFit/>
          </a:bodyPr>
          <a:lstStyle/>
          <a:p>
            <a:pPr defTabSz="685617" fontAlgn="base">
              <a:spcBef>
                <a:spcPct val="0"/>
              </a:spcBef>
              <a:spcAft>
                <a:spcPct val="0"/>
              </a:spcAft>
            </a:pPr>
            <a:r>
              <a:rPr kumimoji="1" lang="en-US" altLang="ja-JP" sz="3599" b="1" dirty="0">
                <a:solidFill>
                  <a:srgbClr val="FFFFFF">
                    <a:lumMod val="95000"/>
                  </a:srgbClr>
                </a:solidFill>
                <a:latin typeface="Segoe UI" panose="020B0502040204020203" pitchFamily="34" charset="0"/>
                <a:ea typeface="Segoe UI" panose="020B0502040204020203" pitchFamily="34" charset="0"/>
                <a:cs typeface="Segoe UI" panose="020B0502040204020203" pitchFamily="34" charset="0"/>
              </a:rPr>
              <a:t>Conclusion: 5G Potential</a:t>
            </a:r>
            <a:endParaRPr kumimoji="1" lang="ja-JP" altLang="en-US" sz="3599" b="1" dirty="0">
              <a:solidFill>
                <a:srgbClr val="FFFFFF">
                  <a:lumMod val="95000"/>
                </a:srgbClr>
              </a:solidFill>
              <a:latin typeface="Segoe UI" panose="020B0502040204020203" pitchFamily="34" charset="0"/>
              <a:ea typeface="ＭＳ Ｐゴシック" charset="-128"/>
              <a:cs typeface="Segoe UI" panose="020B0502040204020203" pitchFamily="34" charset="0"/>
            </a:endParaRPr>
          </a:p>
        </p:txBody>
      </p:sp>
    </p:spTree>
    <p:extLst>
      <p:ext uri="{BB962C8B-B14F-4D97-AF65-F5344CB8AC3E}">
        <p14:creationId xmlns:p14="http://schemas.microsoft.com/office/powerpoint/2010/main" val="4057347927"/>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670"/>
            <a:ext cx="9143999" cy="5132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正方形/長方形 5"/>
          <p:cNvSpPr/>
          <p:nvPr/>
        </p:nvSpPr>
        <p:spPr bwMode="auto">
          <a:xfrm>
            <a:off x="3" y="1784"/>
            <a:ext cx="9143998" cy="5101186"/>
          </a:xfrm>
          <a:prstGeom prst="rect">
            <a:avLst/>
          </a:prstGeom>
          <a:solidFill>
            <a:srgbClr val="000000">
              <a:alpha val="60000"/>
            </a:srgbClr>
          </a:solidFill>
          <a:ln w="317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1" lang="ja-JP" altLang="en-US" sz="1600" b="1" i="0" u="none" strike="noStrike" cap="none" normalizeH="0" baseline="0" smtClean="0">
              <a:ln>
                <a:noFill/>
              </a:ln>
              <a:solidFill>
                <a:schemeClr val="tx1"/>
              </a:solidFill>
              <a:effectLst>
                <a:outerShdw blurRad="38100" dist="38100" dir="2700000" algn="tl">
                  <a:srgbClr val="000000">
                    <a:alpha val="43137"/>
                  </a:srgbClr>
                </a:outerShdw>
              </a:effectLst>
              <a:latin typeface="HGP行書体" pitchFamily="66" charset="-128"/>
              <a:ea typeface="HGP行書体" pitchFamily="66" charset="-128"/>
            </a:endParaRPr>
          </a:p>
        </p:txBody>
      </p:sp>
      <p:sp>
        <p:nvSpPr>
          <p:cNvPr id="7" name="テキスト ボックス 6"/>
          <p:cNvSpPr txBox="1"/>
          <p:nvPr/>
        </p:nvSpPr>
        <p:spPr>
          <a:xfrm>
            <a:off x="125008" y="942385"/>
            <a:ext cx="8643735" cy="4160585"/>
          </a:xfrm>
          <a:prstGeom prst="rect">
            <a:avLst/>
          </a:prstGeom>
          <a:noFill/>
        </p:spPr>
        <p:txBody>
          <a:bodyPr wrap="square" lIns="68413" tIns="34206" rIns="68413" bIns="34206" rtlCol="0">
            <a:spAutoFit/>
          </a:bodyPr>
          <a:lstStyle/>
          <a:p>
            <a:pPr marL="601018" indent="-268439" defTabSz="685617" fontAlgn="base">
              <a:lnSpc>
                <a:spcPct val="90000"/>
              </a:lnSpc>
              <a:spcBef>
                <a:spcPct val="0"/>
              </a:spcBef>
              <a:buFont typeface="Wingdings" panose="05000000000000000000" pitchFamily="2" charset="2"/>
              <a:buChar char="Ø"/>
            </a:pPr>
            <a:r>
              <a:rPr kumimoji="1" lang="en-US" altLang="ja-JP" sz="2399" b="1" dirty="0">
                <a:solidFill>
                  <a:srgbClr val="FFFFFF">
                    <a:lumMod val="95000"/>
                  </a:srgbClr>
                </a:solidFill>
                <a:latin typeface="Segoe UI" panose="020B0502040204020203" pitchFamily="34" charset="0"/>
                <a:ea typeface="Segoe UI" panose="020B0502040204020203" pitchFamily="34" charset="0"/>
                <a:cs typeface="Segoe UI" panose="020B0502040204020203" pitchFamily="34" charset="0"/>
              </a:rPr>
              <a:t>There is no service that can be provided only in 5G </a:t>
            </a:r>
            <a:r>
              <a:rPr kumimoji="1" lang="en-US" altLang="ja-JP" sz="2399" b="1" dirty="0">
                <a:solidFill>
                  <a:srgbClr val="FFFFFF">
                    <a:lumMod val="95000"/>
                  </a:srgbClr>
                </a:solidFill>
                <a:latin typeface="Segoe UI" panose="020B0502040204020203" pitchFamily="34" charset="0"/>
                <a:ea typeface="Segoe UI" panose="020B0502040204020203" pitchFamily="34" charset="0"/>
                <a:cs typeface="Segoe UI" panose="020B0502040204020203" pitchFamily="34" charset="0"/>
              </a:rPr>
              <a:t/>
            </a:r>
            <a:br>
              <a:rPr kumimoji="1" lang="en-US" altLang="ja-JP" sz="2399" b="1" dirty="0">
                <a:solidFill>
                  <a:srgbClr val="FFFFFF">
                    <a:lumMod val="95000"/>
                  </a:srgbClr>
                </a:solidFill>
                <a:latin typeface="Segoe UI" panose="020B0502040204020203" pitchFamily="34" charset="0"/>
                <a:ea typeface="Segoe UI" panose="020B0502040204020203" pitchFamily="34" charset="0"/>
                <a:cs typeface="Segoe UI" panose="020B0502040204020203" pitchFamily="34" charset="0"/>
              </a:rPr>
            </a:br>
            <a:r>
              <a:rPr kumimoji="1" lang="en-US" altLang="ja-JP" sz="2399" b="1" dirty="0">
                <a:solidFill>
                  <a:srgbClr val="FFFFFF">
                    <a:lumMod val="95000"/>
                  </a:srgbClr>
                </a:solidFill>
                <a:latin typeface="Segoe UI" panose="020B0502040204020203" pitchFamily="34" charset="0"/>
                <a:ea typeface="Segoe UI" panose="020B0502040204020203" pitchFamily="34" charset="0"/>
                <a:cs typeface="Segoe UI" panose="020B0502040204020203" pitchFamily="34" charset="0"/>
              </a:rPr>
              <a:t>and </a:t>
            </a:r>
            <a:r>
              <a:rPr kumimoji="1" lang="en-US" altLang="ja-JP" sz="2399" b="1" dirty="0">
                <a:solidFill>
                  <a:srgbClr val="FFFFFF">
                    <a:lumMod val="95000"/>
                  </a:srgbClr>
                </a:solidFill>
                <a:latin typeface="Segoe UI" panose="020B0502040204020203" pitchFamily="34" charset="0"/>
                <a:ea typeface="Segoe UI" panose="020B0502040204020203" pitchFamily="34" charset="0"/>
                <a:cs typeface="Segoe UI" panose="020B0502040204020203" pitchFamily="34" charset="0"/>
              </a:rPr>
              <a:t>not in 4G.</a:t>
            </a:r>
            <a:br>
              <a:rPr kumimoji="1" lang="en-US" altLang="ja-JP" sz="2399" b="1" dirty="0">
                <a:solidFill>
                  <a:srgbClr val="FFFFFF">
                    <a:lumMod val="95000"/>
                  </a:srgbClr>
                </a:solidFill>
                <a:latin typeface="Segoe UI" panose="020B0502040204020203" pitchFamily="34" charset="0"/>
                <a:ea typeface="Segoe UI" panose="020B0502040204020203" pitchFamily="34" charset="0"/>
                <a:cs typeface="Segoe UI" panose="020B0502040204020203" pitchFamily="34" charset="0"/>
              </a:rPr>
            </a:br>
            <a:r>
              <a:rPr kumimoji="1" lang="en-US" altLang="ja-JP" sz="1350" dirty="0">
                <a:solidFill>
                  <a:srgbClr val="FFFFFF">
                    <a:lumMod val="95000"/>
                  </a:srgbClr>
                </a:solidFill>
                <a:latin typeface="Segoe UI" panose="020B0502040204020203" pitchFamily="34" charset="0"/>
                <a:ea typeface="Segoe UI" panose="020B0502040204020203" pitchFamily="34" charset="0"/>
                <a:cs typeface="Segoe UI" panose="020B0502040204020203" pitchFamily="34" charset="0"/>
              </a:rPr>
              <a:t>A service that is reasonably good in 4G but surprisingly better in 5G is </a:t>
            </a:r>
            <a:r>
              <a:rPr kumimoji="1" lang="en-US" altLang="ja-JP" sz="1350" dirty="0">
                <a:solidFill>
                  <a:srgbClr val="FFFFFF">
                    <a:lumMod val="95000"/>
                  </a:srgbClr>
                </a:solidFill>
                <a:latin typeface="Segoe UI" panose="020B0502040204020203" pitchFamily="34" charset="0"/>
                <a:ea typeface="Segoe UI" panose="020B0502040204020203" pitchFamily="34" charset="0"/>
                <a:cs typeface="Segoe UI" panose="020B0502040204020203" pitchFamily="34" charset="0"/>
              </a:rPr>
              <a:t>a </a:t>
            </a:r>
            <a:r>
              <a:rPr kumimoji="1" lang="en-US" altLang="ja-JP" sz="1350" dirty="0">
                <a:solidFill>
                  <a:srgbClr val="FFFFFF">
                    <a:lumMod val="95000"/>
                  </a:srgbClr>
                </a:solidFill>
                <a:latin typeface="Segoe UI" panose="020B0502040204020203" pitchFamily="34" charset="0"/>
                <a:ea typeface="Segoe UI" panose="020B0502040204020203" pitchFamily="34" charset="0"/>
                <a:cs typeface="Segoe UI" panose="020B0502040204020203" pitchFamily="34" charset="0"/>
              </a:rPr>
              <a:t>“</a:t>
            </a:r>
            <a:r>
              <a:rPr kumimoji="1" lang="en-US" altLang="ja-JP" sz="1350" dirty="0">
                <a:solidFill>
                  <a:srgbClr val="FFFFFF">
                    <a:lumMod val="95000"/>
                  </a:srgbClr>
                </a:solidFill>
                <a:latin typeface="Segoe UI" panose="020B0502040204020203" pitchFamily="34" charset="0"/>
                <a:ea typeface="Segoe UI" panose="020B0502040204020203" pitchFamily="34" charset="0"/>
                <a:cs typeface="Segoe UI" panose="020B0502040204020203" pitchFamily="34" charset="0"/>
              </a:rPr>
              <a:t>5G” </a:t>
            </a:r>
            <a:r>
              <a:rPr kumimoji="1" lang="en-US" altLang="ja-JP" sz="1350" dirty="0">
                <a:solidFill>
                  <a:srgbClr val="FFFFFF">
                    <a:lumMod val="95000"/>
                  </a:srgbClr>
                </a:solidFill>
                <a:latin typeface="Segoe UI" panose="020B0502040204020203" pitchFamily="34" charset="0"/>
                <a:ea typeface="Segoe UI" panose="020B0502040204020203" pitchFamily="34" charset="0"/>
                <a:cs typeface="Segoe UI" panose="020B0502040204020203" pitchFamily="34" charset="0"/>
              </a:rPr>
              <a:t>service</a:t>
            </a:r>
            <a:r>
              <a:rPr kumimoji="1" lang="en-US" altLang="ja-JP" sz="1350" dirty="0">
                <a:solidFill>
                  <a:srgbClr val="FFFFFF">
                    <a:lumMod val="95000"/>
                  </a:srgbClr>
                </a:solidFill>
                <a:latin typeface="Segoe UI" panose="020B0502040204020203" pitchFamily="34" charset="0"/>
                <a:ea typeface="Segoe UI" panose="020B0502040204020203" pitchFamily="34" charset="0"/>
                <a:cs typeface="Segoe UI" panose="020B0502040204020203" pitchFamily="34" charset="0"/>
              </a:rPr>
              <a:t>. </a:t>
            </a:r>
            <a:endParaRPr kumimoji="1" lang="en-US" altLang="ja-JP" sz="1350" dirty="0">
              <a:solidFill>
                <a:srgbClr val="FFFFFF">
                  <a:lumMod val="95000"/>
                </a:srgbClr>
              </a:solidFill>
              <a:latin typeface="Segoe UI" panose="020B0502040204020203" pitchFamily="34" charset="0"/>
              <a:ea typeface="Segoe UI" panose="020B0502040204020203" pitchFamily="34" charset="0"/>
              <a:cs typeface="Segoe UI" panose="020B0502040204020203" pitchFamily="34" charset="0"/>
            </a:endParaRPr>
          </a:p>
          <a:p>
            <a:pPr marL="601018" indent="-268439" defTabSz="685617" fontAlgn="base">
              <a:lnSpc>
                <a:spcPct val="90000"/>
              </a:lnSpc>
              <a:spcBef>
                <a:spcPct val="0"/>
              </a:spcBef>
              <a:buFont typeface="Wingdings" panose="05000000000000000000" pitchFamily="2" charset="2"/>
              <a:buChar char="Ø"/>
            </a:pPr>
            <a:endParaRPr kumimoji="1" lang="en-US" altLang="ja-JP" sz="2399" b="1" dirty="0">
              <a:solidFill>
                <a:srgbClr val="FFFFFF">
                  <a:lumMod val="95000"/>
                </a:srgbClr>
              </a:solidFill>
              <a:latin typeface="Segoe UI" panose="020B0502040204020203" pitchFamily="34" charset="0"/>
              <a:ea typeface="Segoe UI" panose="020B0502040204020203" pitchFamily="34" charset="0"/>
              <a:cs typeface="Segoe UI" panose="020B0502040204020203" pitchFamily="34" charset="0"/>
            </a:endParaRPr>
          </a:p>
          <a:p>
            <a:pPr marL="601018" indent="-268439" defTabSz="685617" fontAlgn="base">
              <a:lnSpc>
                <a:spcPct val="90000"/>
              </a:lnSpc>
              <a:spcBef>
                <a:spcPct val="0"/>
              </a:spcBef>
              <a:buFont typeface="Wingdings" panose="05000000000000000000" pitchFamily="2" charset="2"/>
              <a:buChar char="Ø"/>
            </a:pPr>
            <a:r>
              <a:rPr kumimoji="1" lang="en-US" altLang="ja-JP" sz="2399" b="1" dirty="0">
                <a:solidFill>
                  <a:srgbClr val="FFFFFF">
                    <a:lumMod val="95000"/>
                  </a:srgbClr>
                </a:solidFill>
                <a:latin typeface="Segoe UI" panose="020B0502040204020203" pitchFamily="34" charset="0"/>
                <a:ea typeface="Segoe UI" panose="020B0502040204020203" pitchFamily="34" charset="0"/>
                <a:cs typeface="Segoe UI" panose="020B0502040204020203" pitchFamily="34" charset="0"/>
              </a:rPr>
              <a:t>5G will not change the world overnight, but over time.</a:t>
            </a:r>
            <a:br>
              <a:rPr kumimoji="1" lang="en-US" altLang="ja-JP" sz="2399" b="1" dirty="0">
                <a:solidFill>
                  <a:srgbClr val="FFFFFF">
                    <a:lumMod val="95000"/>
                  </a:srgbClr>
                </a:solidFill>
                <a:latin typeface="Segoe UI" panose="020B0502040204020203" pitchFamily="34" charset="0"/>
                <a:ea typeface="Segoe UI" panose="020B0502040204020203" pitchFamily="34" charset="0"/>
                <a:cs typeface="Segoe UI" panose="020B0502040204020203" pitchFamily="34" charset="0"/>
              </a:rPr>
            </a:br>
            <a:r>
              <a:rPr kumimoji="1" lang="en-US" altLang="ja-JP" sz="1350" dirty="0">
                <a:solidFill>
                  <a:srgbClr val="FFFFFF">
                    <a:lumMod val="95000"/>
                  </a:srgbClr>
                </a:solidFill>
                <a:latin typeface="Segoe UI" panose="020B0502040204020203" pitchFamily="34" charset="0"/>
                <a:ea typeface="Segoe UI" panose="020B0502040204020203" pitchFamily="34" charset="0"/>
                <a:cs typeface="Segoe UI" panose="020B0502040204020203" pitchFamily="34" charset="0"/>
              </a:rPr>
              <a:t>5G networks and devices will not be built or deployed in a day.</a:t>
            </a:r>
          </a:p>
          <a:p>
            <a:pPr marL="601018" indent="-268439" defTabSz="685617" fontAlgn="base">
              <a:lnSpc>
                <a:spcPct val="90000"/>
              </a:lnSpc>
              <a:spcBef>
                <a:spcPct val="0"/>
              </a:spcBef>
              <a:buFont typeface="Wingdings" panose="05000000000000000000" pitchFamily="2" charset="2"/>
              <a:buChar char="Ø"/>
            </a:pPr>
            <a:endParaRPr kumimoji="1" lang="en-US" altLang="ja-JP" sz="2399" b="1" dirty="0">
              <a:solidFill>
                <a:srgbClr val="FFFFFF">
                  <a:lumMod val="95000"/>
                </a:srgbClr>
              </a:solidFill>
              <a:latin typeface="Segoe UI" panose="020B0502040204020203" pitchFamily="34" charset="0"/>
              <a:ea typeface="Segoe UI" panose="020B0502040204020203" pitchFamily="34" charset="0"/>
              <a:cs typeface="Segoe UI" panose="020B0502040204020203" pitchFamily="34" charset="0"/>
            </a:endParaRPr>
          </a:p>
          <a:p>
            <a:pPr marL="601018" indent="-268439" defTabSz="685617" fontAlgn="base">
              <a:lnSpc>
                <a:spcPct val="90000"/>
              </a:lnSpc>
              <a:spcBef>
                <a:spcPct val="0"/>
              </a:spcBef>
              <a:buFont typeface="Wingdings" panose="05000000000000000000" pitchFamily="2" charset="2"/>
              <a:buChar char="Ø"/>
            </a:pPr>
            <a:r>
              <a:rPr kumimoji="1" lang="en-US" altLang="ja-JP" sz="2399" b="1" dirty="0">
                <a:solidFill>
                  <a:srgbClr val="FFFFFF">
                    <a:lumMod val="95000"/>
                  </a:srgbClr>
                </a:solidFill>
                <a:latin typeface="Segoe UI" panose="020B0502040204020203" pitchFamily="34" charset="0"/>
                <a:ea typeface="Segoe UI" panose="020B0502040204020203" pitchFamily="34" charset="0"/>
                <a:cs typeface="Segoe UI" panose="020B0502040204020203" pitchFamily="34" charset="0"/>
              </a:rPr>
              <a:t>Users themselves create new use </a:t>
            </a:r>
            <a:r>
              <a:rPr kumimoji="1" lang="en-US" altLang="ja-JP" sz="2399" b="1" dirty="0">
                <a:solidFill>
                  <a:srgbClr val="FFFFFF">
                    <a:lumMod val="95000"/>
                  </a:srgbClr>
                </a:solidFill>
                <a:latin typeface="Segoe UI" panose="020B0502040204020203" pitchFamily="34" charset="0"/>
                <a:ea typeface="Segoe UI" panose="020B0502040204020203" pitchFamily="34" charset="0"/>
                <a:cs typeface="Segoe UI" panose="020B0502040204020203" pitchFamily="34" charset="0"/>
              </a:rPr>
              <a:t>cases.</a:t>
            </a:r>
            <a:br>
              <a:rPr kumimoji="1" lang="en-US" altLang="ja-JP" sz="2399" b="1" dirty="0">
                <a:solidFill>
                  <a:srgbClr val="FFFFFF">
                    <a:lumMod val="95000"/>
                  </a:srgbClr>
                </a:solidFill>
                <a:latin typeface="Segoe UI" panose="020B0502040204020203" pitchFamily="34" charset="0"/>
                <a:ea typeface="Segoe UI" panose="020B0502040204020203" pitchFamily="34" charset="0"/>
                <a:cs typeface="Segoe UI" panose="020B0502040204020203" pitchFamily="34" charset="0"/>
              </a:rPr>
            </a:br>
            <a:r>
              <a:rPr kumimoji="1" lang="en-US" altLang="ja-JP" sz="1350" dirty="0">
                <a:solidFill>
                  <a:srgbClr val="FFFFFF">
                    <a:lumMod val="95000"/>
                  </a:srgbClr>
                </a:solidFill>
                <a:latin typeface="Segoe UI" panose="020B0502040204020203" pitchFamily="34" charset="0"/>
                <a:ea typeface="Segoe UI" panose="020B0502040204020203" pitchFamily="34" charset="0"/>
                <a:cs typeface="Segoe UI" panose="020B0502040204020203" pitchFamily="34" charset="0"/>
              </a:rPr>
              <a:t>In the past generations, telecom carriers designed services for the next generation; but those actually became popular were unexpected ones that had been created by someone else.</a:t>
            </a:r>
            <a:br>
              <a:rPr kumimoji="1" lang="en-US" altLang="ja-JP" sz="1350" dirty="0">
                <a:solidFill>
                  <a:srgbClr val="FFFFFF">
                    <a:lumMod val="95000"/>
                  </a:srgbClr>
                </a:solidFill>
                <a:latin typeface="Segoe UI" panose="020B0502040204020203" pitchFamily="34" charset="0"/>
                <a:ea typeface="Segoe UI" panose="020B0502040204020203" pitchFamily="34" charset="0"/>
                <a:cs typeface="Segoe UI" panose="020B0502040204020203" pitchFamily="34" charset="0"/>
              </a:rPr>
            </a:br>
            <a:r>
              <a:rPr kumimoji="1" lang="en-US" altLang="ja-JP" sz="1200" dirty="0">
                <a:solidFill>
                  <a:srgbClr val="FFFFFF">
                    <a:lumMod val="95000"/>
                  </a:srgbClr>
                </a:solidFill>
                <a:latin typeface="Segoe UI" panose="020B0502040204020203" pitchFamily="34" charset="0"/>
                <a:ea typeface="Segoe UI" panose="020B0502040204020203" pitchFamily="34" charset="0"/>
                <a:cs typeface="Segoe UI" panose="020B0502040204020203" pitchFamily="34" charset="0"/>
              </a:rPr>
              <a:t> </a:t>
            </a:r>
            <a:r>
              <a:rPr kumimoji="1" lang="en-US" altLang="ja-JP" sz="2399" b="1" dirty="0">
                <a:solidFill>
                  <a:srgbClr val="FFFFFF">
                    <a:lumMod val="95000"/>
                  </a:srgbClr>
                </a:solidFill>
                <a:latin typeface="Segoe UI" panose="020B0502040204020203" pitchFamily="34" charset="0"/>
                <a:ea typeface="Segoe UI" panose="020B0502040204020203" pitchFamily="34" charset="0"/>
                <a:cs typeface="Segoe UI" panose="020B0502040204020203" pitchFamily="34" charset="0"/>
              </a:rPr>
              <a:t/>
            </a:r>
            <a:br>
              <a:rPr kumimoji="1" lang="en-US" altLang="ja-JP" sz="2399" b="1" dirty="0">
                <a:solidFill>
                  <a:srgbClr val="FFFFFF">
                    <a:lumMod val="95000"/>
                  </a:srgbClr>
                </a:solidFill>
                <a:latin typeface="Segoe UI" panose="020B0502040204020203" pitchFamily="34" charset="0"/>
                <a:ea typeface="Segoe UI" panose="020B0502040204020203" pitchFamily="34" charset="0"/>
                <a:cs typeface="Segoe UI" panose="020B0502040204020203" pitchFamily="34" charset="0"/>
              </a:rPr>
            </a:br>
            <a:endParaRPr kumimoji="1" lang="en-US" altLang="ja-JP" sz="2399" b="1" dirty="0">
              <a:solidFill>
                <a:srgbClr val="FFFFFF">
                  <a:lumMod val="95000"/>
                </a:srgbClr>
              </a:solidFill>
              <a:latin typeface="Segoe UI" panose="020B0502040204020203" pitchFamily="34" charset="0"/>
              <a:ea typeface="Segoe UI" panose="020B0502040204020203" pitchFamily="34" charset="0"/>
              <a:cs typeface="Segoe UI" panose="020B0502040204020203" pitchFamily="34" charset="0"/>
            </a:endParaRPr>
          </a:p>
          <a:p>
            <a:pPr marL="601018" indent="-268439" defTabSz="685617" fontAlgn="base">
              <a:lnSpc>
                <a:spcPct val="90000"/>
              </a:lnSpc>
              <a:spcBef>
                <a:spcPct val="0"/>
              </a:spcBef>
              <a:buFont typeface="Wingdings" panose="05000000000000000000" pitchFamily="2" charset="2"/>
              <a:buChar char="Ø"/>
            </a:pPr>
            <a:r>
              <a:rPr kumimoji="1" lang="en-US" altLang="ja-JP" sz="2399" b="1" dirty="0">
                <a:solidFill>
                  <a:srgbClr val="FFFF99"/>
                </a:solidFill>
                <a:latin typeface="Segoe UI" panose="020B0502040204020203" pitchFamily="34" charset="0"/>
                <a:ea typeface="Segoe UI" panose="020B0502040204020203" pitchFamily="34" charset="0"/>
                <a:cs typeface="Segoe UI" panose="020B0502040204020203" pitchFamily="34" charset="0"/>
              </a:rPr>
              <a:t>It is a fact that 5G is attracting interest from a wide variety of industries.</a:t>
            </a:r>
            <a:br>
              <a:rPr kumimoji="1" lang="en-US" altLang="ja-JP" sz="2399" b="1" dirty="0">
                <a:solidFill>
                  <a:srgbClr val="FFFF99"/>
                </a:solidFill>
                <a:latin typeface="Segoe UI" panose="020B0502040204020203" pitchFamily="34" charset="0"/>
                <a:ea typeface="Segoe UI" panose="020B0502040204020203" pitchFamily="34" charset="0"/>
                <a:cs typeface="Segoe UI" panose="020B0502040204020203" pitchFamily="34" charset="0"/>
              </a:rPr>
            </a:br>
            <a:r>
              <a:rPr kumimoji="1" lang="en-US" altLang="ja-JP" sz="1350" dirty="0">
                <a:solidFill>
                  <a:srgbClr val="FFFF99"/>
                </a:solidFill>
                <a:latin typeface="Segoe UI" panose="020B0502040204020203" pitchFamily="34" charset="0"/>
                <a:ea typeface="Segoe UI" panose="020B0502040204020203" pitchFamily="34" charset="0"/>
                <a:cs typeface="Segoe UI" panose="020B0502040204020203" pitchFamily="34" charset="0"/>
              </a:rPr>
              <a:t>We should not miss the potential of 5G as a business opportunity for creating new business and services</a:t>
            </a:r>
            <a:r>
              <a:rPr kumimoji="1" lang="en-US" altLang="ja-JP" sz="1350" dirty="0">
                <a:solidFill>
                  <a:srgbClr val="FFFF99"/>
                </a:solidFill>
                <a:latin typeface="Segoe UI" panose="020B0502040204020203" pitchFamily="34" charset="0"/>
                <a:ea typeface="Segoe UI" panose="020B0502040204020203" pitchFamily="34" charset="0"/>
                <a:cs typeface="Segoe UI" panose="020B0502040204020203" pitchFamily="34" charset="0"/>
              </a:rPr>
              <a:t>.</a:t>
            </a:r>
            <a:endParaRPr kumimoji="1" lang="en-US" altLang="ja-JP" sz="1350" dirty="0">
              <a:solidFill>
                <a:srgbClr val="FFFF99"/>
              </a:solidFill>
              <a:latin typeface="Segoe UI" panose="020B0502040204020203" pitchFamily="34" charset="0"/>
              <a:ea typeface="Segoe UI" panose="020B0502040204020203" pitchFamily="34" charset="0"/>
              <a:cs typeface="Segoe UI" panose="020B0502040204020203" pitchFamily="34" charset="0"/>
            </a:endParaRPr>
          </a:p>
        </p:txBody>
      </p:sp>
      <p:sp>
        <p:nvSpPr>
          <p:cNvPr id="8" name="テキスト ボックス 7"/>
          <p:cNvSpPr txBox="1"/>
          <p:nvPr/>
        </p:nvSpPr>
        <p:spPr>
          <a:xfrm>
            <a:off x="1841565" y="917"/>
            <a:ext cx="4967754" cy="622950"/>
          </a:xfrm>
          <a:prstGeom prst="rect">
            <a:avLst/>
          </a:prstGeom>
          <a:noFill/>
        </p:spPr>
        <p:txBody>
          <a:bodyPr wrap="none" lIns="68413" tIns="34206" rIns="68413" bIns="34206" rtlCol="0">
            <a:spAutoFit/>
          </a:bodyPr>
          <a:lstStyle/>
          <a:p>
            <a:pPr defTabSz="685617" fontAlgn="base">
              <a:spcBef>
                <a:spcPct val="0"/>
              </a:spcBef>
              <a:spcAft>
                <a:spcPct val="0"/>
              </a:spcAft>
            </a:pPr>
            <a:r>
              <a:rPr kumimoji="1" lang="en-US" altLang="ja-JP" sz="3599" b="1" dirty="0">
                <a:solidFill>
                  <a:srgbClr val="FFFFFF">
                    <a:lumMod val="95000"/>
                  </a:srgbClr>
                </a:solidFill>
                <a:latin typeface="Segoe UI" panose="020B0502040204020203" pitchFamily="34" charset="0"/>
                <a:ea typeface="Segoe UI" panose="020B0502040204020203" pitchFamily="34" charset="0"/>
                <a:cs typeface="Segoe UI" panose="020B0502040204020203" pitchFamily="34" charset="0"/>
              </a:rPr>
              <a:t>Conclusion: 5G Reality</a:t>
            </a:r>
            <a:endParaRPr kumimoji="1" lang="ja-JP" altLang="en-US" sz="3599" b="1" dirty="0">
              <a:solidFill>
                <a:srgbClr val="FFFFFF">
                  <a:lumMod val="95000"/>
                </a:srgbClr>
              </a:solidFill>
              <a:latin typeface="Segoe UI" panose="020B0502040204020203" pitchFamily="34" charset="0"/>
              <a:ea typeface="ＭＳ Ｐゴシック" charset="-128"/>
              <a:cs typeface="Segoe UI" panose="020B0502040204020203" pitchFamily="34" charset="0"/>
            </a:endParaRPr>
          </a:p>
        </p:txBody>
      </p:sp>
      <p:sp>
        <p:nvSpPr>
          <p:cNvPr id="4" name="正方形/長方形 3"/>
          <p:cNvSpPr/>
          <p:nvPr/>
        </p:nvSpPr>
        <p:spPr>
          <a:xfrm>
            <a:off x="724421" y="3636972"/>
            <a:ext cx="8761456" cy="276999"/>
          </a:xfrm>
          <a:prstGeom prst="rect">
            <a:avLst/>
          </a:prstGeom>
        </p:spPr>
        <p:txBody>
          <a:bodyPr wrap="square">
            <a:spAutoFit/>
          </a:bodyPr>
          <a:lstStyle/>
          <a:p>
            <a:pPr defTabSz="685617" fontAlgn="base">
              <a:spcBef>
                <a:spcPct val="0"/>
              </a:spcBef>
              <a:spcAft>
                <a:spcPct val="0"/>
              </a:spcAft>
            </a:pPr>
            <a:r>
              <a:rPr kumimoji="1" lang="en-US" altLang="ja-JP" sz="1200" dirty="0">
                <a:solidFill>
                  <a:srgbClr val="FFFFFF">
                    <a:lumMod val="95000"/>
                  </a:srgbClr>
                </a:solidFill>
                <a:latin typeface="Segoe UI" panose="020B0502040204020203" pitchFamily="34" charset="0"/>
                <a:ea typeface="Segoe UI" panose="020B0502040204020203" pitchFamily="34" charset="0"/>
                <a:cs typeface="Segoe UI" panose="020B0502040204020203" pitchFamily="34" charset="0"/>
              </a:rPr>
              <a:t>The services that actually became popular after the launch were different from ones that were expected before the launch.</a:t>
            </a:r>
            <a:endParaRPr kumimoji="1" lang="ja-JP" altLang="en-US" sz="1200" b="1" dirty="0">
              <a:solidFill>
                <a:srgbClr val="000000"/>
              </a:solidFill>
              <a:ea typeface="ＭＳ Ｐゴシック" charset="-128"/>
            </a:endParaRPr>
          </a:p>
        </p:txBody>
      </p:sp>
    </p:spTree>
    <p:extLst>
      <p:ext uri="{BB962C8B-B14F-4D97-AF65-F5344CB8AC3E}">
        <p14:creationId xmlns:p14="http://schemas.microsoft.com/office/powerpoint/2010/main" val="2070188555"/>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Slide Number Placeholder 2"/>
          <p:cNvSpPr>
            <a:spLocks noGrp="1"/>
          </p:cNvSpPr>
          <p:nvPr>
            <p:ph type="sldNum" sz="quarter" idx="4294967295"/>
          </p:nvPr>
        </p:nvSpPr>
        <p:spPr>
          <a:xfrm>
            <a:off x="-95277" y="5195417"/>
            <a:ext cx="2133600" cy="273844"/>
          </a:xfrm>
          <a:prstGeom prst="rect">
            <a:avLst/>
          </a:prstGeom>
        </p:spPr>
        <p:txBody>
          <a:bodyPr/>
          <a:lstStyle/>
          <a:p>
            <a:fld id="{E52D2AFC-71C4-4511-B128-4ECEE52D3027}" type="slidenum">
              <a:rPr lang="en-ZA" smtClean="0"/>
              <a:pPr/>
              <a:t>27</a:t>
            </a:fld>
            <a:endParaRPr lang="en-ZA" dirty="0"/>
          </a:p>
        </p:txBody>
      </p:sp>
      <p:sp>
        <p:nvSpPr>
          <p:cNvPr id="4" name="Title 1"/>
          <p:cNvSpPr txBox="1">
            <a:spLocks/>
          </p:cNvSpPr>
          <p:nvPr/>
        </p:nvSpPr>
        <p:spPr>
          <a:xfrm>
            <a:off x="1583668" y="1603806"/>
            <a:ext cx="6064992" cy="69600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kern="1200">
                <a:solidFill>
                  <a:schemeClr val="tx1">
                    <a:lumMod val="75000"/>
                    <a:lumOff val="25000"/>
                  </a:schemeClr>
                </a:solidFill>
                <a:latin typeface="+mj-lt"/>
                <a:ea typeface="+mj-ea"/>
                <a:cs typeface="+mj-cs"/>
              </a:defRPr>
            </a:lvl1pPr>
          </a:lstStyle>
          <a:p>
            <a:endParaRPr lang="en-GB" sz="1500" b="1" dirty="0">
              <a:solidFill>
                <a:schemeClr val="tx1">
                  <a:lumMod val="60000"/>
                  <a:lumOff val="40000"/>
                </a:schemeClr>
              </a:solidFill>
            </a:endParaRPr>
          </a:p>
        </p:txBody>
      </p:sp>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0688" y="358601"/>
            <a:ext cx="1413907" cy="581445"/>
          </a:xfrm>
          <a:prstGeom prst="rect">
            <a:avLst/>
          </a:prstGeom>
        </p:spPr>
      </p:pic>
      <p:grpSp>
        <p:nvGrpSpPr>
          <p:cNvPr id="21" name="Group 4"/>
          <p:cNvGrpSpPr>
            <a:grpSpLocks noChangeAspect="1"/>
          </p:cNvGrpSpPr>
          <p:nvPr/>
        </p:nvGrpSpPr>
        <p:grpSpPr bwMode="auto">
          <a:xfrm rot="6269578">
            <a:off x="2411288" y="-2217623"/>
            <a:ext cx="5906149" cy="8685660"/>
            <a:chOff x="3462" y="666"/>
            <a:chExt cx="2206" cy="1241"/>
          </a:xfrm>
        </p:grpSpPr>
        <p:sp>
          <p:nvSpPr>
            <p:cNvPr id="22" name="Freeform 5"/>
            <p:cNvSpPr>
              <a:spLocks/>
            </p:cNvSpPr>
            <p:nvPr/>
          </p:nvSpPr>
          <p:spPr bwMode="auto">
            <a:xfrm>
              <a:off x="3462" y="666"/>
              <a:ext cx="2206" cy="1239"/>
            </a:xfrm>
            <a:custGeom>
              <a:avLst/>
              <a:gdLst>
                <a:gd name="T0" fmla="*/ 0 w 1912"/>
                <a:gd name="T1" fmla="*/ 0 h 1163"/>
                <a:gd name="T2" fmla="*/ 0 w 1912"/>
                <a:gd name="T3" fmla="*/ 0 h 1163"/>
                <a:gd name="T4" fmla="*/ 99 w 1912"/>
                <a:gd name="T5" fmla="*/ 582 h 1163"/>
                <a:gd name="T6" fmla="*/ 1912 w 1912"/>
                <a:gd name="T7" fmla="*/ 1163 h 1163"/>
                <a:gd name="T8" fmla="*/ 0 w 1912"/>
                <a:gd name="T9" fmla="*/ 0 h 1163"/>
                <a:gd name="connsiteX0" fmla="*/ 2630 w 10000"/>
                <a:gd name="connsiteY0" fmla="*/ 1199 h 10000"/>
                <a:gd name="connsiteX1" fmla="*/ 0 w 10000"/>
                <a:gd name="connsiteY1" fmla="*/ 0 h 10000"/>
                <a:gd name="connsiteX2" fmla="*/ 518 w 10000"/>
                <a:gd name="connsiteY2" fmla="*/ 5004 h 10000"/>
                <a:gd name="connsiteX3" fmla="*/ 10000 w 10000"/>
                <a:gd name="connsiteY3" fmla="*/ 10000 h 10000"/>
                <a:gd name="connsiteX4" fmla="*/ 2630 w 10000"/>
                <a:gd name="connsiteY4" fmla="*/ 1199 h 10000"/>
                <a:gd name="connsiteX0" fmla="*/ 2125 w 9495"/>
                <a:gd name="connsiteY0" fmla="*/ 0 h 8801"/>
                <a:gd name="connsiteX1" fmla="*/ 1284 w 9495"/>
                <a:gd name="connsiteY1" fmla="*/ 1130 h 8801"/>
                <a:gd name="connsiteX2" fmla="*/ 13 w 9495"/>
                <a:gd name="connsiteY2" fmla="*/ 3805 h 8801"/>
                <a:gd name="connsiteX3" fmla="*/ 9495 w 9495"/>
                <a:gd name="connsiteY3" fmla="*/ 8801 h 8801"/>
                <a:gd name="connsiteX4" fmla="*/ 2125 w 9495"/>
                <a:gd name="connsiteY4" fmla="*/ 0 h 8801"/>
                <a:gd name="connsiteX0" fmla="*/ 7807 w 10000"/>
                <a:gd name="connsiteY0" fmla="*/ 0 h 13381"/>
                <a:gd name="connsiteX1" fmla="*/ 1352 w 10000"/>
                <a:gd name="connsiteY1" fmla="*/ 4665 h 13381"/>
                <a:gd name="connsiteX2" fmla="*/ 14 w 10000"/>
                <a:gd name="connsiteY2" fmla="*/ 7704 h 13381"/>
                <a:gd name="connsiteX3" fmla="*/ 10000 w 10000"/>
                <a:gd name="connsiteY3" fmla="*/ 13381 h 13381"/>
                <a:gd name="connsiteX4" fmla="*/ 7807 w 10000"/>
                <a:gd name="connsiteY4" fmla="*/ 0 h 13381"/>
                <a:gd name="connsiteX0" fmla="*/ 9308 w 11501"/>
                <a:gd name="connsiteY0" fmla="*/ 0 h 13381"/>
                <a:gd name="connsiteX1" fmla="*/ 2853 w 11501"/>
                <a:gd name="connsiteY1" fmla="*/ 4665 h 13381"/>
                <a:gd name="connsiteX2" fmla="*/ 7 w 11501"/>
                <a:gd name="connsiteY2" fmla="*/ 3947 h 13381"/>
                <a:gd name="connsiteX3" fmla="*/ 11501 w 11501"/>
                <a:gd name="connsiteY3" fmla="*/ 13381 h 13381"/>
                <a:gd name="connsiteX4" fmla="*/ 9308 w 11501"/>
                <a:gd name="connsiteY4" fmla="*/ 0 h 13381"/>
                <a:gd name="connsiteX0" fmla="*/ 9309 w 11502"/>
                <a:gd name="connsiteY0" fmla="*/ 0 h 13381"/>
                <a:gd name="connsiteX1" fmla="*/ 2386 w 11502"/>
                <a:gd name="connsiteY1" fmla="*/ 1298 h 13381"/>
                <a:gd name="connsiteX2" fmla="*/ 8 w 11502"/>
                <a:gd name="connsiteY2" fmla="*/ 3947 h 13381"/>
                <a:gd name="connsiteX3" fmla="*/ 11502 w 11502"/>
                <a:gd name="connsiteY3" fmla="*/ 13381 h 13381"/>
                <a:gd name="connsiteX4" fmla="*/ 9309 w 11502"/>
                <a:gd name="connsiteY4" fmla="*/ 0 h 13381"/>
                <a:gd name="connsiteX0" fmla="*/ 9344 w 11537"/>
                <a:gd name="connsiteY0" fmla="*/ 0 h 13381"/>
                <a:gd name="connsiteX1" fmla="*/ 2421 w 11537"/>
                <a:gd name="connsiteY1" fmla="*/ 1298 h 13381"/>
                <a:gd name="connsiteX2" fmla="*/ 43 w 11537"/>
                <a:gd name="connsiteY2" fmla="*/ 3947 h 13381"/>
                <a:gd name="connsiteX3" fmla="*/ 11537 w 11537"/>
                <a:gd name="connsiteY3" fmla="*/ 13381 h 13381"/>
                <a:gd name="connsiteX4" fmla="*/ 9344 w 11537"/>
                <a:gd name="connsiteY4" fmla="*/ 0 h 13381"/>
                <a:gd name="connsiteX0" fmla="*/ 9314 w 11507"/>
                <a:gd name="connsiteY0" fmla="*/ 0 h 13381"/>
                <a:gd name="connsiteX1" fmla="*/ 3871 w 11507"/>
                <a:gd name="connsiteY1" fmla="*/ 1839 h 13381"/>
                <a:gd name="connsiteX2" fmla="*/ 13 w 11507"/>
                <a:gd name="connsiteY2" fmla="*/ 3947 h 13381"/>
                <a:gd name="connsiteX3" fmla="*/ 11507 w 11507"/>
                <a:gd name="connsiteY3" fmla="*/ 13381 h 13381"/>
                <a:gd name="connsiteX4" fmla="*/ 9314 w 11507"/>
                <a:gd name="connsiteY4" fmla="*/ 0 h 13381"/>
                <a:gd name="connsiteX0" fmla="*/ 9301 w 11494"/>
                <a:gd name="connsiteY0" fmla="*/ 0 h 13381"/>
                <a:gd name="connsiteX1" fmla="*/ 3858 w 11494"/>
                <a:gd name="connsiteY1" fmla="*/ 1839 h 13381"/>
                <a:gd name="connsiteX2" fmla="*/ 0 w 11494"/>
                <a:gd name="connsiteY2" fmla="*/ 3947 h 13381"/>
                <a:gd name="connsiteX3" fmla="*/ 11494 w 11494"/>
                <a:gd name="connsiteY3" fmla="*/ 13381 h 13381"/>
                <a:gd name="connsiteX4" fmla="*/ 9301 w 11494"/>
                <a:gd name="connsiteY4" fmla="*/ 0 h 13381"/>
                <a:gd name="connsiteX0" fmla="*/ 9301 w 11494"/>
                <a:gd name="connsiteY0" fmla="*/ 0 h 13381"/>
                <a:gd name="connsiteX1" fmla="*/ 4386 w 11494"/>
                <a:gd name="connsiteY1" fmla="*/ 2058 h 13381"/>
                <a:gd name="connsiteX2" fmla="*/ 0 w 11494"/>
                <a:gd name="connsiteY2" fmla="*/ 3947 h 13381"/>
                <a:gd name="connsiteX3" fmla="*/ 11494 w 11494"/>
                <a:gd name="connsiteY3" fmla="*/ 13381 h 13381"/>
                <a:gd name="connsiteX4" fmla="*/ 9301 w 11494"/>
                <a:gd name="connsiteY4" fmla="*/ 0 h 13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4" h="13381">
                  <a:moveTo>
                    <a:pt x="9301" y="0"/>
                  </a:moveTo>
                  <a:lnTo>
                    <a:pt x="4386" y="2058"/>
                  </a:lnTo>
                  <a:cubicBezTo>
                    <a:pt x="2139" y="2969"/>
                    <a:pt x="1838" y="3051"/>
                    <a:pt x="0" y="3947"/>
                  </a:cubicBezTo>
                  <a:lnTo>
                    <a:pt x="11494" y="13381"/>
                  </a:lnTo>
                  <a:lnTo>
                    <a:pt x="9301" y="0"/>
                  </a:lnTo>
                  <a:close/>
                </a:path>
              </a:pathLst>
            </a:custGeom>
            <a:solidFill>
              <a:schemeClr val="accent6">
                <a:alpha val="76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 name="Freeform 6"/>
            <p:cNvSpPr>
              <a:spLocks/>
            </p:cNvSpPr>
            <p:nvPr/>
          </p:nvSpPr>
          <p:spPr bwMode="auto">
            <a:xfrm>
              <a:off x="3756" y="742"/>
              <a:ext cx="1912" cy="1163"/>
            </a:xfrm>
            <a:custGeom>
              <a:avLst/>
              <a:gdLst>
                <a:gd name="T0" fmla="*/ 0 w 1912"/>
                <a:gd name="T1" fmla="*/ 0 h 1163"/>
                <a:gd name="T2" fmla="*/ 0 w 1912"/>
                <a:gd name="T3" fmla="*/ 0 h 1163"/>
                <a:gd name="T4" fmla="*/ 99 w 1912"/>
                <a:gd name="T5" fmla="*/ 582 h 1163"/>
                <a:gd name="T6" fmla="*/ 1912 w 1912"/>
                <a:gd name="T7" fmla="*/ 1163 h 1163"/>
                <a:gd name="T8" fmla="*/ 0 w 1912"/>
                <a:gd name="T9" fmla="*/ 0 h 1163"/>
              </a:gdLst>
              <a:ahLst/>
              <a:cxnLst>
                <a:cxn ang="0">
                  <a:pos x="T0" y="T1"/>
                </a:cxn>
                <a:cxn ang="0">
                  <a:pos x="T2" y="T3"/>
                </a:cxn>
                <a:cxn ang="0">
                  <a:pos x="T4" y="T5"/>
                </a:cxn>
                <a:cxn ang="0">
                  <a:pos x="T6" y="T7"/>
                </a:cxn>
                <a:cxn ang="0">
                  <a:pos x="T8" y="T9"/>
                </a:cxn>
              </a:cxnLst>
              <a:rect l="0" t="0" r="r" b="b"/>
              <a:pathLst>
                <a:path w="1912" h="1163">
                  <a:moveTo>
                    <a:pt x="0" y="0"/>
                  </a:moveTo>
                  <a:lnTo>
                    <a:pt x="0" y="0"/>
                  </a:lnTo>
                  <a:lnTo>
                    <a:pt x="99" y="582"/>
                  </a:lnTo>
                  <a:lnTo>
                    <a:pt x="1912" y="116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AutoShape 3"/>
            <p:cNvSpPr>
              <a:spLocks noChangeAspect="1" noChangeArrowheads="1" noTextEdit="1"/>
            </p:cNvSpPr>
            <p:nvPr/>
          </p:nvSpPr>
          <p:spPr bwMode="auto">
            <a:xfrm>
              <a:off x="3758" y="744"/>
              <a:ext cx="1908" cy="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25" name="Freeform 45"/>
          <p:cNvSpPr>
            <a:spLocks/>
          </p:cNvSpPr>
          <p:nvPr/>
        </p:nvSpPr>
        <p:spPr bwMode="auto">
          <a:xfrm rot="12701044">
            <a:off x="7548798" y="511510"/>
            <a:ext cx="1064977" cy="382032"/>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rgbClr val="F26722">
              <a:alpha val="67843"/>
            </a:srgbClr>
          </a:solidFill>
          <a:ln>
            <a:noFill/>
          </a:ln>
          <a:extLst/>
        </p:spPr>
        <p:txBody>
          <a:bodyPr vert="horz" wrap="square" lIns="91440" tIns="45720" rIns="91440" bIns="45720" numCol="1" anchor="t" anchorCtr="0" compatLnSpc="1">
            <a:prstTxWarp prst="textNoShape">
              <a:avLst/>
            </a:prstTxWarp>
          </a:bodyPr>
          <a:lstStyle/>
          <a:p>
            <a:r>
              <a:rPr lang="en-GB" dirty="0"/>
              <a:t>   </a:t>
            </a:r>
          </a:p>
        </p:txBody>
      </p:sp>
      <p:sp>
        <p:nvSpPr>
          <p:cNvPr id="2" name="Isosceles Triangle 1"/>
          <p:cNvSpPr/>
          <p:nvPr/>
        </p:nvSpPr>
        <p:spPr>
          <a:xfrm rot="499524">
            <a:off x="90889" y="2089205"/>
            <a:ext cx="4717902" cy="2914814"/>
          </a:xfrm>
          <a:prstGeom prst="triangle">
            <a:avLst>
              <a:gd name="adj" fmla="val 14037"/>
            </a:avLst>
          </a:prstGeom>
          <a:solidFill>
            <a:srgbClr val="F26722">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6" name="Picture 2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0973304">
            <a:off x="8409195" y="201378"/>
            <a:ext cx="599685" cy="382624"/>
          </a:xfrm>
          <a:prstGeom prst="rect">
            <a:avLst/>
          </a:prstGeom>
        </p:spPr>
      </p:pic>
      <p:sp>
        <p:nvSpPr>
          <p:cNvPr id="27" name="Freeform 45"/>
          <p:cNvSpPr>
            <a:spLocks/>
          </p:cNvSpPr>
          <p:nvPr/>
        </p:nvSpPr>
        <p:spPr bwMode="auto">
          <a:xfrm rot="8166994">
            <a:off x="5286548" y="-1232508"/>
            <a:ext cx="706536" cy="2603321"/>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chemeClr val="bg1">
              <a:alpha val="9000"/>
            </a:schemeClr>
          </a:solidFill>
          <a:ln>
            <a:noFill/>
          </a:ln>
          <a:extLst/>
        </p:spPr>
        <p:txBody>
          <a:bodyPr vert="horz" wrap="square" lIns="91440" tIns="45720" rIns="91440" bIns="45720" numCol="1" anchor="t" anchorCtr="0" compatLnSpc="1">
            <a:prstTxWarp prst="textNoShape">
              <a:avLst/>
            </a:prstTxWarp>
          </a:bodyPr>
          <a:lstStyle/>
          <a:p>
            <a:r>
              <a:rPr lang="en-GB" dirty="0"/>
              <a:t>   </a:t>
            </a:r>
          </a:p>
        </p:txBody>
      </p:sp>
      <p:sp>
        <p:nvSpPr>
          <p:cNvPr id="28" name="Freeform 45"/>
          <p:cNvSpPr>
            <a:spLocks/>
          </p:cNvSpPr>
          <p:nvPr/>
        </p:nvSpPr>
        <p:spPr bwMode="auto">
          <a:xfrm rot="16953797">
            <a:off x="2175298" y="4256466"/>
            <a:ext cx="706536" cy="1556807"/>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chemeClr val="bg1">
              <a:alpha val="19000"/>
            </a:schemeClr>
          </a:solidFill>
          <a:ln>
            <a:noFill/>
          </a:ln>
          <a:extLst/>
        </p:spPr>
        <p:txBody>
          <a:bodyPr vert="horz" wrap="square" lIns="91440" tIns="45720" rIns="91440" bIns="45720" numCol="1" anchor="t" anchorCtr="0" compatLnSpc="1">
            <a:prstTxWarp prst="textNoShape">
              <a:avLst/>
            </a:prstTxWarp>
          </a:bodyPr>
          <a:lstStyle/>
          <a:p>
            <a:r>
              <a:rPr lang="en-GB" dirty="0"/>
              <a:t>   </a:t>
            </a:r>
          </a:p>
        </p:txBody>
      </p:sp>
      <p:pic>
        <p:nvPicPr>
          <p:cNvPr id="29" name="Picture 2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3225757">
            <a:off x="103692" y="1995339"/>
            <a:ext cx="412567" cy="263235"/>
          </a:xfrm>
          <a:prstGeom prst="rect">
            <a:avLst/>
          </a:prstGeom>
        </p:spPr>
      </p:pic>
      <p:sp>
        <p:nvSpPr>
          <p:cNvPr id="30" name="Freeform 45"/>
          <p:cNvSpPr>
            <a:spLocks/>
          </p:cNvSpPr>
          <p:nvPr/>
        </p:nvSpPr>
        <p:spPr bwMode="auto">
          <a:xfrm rot="11867182">
            <a:off x="1108903" y="1441882"/>
            <a:ext cx="706536" cy="1556807"/>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chemeClr val="accent6">
              <a:alpha val="19000"/>
            </a:schemeClr>
          </a:solidFill>
          <a:ln>
            <a:noFill/>
          </a:ln>
          <a:extLst/>
        </p:spPr>
        <p:txBody>
          <a:bodyPr vert="horz" wrap="square" lIns="91440" tIns="45720" rIns="91440" bIns="45720" numCol="1" anchor="t" anchorCtr="0" compatLnSpc="1">
            <a:prstTxWarp prst="textNoShape">
              <a:avLst/>
            </a:prstTxWarp>
          </a:bodyPr>
          <a:lstStyle/>
          <a:p>
            <a:r>
              <a:rPr lang="en-GB" dirty="0"/>
              <a:t>   </a:t>
            </a:r>
          </a:p>
        </p:txBody>
      </p:sp>
      <p:sp>
        <p:nvSpPr>
          <p:cNvPr id="31" name="Subtitle 17"/>
          <p:cNvSpPr txBox="1">
            <a:spLocks/>
          </p:cNvSpPr>
          <p:nvPr/>
        </p:nvSpPr>
        <p:spPr>
          <a:xfrm>
            <a:off x="3419872" y="2847600"/>
            <a:ext cx="5207288" cy="1314450"/>
          </a:xfrm>
          <a:prstGeom prst="rect">
            <a:avLst/>
          </a:prstGeom>
        </p:spPr>
        <p:txBody>
          <a:bodyPr/>
          <a:lstStyle>
            <a:lvl1pPr marL="342900" indent="-342900" algn="l" defTabSz="914400" rtl="0" eaLnBrk="1" latinLnBrk="0" hangingPunct="1">
              <a:spcBef>
                <a:spcPct val="20000"/>
              </a:spcBef>
              <a:buClr>
                <a:srgbClr val="E30613"/>
              </a:buClr>
              <a:buSzPct val="90000"/>
              <a:buFont typeface="Wingdings" charset="2"/>
              <a:buChar char="§"/>
              <a:defRPr sz="2000" kern="1200">
                <a:solidFill>
                  <a:schemeClr val="tx2"/>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E30613"/>
              </a:buClr>
              <a:buSzPct val="90000"/>
              <a:buFont typeface="Wingdings" charset="2"/>
              <a:buChar char="§"/>
              <a:defRPr sz="18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E30613"/>
              </a:buClr>
              <a:buSzPct val="90000"/>
              <a:buFont typeface="Wingdings" charset="2"/>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E30613"/>
              </a:buClr>
              <a:buSzPct val="90000"/>
              <a:buFont typeface="Wingdings" charset="2"/>
              <a:buChar char="§"/>
              <a:defRPr sz="14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E30613"/>
              </a:buClr>
              <a:buSzPct val="90000"/>
              <a:buFont typeface="Wingdings" charset="2"/>
              <a:buChar char="§"/>
              <a:defRPr sz="14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rgbClr val="E21E25"/>
              </a:buClr>
              <a:buSzTx/>
              <a:buNone/>
              <a:defRPr/>
            </a:pPr>
            <a:r>
              <a:rPr lang="en-GB" sz="3200" b="1" kern="0" dirty="0" smtClean="0">
                <a:solidFill>
                  <a:schemeClr val="bg1"/>
                </a:solidFill>
              </a:rPr>
              <a:t>Peter Virk</a:t>
            </a:r>
          </a:p>
          <a:p>
            <a:pPr marL="0" indent="0">
              <a:lnSpc>
                <a:spcPts val="2400"/>
              </a:lnSpc>
              <a:spcBef>
                <a:spcPts val="0"/>
              </a:spcBef>
              <a:buClr>
                <a:srgbClr val="E21E25"/>
              </a:buClr>
              <a:buSzTx/>
              <a:buNone/>
              <a:defRPr/>
            </a:pPr>
            <a:r>
              <a:rPr lang="en-US" kern="0" dirty="0">
                <a:solidFill>
                  <a:srgbClr val="FFB933"/>
                </a:solidFill>
              </a:rPr>
              <a:t>Director of Connected Technologies &amp; </a:t>
            </a:r>
            <a:r>
              <a:rPr lang="en-US" kern="0" dirty="0" smtClean="0">
                <a:solidFill>
                  <a:srgbClr val="FFB933"/>
                </a:solidFill>
              </a:rPr>
              <a:t>Apps - Connected Car</a:t>
            </a:r>
            <a:endParaRPr lang="en-US" sz="3200" dirty="0" smtClean="0"/>
          </a:p>
          <a:p>
            <a:pPr marL="0" indent="0">
              <a:spcBef>
                <a:spcPts val="0"/>
              </a:spcBef>
              <a:buClr>
                <a:srgbClr val="E21E25"/>
              </a:buClr>
              <a:buSzTx/>
              <a:buNone/>
              <a:defRPr/>
            </a:pPr>
            <a:r>
              <a:rPr lang="en-GB" b="1" kern="0" dirty="0" smtClean="0">
                <a:solidFill>
                  <a:srgbClr val="FFB933"/>
                </a:solidFill>
              </a:rPr>
              <a:t>Jaguar </a:t>
            </a:r>
            <a:r>
              <a:rPr lang="en-GB" b="1" kern="0" dirty="0">
                <a:solidFill>
                  <a:srgbClr val="FFB933"/>
                </a:solidFill>
              </a:rPr>
              <a:t>Land </a:t>
            </a:r>
            <a:r>
              <a:rPr lang="en-GB" b="1" kern="0" dirty="0" smtClean="0">
                <a:solidFill>
                  <a:srgbClr val="FFB933"/>
                </a:solidFill>
              </a:rPr>
              <a:t>Rover</a:t>
            </a:r>
            <a:endParaRPr lang="en-US" b="1" kern="0" dirty="0">
              <a:solidFill>
                <a:srgbClr val="FFB933"/>
              </a:solidFill>
            </a:endParaRPr>
          </a:p>
          <a:p>
            <a:endParaRPr lang="en-GB" dirty="0"/>
          </a:p>
        </p:txBody>
      </p:sp>
    </p:spTree>
    <p:extLst>
      <p:ext uri="{BB962C8B-B14F-4D97-AF65-F5344CB8AC3E}">
        <p14:creationId xmlns:p14="http://schemas.microsoft.com/office/powerpoint/2010/main" val="3875300716"/>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 name="AutoShape 2" descr="http://www.affinitytranslation.com/blog/wp-content/uploads/2012/05/Global-Communication.jpg"/>
          <p:cNvSpPr>
            <a:spLocks noChangeAspect="1" noChangeArrowheads="1"/>
          </p:cNvSpPr>
          <p:nvPr/>
        </p:nvSpPr>
        <p:spPr bwMode="auto">
          <a:xfrm>
            <a:off x="116696" y="-108322"/>
            <a:ext cx="228630" cy="22854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GB">
              <a:solidFill>
                <a:srgbClr val="000000"/>
              </a:solidFill>
            </a:endParaRPr>
          </a:p>
        </p:txBody>
      </p:sp>
      <p:sp>
        <p:nvSpPr>
          <p:cNvPr id="4" name="TextBox 3"/>
          <p:cNvSpPr txBox="1"/>
          <p:nvPr/>
        </p:nvSpPr>
        <p:spPr>
          <a:xfrm>
            <a:off x="5115590" y="1842156"/>
            <a:ext cx="3971252" cy="1569661"/>
          </a:xfrm>
          <a:prstGeom prst="rect">
            <a:avLst/>
          </a:prstGeom>
          <a:noFill/>
        </p:spPr>
        <p:txBody>
          <a:bodyPr wrap="square" lIns="68580" tIns="34290" rIns="68580" bIns="34290" rtlCol="0">
            <a:spAutoFit/>
          </a:bodyPr>
          <a:lstStyle/>
          <a:p>
            <a:r>
              <a:rPr lang="en-GB" sz="5000" dirty="0" err="1">
                <a:solidFill>
                  <a:prstClr val="white"/>
                </a:solidFill>
              </a:rPr>
              <a:t>InControl</a:t>
            </a:r>
            <a:endParaRPr lang="en-GB" sz="5000" dirty="0">
              <a:solidFill>
                <a:prstClr val="white"/>
              </a:solidFill>
            </a:endParaRPr>
          </a:p>
          <a:p>
            <a:r>
              <a:rPr lang="en-GB" sz="2400" dirty="0">
                <a:solidFill>
                  <a:prstClr val="white"/>
                </a:solidFill>
              </a:rPr>
              <a:t>Sales Panel Update</a:t>
            </a:r>
          </a:p>
          <a:p>
            <a:r>
              <a:rPr lang="en-GB" sz="2400" dirty="0">
                <a:solidFill>
                  <a:prstClr val="white"/>
                </a:solidFill>
              </a:rPr>
              <a:t>11 March 2015</a:t>
            </a:r>
          </a:p>
        </p:txBody>
      </p:sp>
      <p:sp>
        <p:nvSpPr>
          <p:cNvPr id="6" name="Text Placeholder 5"/>
          <p:cNvSpPr>
            <a:spLocks noGrp="1"/>
          </p:cNvSpPr>
          <p:nvPr>
            <p:ph type="body" sz="quarter" idx="10"/>
          </p:nvPr>
        </p:nvSpPr>
        <p:spPr>
          <a:xfrm>
            <a:off x="223838" y="4364572"/>
            <a:ext cx="4359707" cy="599173"/>
          </a:xfrm>
        </p:spPr>
        <p:txBody>
          <a:bodyPr/>
          <a:lstStyle/>
          <a:p>
            <a:r>
              <a:rPr lang="en-GB" sz="1400" b="1" dirty="0" smtClean="0">
                <a:solidFill>
                  <a:schemeClr val="bg1"/>
                </a:solidFill>
              </a:rPr>
              <a:t>PETER VIRK</a:t>
            </a:r>
          </a:p>
          <a:p>
            <a:r>
              <a:rPr lang="en-GB" sz="1200" dirty="0" smtClean="0">
                <a:solidFill>
                  <a:schemeClr val="bg1"/>
                </a:solidFill>
              </a:rPr>
              <a:t>DIRECTOR OF CONNECTED TECHNOLOGIES &amp; APPS</a:t>
            </a:r>
            <a:endParaRPr lang="en-GB" sz="1200" dirty="0">
              <a:solidFill>
                <a:schemeClr val="bg1"/>
              </a:solidFill>
            </a:endParaRPr>
          </a:p>
          <a:p>
            <a:r>
              <a:rPr lang="en-GB" sz="1200" dirty="0">
                <a:solidFill>
                  <a:schemeClr val="bg1"/>
                </a:solidFill>
              </a:rPr>
              <a:t>JAGUAR LAND ROVER</a:t>
            </a:r>
          </a:p>
          <a:p>
            <a:endParaRPr lang="en-GB" sz="1400" dirty="0">
              <a:solidFill>
                <a:schemeClr val="bg1"/>
              </a:solidFill>
            </a:endParaRPr>
          </a:p>
        </p:txBody>
      </p:sp>
      <p:sp>
        <p:nvSpPr>
          <p:cNvPr id="8" name="Rectangle 7"/>
          <p:cNvSpPr/>
          <p:nvPr/>
        </p:nvSpPr>
        <p:spPr>
          <a:xfrm>
            <a:off x="8312961" y="4812601"/>
            <a:ext cx="622286" cy="215444"/>
          </a:xfrm>
          <a:prstGeom prst="rect">
            <a:avLst/>
          </a:prstGeom>
        </p:spPr>
        <p:txBody>
          <a:bodyPr wrap="none">
            <a:spAutoFit/>
          </a:bodyPr>
          <a:lstStyle/>
          <a:p>
            <a:r>
              <a:rPr lang="en-GB" sz="800" dirty="0" smtClean="0">
                <a:solidFill>
                  <a:prstClr val="white"/>
                </a:solidFill>
              </a:rPr>
              <a:t>Feb 2017</a:t>
            </a:r>
            <a:endParaRPr lang="en-GB" sz="800" dirty="0">
              <a:solidFill>
                <a:prstClr val="white"/>
              </a:solidFill>
            </a:endParaRPr>
          </a:p>
        </p:txBody>
      </p:sp>
      <p:pic>
        <p:nvPicPr>
          <p:cNvPr id="5122" name="Picture 2"/>
          <p:cNvPicPr>
            <a:picLocks noGrp="1" noChangeAspect="1" noChangeArrowheads="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028897"/>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GB"/>
          </a:p>
        </p:txBody>
      </p:sp>
      <p:sp>
        <p:nvSpPr>
          <p:cNvPr id="3" name="Footer Placeholder 2"/>
          <p:cNvSpPr>
            <a:spLocks noGrp="1"/>
          </p:cNvSpPr>
          <p:nvPr>
            <p:ph type="ftr" sz="quarter" idx="11"/>
          </p:nvPr>
        </p:nvSpPr>
        <p:spPr/>
        <p:txBody>
          <a:bodyPr/>
          <a:lstStyle/>
          <a:p>
            <a:r>
              <a:rPr lang="en-GB" smtClean="0">
                <a:solidFill>
                  <a:srgbClr val="1E1E1E"/>
                </a:solidFill>
              </a:rPr>
              <a:t>RUNNING TITLE ARIAL16PT BOLD (EDIT IN SLIDE FOOTER)</a:t>
            </a:r>
            <a:endParaRPr lang="en-GB" dirty="0">
              <a:solidFill>
                <a:srgbClr val="1E1E1E"/>
              </a:solidFill>
            </a:endParaRPr>
          </a:p>
        </p:txBody>
      </p:sp>
      <p:sp>
        <p:nvSpPr>
          <p:cNvPr id="4" name="Slide Number Placeholder 3"/>
          <p:cNvSpPr>
            <a:spLocks noGrp="1"/>
          </p:cNvSpPr>
          <p:nvPr>
            <p:ph type="sldNum" sz="quarter" idx="12"/>
          </p:nvPr>
        </p:nvSpPr>
        <p:spPr/>
        <p:txBody>
          <a:bodyPr/>
          <a:lstStyle/>
          <a:p>
            <a:fld id="{C554A706-D19D-4C79-97F9-BC489483F7EF}" type="slidenum">
              <a:rPr lang="en-GB" smtClean="0">
                <a:solidFill>
                  <a:srgbClr val="1E1E1E"/>
                </a:solidFill>
              </a:rPr>
              <a:pPr/>
              <a:t>29</a:t>
            </a:fld>
            <a:endParaRPr lang="en-GB" dirty="0">
              <a:solidFill>
                <a:srgbClr val="1E1E1E"/>
              </a:solidFill>
            </a:endParaRPr>
          </a:p>
        </p:txBody>
      </p:sp>
      <p:sp>
        <p:nvSpPr>
          <p:cNvPr id="5" name="Title 4"/>
          <p:cNvSpPr>
            <a:spLocks noGrp="1"/>
          </p:cNvSpPr>
          <p:nvPr>
            <p:ph type="title"/>
          </p:nvPr>
        </p:nvSpPr>
        <p:spPr/>
        <p:txBody>
          <a:bodyPr/>
          <a:lstStyle/>
          <a:p>
            <a:endParaRPr lang="en-GB"/>
          </a:p>
        </p:txBody>
      </p:sp>
    </p:spTree>
    <p:extLst>
      <p:ext uri="{BB962C8B-B14F-4D97-AF65-F5344CB8AC3E}">
        <p14:creationId xmlns:p14="http://schemas.microsoft.com/office/powerpoint/2010/main" val="4030503877"/>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Slide Number Placeholder 2"/>
          <p:cNvSpPr>
            <a:spLocks noGrp="1"/>
          </p:cNvSpPr>
          <p:nvPr>
            <p:ph type="sldNum" sz="quarter" idx="4294967295"/>
          </p:nvPr>
        </p:nvSpPr>
        <p:spPr>
          <a:xfrm>
            <a:off x="-95277" y="5195417"/>
            <a:ext cx="2133600" cy="273844"/>
          </a:xfrm>
          <a:prstGeom prst="rect">
            <a:avLst/>
          </a:prstGeom>
        </p:spPr>
        <p:txBody>
          <a:bodyPr/>
          <a:lstStyle/>
          <a:p>
            <a:fld id="{E52D2AFC-71C4-4511-B128-4ECEE52D3027}" type="slidenum">
              <a:rPr lang="en-ZA" smtClean="0"/>
              <a:pPr/>
              <a:t>3</a:t>
            </a:fld>
            <a:endParaRPr lang="en-ZA" dirty="0"/>
          </a:p>
        </p:txBody>
      </p:sp>
      <p:sp>
        <p:nvSpPr>
          <p:cNvPr id="4" name="Title 1"/>
          <p:cNvSpPr txBox="1">
            <a:spLocks/>
          </p:cNvSpPr>
          <p:nvPr/>
        </p:nvSpPr>
        <p:spPr>
          <a:xfrm>
            <a:off x="1583668" y="1603806"/>
            <a:ext cx="6064992" cy="69600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kern="1200">
                <a:solidFill>
                  <a:schemeClr val="tx1">
                    <a:lumMod val="75000"/>
                    <a:lumOff val="25000"/>
                  </a:schemeClr>
                </a:solidFill>
                <a:latin typeface="+mj-lt"/>
                <a:ea typeface="+mj-ea"/>
                <a:cs typeface="+mj-cs"/>
              </a:defRPr>
            </a:lvl1pPr>
          </a:lstStyle>
          <a:p>
            <a:endParaRPr lang="en-GB" sz="1500" b="1" dirty="0">
              <a:solidFill>
                <a:schemeClr val="tx1">
                  <a:lumMod val="60000"/>
                  <a:lumOff val="40000"/>
                </a:schemeClr>
              </a:solidFill>
            </a:endParaRPr>
          </a:p>
        </p:txBody>
      </p:sp>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0688" y="358601"/>
            <a:ext cx="1413907" cy="581445"/>
          </a:xfrm>
          <a:prstGeom prst="rect">
            <a:avLst/>
          </a:prstGeom>
        </p:spPr>
      </p:pic>
      <p:grpSp>
        <p:nvGrpSpPr>
          <p:cNvPr id="21" name="Group 4"/>
          <p:cNvGrpSpPr>
            <a:grpSpLocks noChangeAspect="1"/>
          </p:cNvGrpSpPr>
          <p:nvPr/>
        </p:nvGrpSpPr>
        <p:grpSpPr bwMode="auto">
          <a:xfrm rot="6269578">
            <a:off x="2411288" y="-2217623"/>
            <a:ext cx="5906149" cy="8685660"/>
            <a:chOff x="3462" y="666"/>
            <a:chExt cx="2206" cy="1241"/>
          </a:xfrm>
        </p:grpSpPr>
        <p:sp>
          <p:nvSpPr>
            <p:cNvPr id="22" name="Freeform 5"/>
            <p:cNvSpPr>
              <a:spLocks/>
            </p:cNvSpPr>
            <p:nvPr/>
          </p:nvSpPr>
          <p:spPr bwMode="auto">
            <a:xfrm>
              <a:off x="3462" y="666"/>
              <a:ext cx="2206" cy="1239"/>
            </a:xfrm>
            <a:custGeom>
              <a:avLst/>
              <a:gdLst>
                <a:gd name="T0" fmla="*/ 0 w 1912"/>
                <a:gd name="T1" fmla="*/ 0 h 1163"/>
                <a:gd name="T2" fmla="*/ 0 w 1912"/>
                <a:gd name="T3" fmla="*/ 0 h 1163"/>
                <a:gd name="T4" fmla="*/ 99 w 1912"/>
                <a:gd name="T5" fmla="*/ 582 h 1163"/>
                <a:gd name="T6" fmla="*/ 1912 w 1912"/>
                <a:gd name="T7" fmla="*/ 1163 h 1163"/>
                <a:gd name="T8" fmla="*/ 0 w 1912"/>
                <a:gd name="T9" fmla="*/ 0 h 1163"/>
                <a:gd name="connsiteX0" fmla="*/ 2630 w 10000"/>
                <a:gd name="connsiteY0" fmla="*/ 1199 h 10000"/>
                <a:gd name="connsiteX1" fmla="*/ 0 w 10000"/>
                <a:gd name="connsiteY1" fmla="*/ 0 h 10000"/>
                <a:gd name="connsiteX2" fmla="*/ 518 w 10000"/>
                <a:gd name="connsiteY2" fmla="*/ 5004 h 10000"/>
                <a:gd name="connsiteX3" fmla="*/ 10000 w 10000"/>
                <a:gd name="connsiteY3" fmla="*/ 10000 h 10000"/>
                <a:gd name="connsiteX4" fmla="*/ 2630 w 10000"/>
                <a:gd name="connsiteY4" fmla="*/ 1199 h 10000"/>
                <a:gd name="connsiteX0" fmla="*/ 2125 w 9495"/>
                <a:gd name="connsiteY0" fmla="*/ 0 h 8801"/>
                <a:gd name="connsiteX1" fmla="*/ 1284 w 9495"/>
                <a:gd name="connsiteY1" fmla="*/ 1130 h 8801"/>
                <a:gd name="connsiteX2" fmla="*/ 13 w 9495"/>
                <a:gd name="connsiteY2" fmla="*/ 3805 h 8801"/>
                <a:gd name="connsiteX3" fmla="*/ 9495 w 9495"/>
                <a:gd name="connsiteY3" fmla="*/ 8801 h 8801"/>
                <a:gd name="connsiteX4" fmla="*/ 2125 w 9495"/>
                <a:gd name="connsiteY4" fmla="*/ 0 h 8801"/>
                <a:gd name="connsiteX0" fmla="*/ 7807 w 10000"/>
                <a:gd name="connsiteY0" fmla="*/ 0 h 13381"/>
                <a:gd name="connsiteX1" fmla="*/ 1352 w 10000"/>
                <a:gd name="connsiteY1" fmla="*/ 4665 h 13381"/>
                <a:gd name="connsiteX2" fmla="*/ 14 w 10000"/>
                <a:gd name="connsiteY2" fmla="*/ 7704 h 13381"/>
                <a:gd name="connsiteX3" fmla="*/ 10000 w 10000"/>
                <a:gd name="connsiteY3" fmla="*/ 13381 h 13381"/>
                <a:gd name="connsiteX4" fmla="*/ 7807 w 10000"/>
                <a:gd name="connsiteY4" fmla="*/ 0 h 13381"/>
                <a:gd name="connsiteX0" fmla="*/ 9308 w 11501"/>
                <a:gd name="connsiteY0" fmla="*/ 0 h 13381"/>
                <a:gd name="connsiteX1" fmla="*/ 2853 w 11501"/>
                <a:gd name="connsiteY1" fmla="*/ 4665 h 13381"/>
                <a:gd name="connsiteX2" fmla="*/ 7 w 11501"/>
                <a:gd name="connsiteY2" fmla="*/ 3947 h 13381"/>
                <a:gd name="connsiteX3" fmla="*/ 11501 w 11501"/>
                <a:gd name="connsiteY3" fmla="*/ 13381 h 13381"/>
                <a:gd name="connsiteX4" fmla="*/ 9308 w 11501"/>
                <a:gd name="connsiteY4" fmla="*/ 0 h 13381"/>
                <a:gd name="connsiteX0" fmla="*/ 9309 w 11502"/>
                <a:gd name="connsiteY0" fmla="*/ 0 h 13381"/>
                <a:gd name="connsiteX1" fmla="*/ 2386 w 11502"/>
                <a:gd name="connsiteY1" fmla="*/ 1298 h 13381"/>
                <a:gd name="connsiteX2" fmla="*/ 8 w 11502"/>
                <a:gd name="connsiteY2" fmla="*/ 3947 h 13381"/>
                <a:gd name="connsiteX3" fmla="*/ 11502 w 11502"/>
                <a:gd name="connsiteY3" fmla="*/ 13381 h 13381"/>
                <a:gd name="connsiteX4" fmla="*/ 9309 w 11502"/>
                <a:gd name="connsiteY4" fmla="*/ 0 h 13381"/>
                <a:gd name="connsiteX0" fmla="*/ 9344 w 11537"/>
                <a:gd name="connsiteY0" fmla="*/ 0 h 13381"/>
                <a:gd name="connsiteX1" fmla="*/ 2421 w 11537"/>
                <a:gd name="connsiteY1" fmla="*/ 1298 h 13381"/>
                <a:gd name="connsiteX2" fmla="*/ 43 w 11537"/>
                <a:gd name="connsiteY2" fmla="*/ 3947 h 13381"/>
                <a:gd name="connsiteX3" fmla="*/ 11537 w 11537"/>
                <a:gd name="connsiteY3" fmla="*/ 13381 h 13381"/>
                <a:gd name="connsiteX4" fmla="*/ 9344 w 11537"/>
                <a:gd name="connsiteY4" fmla="*/ 0 h 13381"/>
                <a:gd name="connsiteX0" fmla="*/ 9314 w 11507"/>
                <a:gd name="connsiteY0" fmla="*/ 0 h 13381"/>
                <a:gd name="connsiteX1" fmla="*/ 3871 w 11507"/>
                <a:gd name="connsiteY1" fmla="*/ 1839 h 13381"/>
                <a:gd name="connsiteX2" fmla="*/ 13 w 11507"/>
                <a:gd name="connsiteY2" fmla="*/ 3947 h 13381"/>
                <a:gd name="connsiteX3" fmla="*/ 11507 w 11507"/>
                <a:gd name="connsiteY3" fmla="*/ 13381 h 13381"/>
                <a:gd name="connsiteX4" fmla="*/ 9314 w 11507"/>
                <a:gd name="connsiteY4" fmla="*/ 0 h 13381"/>
                <a:gd name="connsiteX0" fmla="*/ 9301 w 11494"/>
                <a:gd name="connsiteY0" fmla="*/ 0 h 13381"/>
                <a:gd name="connsiteX1" fmla="*/ 3858 w 11494"/>
                <a:gd name="connsiteY1" fmla="*/ 1839 h 13381"/>
                <a:gd name="connsiteX2" fmla="*/ 0 w 11494"/>
                <a:gd name="connsiteY2" fmla="*/ 3947 h 13381"/>
                <a:gd name="connsiteX3" fmla="*/ 11494 w 11494"/>
                <a:gd name="connsiteY3" fmla="*/ 13381 h 13381"/>
                <a:gd name="connsiteX4" fmla="*/ 9301 w 11494"/>
                <a:gd name="connsiteY4" fmla="*/ 0 h 13381"/>
                <a:gd name="connsiteX0" fmla="*/ 9301 w 11494"/>
                <a:gd name="connsiteY0" fmla="*/ 0 h 13381"/>
                <a:gd name="connsiteX1" fmla="*/ 4386 w 11494"/>
                <a:gd name="connsiteY1" fmla="*/ 2058 h 13381"/>
                <a:gd name="connsiteX2" fmla="*/ 0 w 11494"/>
                <a:gd name="connsiteY2" fmla="*/ 3947 h 13381"/>
                <a:gd name="connsiteX3" fmla="*/ 11494 w 11494"/>
                <a:gd name="connsiteY3" fmla="*/ 13381 h 13381"/>
                <a:gd name="connsiteX4" fmla="*/ 9301 w 11494"/>
                <a:gd name="connsiteY4" fmla="*/ 0 h 13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4" h="13381">
                  <a:moveTo>
                    <a:pt x="9301" y="0"/>
                  </a:moveTo>
                  <a:lnTo>
                    <a:pt x="4386" y="2058"/>
                  </a:lnTo>
                  <a:cubicBezTo>
                    <a:pt x="2139" y="2969"/>
                    <a:pt x="1838" y="3051"/>
                    <a:pt x="0" y="3947"/>
                  </a:cubicBezTo>
                  <a:lnTo>
                    <a:pt x="11494" y="13381"/>
                  </a:lnTo>
                  <a:lnTo>
                    <a:pt x="9301" y="0"/>
                  </a:lnTo>
                  <a:close/>
                </a:path>
              </a:pathLst>
            </a:custGeom>
            <a:solidFill>
              <a:schemeClr val="accent6">
                <a:alpha val="76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 name="Freeform 6"/>
            <p:cNvSpPr>
              <a:spLocks/>
            </p:cNvSpPr>
            <p:nvPr/>
          </p:nvSpPr>
          <p:spPr bwMode="auto">
            <a:xfrm>
              <a:off x="3756" y="742"/>
              <a:ext cx="1912" cy="1163"/>
            </a:xfrm>
            <a:custGeom>
              <a:avLst/>
              <a:gdLst>
                <a:gd name="T0" fmla="*/ 0 w 1912"/>
                <a:gd name="T1" fmla="*/ 0 h 1163"/>
                <a:gd name="T2" fmla="*/ 0 w 1912"/>
                <a:gd name="T3" fmla="*/ 0 h 1163"/>
                <a:gd name="T4" fmla="*/ 99 w 1912"/>
                <a:gd name="T5" fmla="*/ 582 h 1163"/>
                <a:gd name="T6" fmla="*/ 1912 w 1912"/>
                <a:gd name="T7" fmla="*/ 1163 h 1163"/>
                <a:gd name="T8" fmla="*/ 0 w 1912"/>
                <a:gd name="T9" fmla="*/ 0 h 1163"/>
              </a:gdLst>
              <a:ahLst/>
              <a:cxnLst>
                <a:cxn ang="0">
                  <a:pos x="T0" y="T1"/>
                </a:cxn>
                <a:cxn ang="0">
                  <a:pos x="T2" y="T3"/>
                </a:cxn>
                <a:cxn ang="0">
                  <a:pos x="T4" y="T5"/>
                </a:cxn>
                <a:cxn ang="0">
                  <a:pos x="T6" y="T7"/>
                </a:cxn>
                <a:cxn ang="0">
                  <a:pos x="T8" y="T9"/>
                </a:cxn>
              </a:cxnLst>
              <a:rect l="0" t="0" r="r" b="b"/>
              <a:pathLst>
                <a:path w="1912" h="1163">
                  <a:moveTo>
                    <a:pt x="0" y="0"/>
                  </a:moveTo>
                  <a:lnTo>
                    <a:pt x="0" y="0"/>
                  </a:lnTo>
                  <a:lnTo>
                    <a:pt x="99" y="582"/>
                  </a:lnTo>
                  <a:lnTo>
                    <a:pt x="1912" y="116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AutoShape 3"/>
            <p:cNvSpPr>
              <a:spLocks noChangeAspect="1" noChangeArrowheads="1" noTextEdit="1"/>
            </p:cNvSpPr>
            <p:nvPr/>
          </p:nvSpPr>
          <p:spPr bwMode="auto">
            <a:xfrm>
              <a:off x="3758" y="744"/>
              <a:ext cx="1908" cy="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25" name="Freeform 45"/>
          <p:cNvSpPr>
            <a:spLocks/>
          </p:cNvSpPr>
          <p:nvPr/>
        </p:nvSpPr>
        <p:spPr bwMode="auto">
          <a:xfrm rot="12701044">
            <a:off x="7548798" y="511510"/>
            <a:ext cx="1064977" cy="382032"/>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rgbClr val="F26722">
              <a:alpha val="67843"/>
            </a:srgbClr>
          </a:solidFill>
          <a:ln>
            <a:noFill/>
          </a:ln>
          <a:extLst/>
        </p:spPr>
        <p:txBody>
          <a:bodyPr vert="horz" wrap="square" lIns="91440" tIns="45720" rIns="91440" bIns="45720" numCol="1" anchor="t" anchorCtr="0" compatLnSpc="1">
            <a:prstTxWarp prst="textNoShape">
              <a:avLst/>
            </a:prstTxWarp>
          </a:bodyPr>
          <a:lstStyle/>
          <a:p>
            <a:r>
              <a:rPr lang="en-GB" dirty="0"/>
              <a:t>   </a:t>
            </a:r>
          </a:p>
        </p:txBody>
      </p:sp>
      <p:sp>
        <p:nvSpPr>
          <p:cNvPr id="2" name="Isosceles Triangle 1"/>
          <p:cNvSpPr/>
          <p:nvPr/>
        </p:nvSpPr>
        <p:spPr>
          <a:xfrm rot="499524">
            <a:off x="90889" y="2089205"/>
            <a:ext cx="4717902" cy="2914814"/>
          </a:xfrm>
          <a:prstGeom prst="triangle">
            <a:avLst>
              <a:gd name="adj" fmla="val 14037"/>
            </a:avLst>
          </a:prstGeom>
          <a:solidFill>
            <a:srgbClr val="F26722">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6" name="Picture 2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0973304">
            <a:off x="8409195" y="201378"/>
            <a:ext cx="599685" cy="382624"/>
          </a:xfrm>
          <a:prstGeom prst="rect">
            <a:avLst/>
          </a:prstGeom>
        </p:spPr>
      </p:pic>
      <p:sp>
        <p:nvSpPr>
          <p:cNvPr id="27" name="Freeform 45"/>
          <p:cNvSpPr>
            <a:spLocks/>
          </p:cNvSpPr>
          <p:nvPr/>
        </p:nvSpPr>
        <p:spPr bwMode="auto">
          <a:xfrm rot="8166994">
            <a:off x="5286548" y="-1232508"/>
            <a:ext cx="706536" cy="2603321"/>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chemeClr val="bg1">
              <a:alpha val="9000"/>
            </a:schemeClr>
          </a:solidFill>
          <a:ln>
            <a:noFill/>
          </a:ln>
          <a:extLst/>
        </p:spPr>
        <p:txBody>
          <a:bodyPr vert="horz" wrap="square" lIns="91440" tIns="45720" rIns="91440" bIns="45720" numCol="1" anchor="t" anchorCtr="0" compatLnSpc="1">
            <a:prstTxWarp prst="textNoShape">
              <a:avLst/>
            </a:prstTxWarp>
          </a:bodyPr>
          <a:lstStyle/>
          <a:p>
            <a:r>
              <a:rPr lang="en-GB" dirty="0"/>
              <a:t>   </a:t>
            </a:r>
          </a:p>
        </p:txBody>
      </p:sp>
      <p:sp>
        <p:nvSpPr>
          <p:cNvPr id="28" name="Freeform 45"/>
          <p:cNvSpPr>
            <a:spLocks/>
          </p:cNvSpPr>
          <p:nvPr/>
        </p:nvSpPr>
        <p:spPr bwMode="auto">
          <a:xfrm rot="16953797">
            <a:off x="2175298" y="4256466"/>
            <a:ext cx="706536" cy="1556807"/>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chemeClr val="bg1">
              <a:alpha val="19000"/>
            </a:schemeClr>
          </a:solidFill>
          <a:ln>
            <a:noFill/>
          </a:ln>
          <a:extLst/>
        </p:spPr>
        <p:txBody>
          <a:bodyPr vert="horz" wrap="square" lIns="91440" tIns="45720" rIns="91440" bIns="45720" numCol="1" anchor="t" anchorCtr="0" compatLnSpc="1">
            <a:prstTxWarp prst="textNoShape">
              <a:avLst/>
            </a:prstTxWarp>
          </a:bodyPr>
          <a:lstStyle/>
          <a:p>
            <a:r>
              <a:rPr lang="en-GB" dirty="0"/>
              <a:t>   </a:t>
            </a:r>
          </a:p>
        </p:txBody>
      </p:sp>
      <p:pic>
        <p:nvPicPr>
          <p:cNvPr id="29" name="Picture 2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3225757">
            <a:off x="103692" y="1995339"/>
            <a:ext cx="412567" cy="263235"/>
          </a:xfrm>
          <a:prstGeom prst="rect">
            <a:avLst/>
          </a:prstGeom>
        </p:spPr>
      </p:pic>
      <p:sp>
        <p:nvSpPr>
          <p:cNvPr id="30" name="Freeform 45"/>
          <p:cNvSpPr>
            <a:spLocks/>
          </p:cNvSpPr>
          <p:nvPr/>
        </p:nvSpPr>
        <p:spPr bwMode="auto">
          <a:xfrm rot="11867182">
            <a:off x="1108903" y="1441882"/>
            <a:ext cx="706536" cy="1556807"/>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chemeClr val="accent6">
              <a:alpha val="19000"/>
            </a:schemeClr>
          </a:solidFill>
          <a:ln>
            <a:noFill/>
          </a:ln>
          <a:extLst/>
        </p:spPr>
        <p:txBody>
          <a:bodyPr vert="horz" wrap="square" lIns="91440" tIns="45720" rIns="91440" bIns="45720" numCol="1" anchor="t" anchorCtr="0" compatLnSpc="1">
            <a:prstTxWarp prst="textNoShape">
              <a:avLst/>
            </a:prstTxWarp>
          </a:bodyPr>
          <a:lstStyle/>
          <a:p>
            <a:r>
              <a:rPr lang="en-GB" dirty="0"/>
              <a:t>   </a:t>
            </a:r>
          </a:p>
        </p:txBody>
      </p:sp>
      <p:sp>
        <p:nvSpPr>
          <p:cNvPr id="20" name="Title 16"/>
          <p:cNvSpPr txBox="1">
            <a:spLocks/>
          </p:cNvSpPr>
          <p:nvPr/>
        </p:nvSpPr>
        <p:spPr>
          <a:xfrm>
            <a:off x="3419872" y="2210400"/>
            <a:ext cx="5216128" cy="636587"/>
          </a:xfrm>
          <a:prstGeom prst="rect">
            <a:avLst/>
          </a:prstGeom>
        </p:spPr>
        <p:txBody>
          <a:bodyPr/>
          <a:lstStyle>
            <a:lvl1pPr algn="l" defTabSz="914400" rtl="0" eaLnBrk="1" latinLnBrk="0" hangingPunct="1">
              <a:spcBef>
                <a:spcPct val="0"/>
              </a:spcBef>
              <a:buNone/>
              <a:defRPr sz="2000" b="1" kern="1200">
                <a:solidFill>
                  <a:schemeClr val="tx1"/>
                </a:solidFill>
                <a:latin typeface="Arial" panose="020B0604020202020204" pitchFamily="34" charset="0"/>
                <a:ea typeface="+mj-ea"/>
                <a:cs typeface="Arial" panose="020B0604020202020204" pitchFamily="34" charset="0"/>
              </a:defRPr>
            </a:lvl1pPr>
          </a:lstStyle>
          <a:p>
            <a:r>
              <a:rPr lang="en-GB" sz="4400" dirty="0" smtClean="0">
                <a:solidFill>
                  <a:schemeClr val="bg1"/>
                </a:solidFill>
              </a:rPr>
              <a:t>Moderator</a:t>
            </a:r>
            <a:endParaRPr lang="en-GB" sz="4400" dirty="0">
              <a:solidFill>
                <a:schemeClr val="bg1"/>
              </a:solidFill>
            </a:endParaRPr>
          </a:p>
        </p:txBody>
      </p:sp>
      <p:sp>
        <p:nvSpPr>
          <p:cNvPr id="31" name="Subtitle 17"/>
          <p:cNvSpPr txBox="1">
            <a:spLocks/>
          </p:cNvSpPr>
          <p:nvPr/>
        </p:nvSpPr>
        <p:spPr>
          <a:xfrm>
            <a:off x="3419872" y="2847600"/>
            <a:ext cx="5207288" cy="1314450"/>
          </a:xfrm>
          <a:prstGeom prst="rect">
            <a:avLst/>
          </a:prstGeom>
        </p:spPr>
        <p:txBody>
          <a:bodyPr/>
          <a:lstStyle>
            <a:lvl1pPr marL="342900" indent="-342900" algn="l" defTabSz="914400" rtl="0" eaLnBrk="1" latinLnBrk="0" hangingPunct="1">
              <a:spcBef>
                <a:spcPct val="20000"/>
              </a:spcBef>
              <a:buClr>
                <a:srgbClr val="E30613"/>
              </a:buClr>
              <a:buSzPct val="90000"/>
              <a:buFont typeface="Wingdings" charset="2"/>
              <a:buChar char="§"/>
              <a:defRPr sz="2000" kern="1200">
                <a:solidFill>
                  <a:schemeClr val="tx2"/>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E30613"/>
              </a:buClr>
              <a:buSzPct val="90000"/>
              <a:buFont typeface="Wingdings" charset="2"/>
              <a:buChar char="§"/>
              <a:defRPr sz="18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E30613"/>
              </a:buClr>
              <a:buSzPct val="90000"/>
              <a:buFont typeface="Wingdings" charset="2"/>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E30613"/>
              </a:buClr>
              <a:buSzPct val="90000"/>
              <a:buFont typeface="Wingdings" charset="2"/>
              <a:buChar char="§"/>
              <a:defRPr sz="14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E30613"/>
              </a:buClr>
              <a:buSzPct val="90000"/>
              <a:buFont typeface="Wingdings" charset="2"/>
              <a:buChar char="§"/>
              <a:defRPr sz="14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3200" b="1" kern="0" dirty="0" smtClean="0">
                <a:solidFill>
                  <a:srgbClr val="FFB933"/>
                </a:solidFill>
              </a:rPr>
              <a:t>David Pringle</a:t>
            </a:r>
          </a:p>
          <a:p>
            <a:endParaRPr lang="en-GB" dirty="0"/>
          </a:p>
        </p:txBody>
      </p:sp>
    </p:spTree>
    <p:extLst>
      <p:ext uri="{BB962C8B-B14F-4D97-AF65-F5344CB8AC3E}">
        <p14:creationId xmlns:p14="http://schemas.microsoft.com/office/powerpoint/2010/main" val="1771077864"/>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0" y="0"/>
            <a:ext cx="9144000" cy="5143500"/>
          </a:xfrm>
          <a:prstGeom prst="rect">
            <a:avLst/>
          </a:prstGeom>
        </p:spPr>
      </p:pic>
      <p:pic>
        <p:nvPicPr>
          <p:cNvPr id="161"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952" t="45271" r="16413" b="24494"/>
          <a:stretch/>
        </p:blipFill>
        <p:spPr bwMode="auto">
          <a:xfrm>
            <a:off x="447619" y="2917317"/>
            <a:ext cx="8248762" cy="214608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9518684" y="3089533"/>
            <a:ext cx="914400" cy="914400"/>
          </a:xfrm>
          <a:prstGeom prst="rect">
            <a:avLst/>
          </a:prstGeom>
          <a:noFill/>
        </p:spPr>
        <p:txBody>
          <a:bodyPr wrap="none" lIns="0" tIns="0" rIns="0" bIns="0" rtlCol="0">
            <a:noAutofit/>
          </a:bodyPr>
          <a:lstStyle/>
          <a:p>
            <a:endParaRPr lang="en-US" sz="1400" dirty="0" smtClean="0">
              <a:solidFill>
                <a:srgbClr val="1E1E1E"/>
              </a:solidFill>
            </a:endParaRPr>
          </a:p>
        </p:txBody>
      </p:sp>
      <p:pic>
        <p:nvPicPr>
          <p:cNvPr id="5" name="Picture 4"/>
          <p:cNvPicPr>
            <a:picLocks noChangeAspect="1"/>
          </p:cNvPicPr>
          <p:nvPr/>
        </p:nvPicPr>
        <p:blipFill>
          <a:blip r:embed="rId4"/>
          <a:stretch>
            <a:fillRect/>
          </a:stretch>
        </p:blipFill>
        <p:spPr>
          <a:xfrm>
            <a:off x="2549674" y="1212927"/>
            <a:ext cx="1786361" cy="1548180"/>
          </a:xfrm>
          <a:prstGeom prst="rect">
            <a:avLst/>
          </a:prstGeom>
        </p:spPr>
      </p:pic>
      <p:pic>
        <p:nvPicPr>
          <p:cNvPr id="6" name="Picture 5" descr="smarthome.png"/>
          <p:cNvPicPr>
            <a:picLocks noChangeAspect="1"/>
          </p:cNvPicPr>
          <p:nvPr/>
        </p:nvPicPr>
        <p:blipFill rotWithShape="1">
          <a:blip r:embed="rId5" cstate="print">
            <a:extLst>
              <a:ext uri="{28A0092B-C50C-407E-A947-70E740481C1C}">
                <a14:useLocalDpi xmlns:a14="http://schemas.microsoft.com/office/drawing/2010/main" val="0"/>
              </a:ext>
            </a:extLst>
          </a:blip>
          <a:srcRect l="6899" r="6543"/>
          <a:stretch/>
        </p:blipFill>
        <p:spPr>
          <a:xfrm>
            <a:off x="6715706" y="1127423"/>
            <a:ext cx="1761871" cy="1526606"/>
          </a:xfrm>
          <a:prstGeom prst="rect">
            <a:avLst/>
          </a:prstGeom>
          <a:ln>
            <a:noFill/>
          </a:ln>
          <a:effectLst>
            <a:softEdge rad="112500"/>
          </a:effectLst>
        </p:spPr>
      </p:pic>
      <p:pic>
        <p:nvPicPr>
          <p:cNvPr id="3" name="Picture 2" descr="Nest-thermostat.png"/>
          <p:cNvPicPr>
            <a:picLocks noChangeAspect="1"/>
          </p:cNvPicPr>
          <p:nvPr/>
        </p:nvPicPr>
        <p:blipFill rotWithShape="1">
          <a:blip r:embed="rId6" cstate="print">
            <a:extLst>
              <a:ext uri="{28A0092B-C50C-407E-A947-70E740481C1C}">
                <a14:useLocalDpi xmlns:a14="http://schemas.microsoft.com/office/drawing/2010/main" val="0"/>
              </a:ext>
            </a:extLst>
          </a:blip>
          <a:srcRect l="7168" r="8108" b="9646"/>
          <a:stretch/>
        </p:blipFill>
        <p:spPr>
          <a:xfrm>
            <a:off x="4915844" y="1238507"/>
            <a:ext cx="1609441" cy="1507743"/>
          </a:xfrm>
          <a:prstGeom prst="rect">
            <a:avLst/>
          </a:prstGeom>
        </p:spPr>
      </p:pic>
      <p:pic>
        <p:nvPicPr>
          <p:cNvPr id="7" name="Picture 6" descr="ossidiana-cottage.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3565" y="1106058"/>
            <a:ext cx="1694116" cy="1655999"/>
          </a:xfrm>
          <a:prstGeom prst="rect">
            <a:avLst/>
          </a:prstGeom>
        </p:spPr>
      </p:pic>
      <p:cxnSp>
        <p:nvCxnSpPr>
          <p:cNvPr id="9" name="Straight Connector 8"/>
          <p:cNvCxnSpPr/>
          <p:nvPr/>
        </p:nvCxnSpPr>
        <p:spPr>
          <a:xfrm>
            <a:off x="0" y="2826351"/>
            <a:ext cx="9144000"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4558659" y="823876"/>
            <a:ext cx="26682" cy="2013917"/>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0" y="823876"/>
            <a:ext cx="9144000"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40944" y="0"/>
            <a:ext cx="2000643" cy="797248"/>
          </a:xfrm>
          <a:prstGeom prst="rect">
            <a:avLst/>
          </a:prstGeom>
        </p:spPr>
      </p:pic>
      <p:sp>
        <p:nvSpPr>
          <p:cNvPr id="15" name="TextBox 14"/>
          <p:cNvSpPr txBox="1"/>
          <p:nvPr/>
        </p:nvSpPr>
        <p:spPr>
          <a:xfrm>
            <a:off x="351063" y="71736"/>
            <a:ext cx="5280479" cy="60016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457200" latinLnBrk="1" hangingPunct="0">
              <a:lnSpc>
                <a:spcPct val="200000"/>
              </a:lnSpc>
            </a:pPr>
            <a:r>
              <a:rPr lang="en-GB" kern="0" dirty="0" smtClean="0">
                <a:solidFill>
                  <a:srgbClr val="FFFFFF"/>
                </a:solidFill>
                <a:latin typeface="JLR Emeric SemiBold" panose="02000503040000020004" pitchFamily="2" charset="0"/>
                <a:cs typeface="Helvetica"/>
                <a:sym typeface="Helvetica"/>
              </a:rPr>
              <a:t>TIMES HAVE CHANGED</a:t>
            </a:r>
          </a:p>
        </p:txBody>
      </p:sp>
    </p:spTree>
    <p:extLst>
      <p:ext uri="{BB962C8B-B14F-4D97-AF65-F5344CB8AC3E}">
        <p14:creationId xmlns:p14="http://schemas.microsoft.com/office/powerpoint/2010/main" val="1719913215"/>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97" y="-985"/>
            <a:ext cx="9144793" cy="5145470"/>
          </a:xfrm>
          <a:prstGeom prst="rect">
            <a:avLst/>
          </a:prstGeom>
        </p:spPr>
      </p:pic>
      <p:pic>
        <p:nvPicPr>
          <p:cNvPr id="16" name="Picture 15" descr="Screen+Shot+2014-08-12+at+1.38.48+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557" y="2849235"/>
            <a:ext cx="3630872" cy="2397080"/>
          </a:xfrm>
          <a:prstGeom prst="rect">
            <a:avLst/>
          </a:prstGeom>
          <a:ln>
            <a:noFill/>
          </a:ln>
          <a:effectLst>
            <a:softEdge rad="112500"/>
          </a:effectLst>
        </p:spPr>
      </p:pic>
      <p:sp>
        <p:nvSpPr>
          <p:cNvPr id="25" name="Rectangle 24"/>
          <p:cNvSpPr/>
          <p:nvPr/>
        </p:nvSpPr>
        <p:spPr>
          <a:xfrm>
            <a:off x="0" y="4312503"/>
            <a:ext cx="2523002" cy="830997"/>
          </a:xfrm>
          <a:prstGeom prst="rect">
            <a:avLst/>
          </a:prstGeom>
        </p:spPr>
        <p:txBody>
          <a:bodyPr wrap="square">
            <a:spAutoFit/>
          </a:bodyPr>
          <a:lstStyle/>
          <a:p>
            <a:pPr>
              <a:lnSpc>
                <a:spcPct val="300000"/>
              </a:lnSpc>
            </a:pPr>
            <a:r>
              <a:rPr lang="en-GB" b="1" dirty="0" smtClean="0">
                <a:solidFill>
                  <a:prstClr val="white"/>
                </a:solidFill>
              </a:rPr>
              <a:t>1960’s Jaguar E-Type</a:t>
            </a:r>
            <a:endParaRPr lang="en-GB" dirty="0">
              <a:solidFill>
                <a:prstClr val="white"/>
              </a:solidFill>
            </a:endParaRPr>
          </a:p>
        </p:txBody>
      </p:sp>
      <p:pic>
        <p:nvPicPr>
          <p:cNvPr id="3" name="Picture 2" descr="Jaguar-XF-2015-New-York-Auto-Show-Interior.jpg"/>
          <p:cNvPicPr>
            <a:picLocks noChangeAspect="1"/>
          </p:cNvPicPr>
          <p:nvPr/>
        </p:nvPicPr>
        <p:blipFill rotWithShape="1">
          <a:blip r:embed="rId5">
            <a:extLst>
              <a:ext uri="{28A0092B-C50C-407E-A947-70E740481C1C}">
                <a14:useLocalDpi xmlns:a14="http://schemas.microsoft.com/office/drawing/2010/main" val="0"/>
              </a:ext>
            </a:extLst>
          </a:blip>
          <a:srcRect l="30529" b="4160"/>
          <a:stretch/>
        </p:blipFill>
        <p:spPr>
          <a:xfrm>
            <a:off x="4938882" y="2874364"/>
            <a:ext cx="3526661" cy="2280579"/>
          </a:xfrm>
          <a:prstGeom prst="rect">
            <a:avLst/>
          </a:prstGeom>
          <a:ln>
            <a:noFill/>
          </a:ln>
          <a:effectLst>
            <a:softEdge rad="112500"/>
          </a:effectLst>
        </p:spPr>
      </p:pic>
      <p:pic>
        <p:nvPicPr>
          <p:cNvPr id="4" name="Picture 3" descr="hero_01.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1207" y="1107200"/>
            <a:ext cx="1533059" cy="1533059"/>
          </a:xfrm>
          <a:prstGeom prst="rect">
            <a:avLst/>
          </a:prstGeom>
        </p:spPr>
      </p:pic>
      <p:pic>
        <p:nvPicPr>
          <p:cNvPr id="5" name="Picture 4" descr="1g-Bakelite-Dark-Oak-Switch.jpg"/>
          <p:cNvPicPr>
            <a:picLocks noChangeAspect="1"/>
          </p:cNvPicPr>
          <p:nvPr/>
        </p:nvPicPr>
        <p:blipFill>
          <a:blip r:embed="rId7" cstate="print">
            <a:extLst>
              <a:ext uri="{BEBA8EAE-BF5A-486C-A8C5-ECC9F3942E4B}">
                <a14:imgProps xmlns:a14="http://schemas.microsoft.com/office/drawing/2010/main">
                  <a14:imgLayer r:embed="rId8">
                    <a14:imgEffect>
                      <a14:backgroundRemoval t="6250" b="93500" l="10000" r="90000"/>
                    </a14:imgEffect>
                  </a14:imgLayer>
                </a14:imgProps>
              </a:ext>
              <a:ext uri="{28A0092B-C50C-407E-A947-70E740481C1C}">
                <a14:useLocalDpi xmlns:a14="http://schemas.microsoft.com/office/drawing/2010/main" val="0"/>
              </a:ext>
            </a:extLst>
          </a:blip>
          <a:stretch>
            <a:fillRect/>
          </a:stretch>
        </p:blipFill>
        <p:spPr>
          <a:xfrm>
            <a:off x="2460747" y="1109118"/>
            <a:ext cx="1529222" cy="1529222"/>
          </a:xfrm>
          <a:prstGeom prst="rect">
            <a:avLst/>
          </a:prstGeom>
        </p:spPr>
      </p:pic>
      <p:sp>
        <p:nvSpPr>
          <p:cNvPr id="28" name="Rectangle 27"/>
          <p:cNvSpPr/>
          <p:nvPr/>
        </p:nvSpPr>
        <p:spPr>
          <a:xfrm>
            <a:off x="7071948" y="4312503"/>
            <a:ext cx="2072052" cy="830997"/>
          </a:xfrm>
          <a:prstGeom prst="rect">
            <a:avLst/>
          </a:prstGeom>
        </p:spPr>
        <p:txBody>
          <a:bodyPr wrap="square">
            <a:spAutoFit/>
          </a:bodyPr>
          <a:lstStyle/>
          <a:p>
            <a:pPr>
              <a:lnSpc>
                <a:spcPct val="300000"/>
              </a:lnSpc>
            </a:pPr>
            <a:r>
              <a:rPr lang="en-GB" b="1" dirty="0" smtClean="0">
                <a:solidFill>
                  <a:prstClr val="white"/>
                </a:solidFill>
              </a:rPr>
              <a:t>New Jaguar XF</a:t>
            </a:r>
            <a:endParaRPr lang="en-GB" dirty="0">
              <a:solidFill>
                <a:prstClr val="white"/>
              </a:solidFill>
            </a:endParaRPr>
          </a:p>
        </p:txBody>
      </p:sp>
      <p:cxnSp>
        <p:nvCxnSpPr>
          <p:cNvPr id="15" name="Straight Connector 14"/>
          <p:cNvCxnSpPr/>
          <p:nvPr/>
        </p:nvCxnSpPr>
        <p:spPr>
          <a:xfrm>
            <a:off x="0" y="2826351"/>
            <a:ext cx="9144000"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4558659" y="823876"/>
            <a:ext cx="26682" cy="2013917"/>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0" y="823876"/>
            <a:ext cx="9144000"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43357" y="0"/>
            <a:ext cx="2000643" cy="797248"/>
          </a:xfrm>
          <a:prstGeom prst="rect">
            <a:avLst/>
          </a:prstGeom>
        </p:spPr>
      </p:pic>
      <p:pic>
        <p:nvPicPr>
          <p:cNvPr id="6" name="Picture 5" descr="SignatureImage.png38358b10-4cb3-41ab-9239-05c16c262c94Original.jpg"/>
          <p:cNvPicPr>
            <a:picLocks noChangeAspect="1"/>
          </p:cNvPicPr>
          <p:nvPr/>
        </p:nvPicPr>
        <p:blipFill>
          <a:blip r:embed="rId10" cstate="print">
            <a:extLst>
              <a:ext uri="{BEBA8EAE-BF5A-486C-A8C5-ECC9F3942E4B}">
                <a14:imgProps xmlns:a14="http://schemas.microsoft.com/office/drawing/2010/main">
                  <a14:imgLayer r:embed="rId11">
                    <a14:imgEffect>
                      <a14:backgroundRemoval t="4250" b="98750" l="10000" r="96917">
                        <a14:foregroundMark x1="47583" y1="34000" x2="47583" y2="34000"/>
                        <a14:foregroundMark x1="73167" y1="92750" x2="73167" y2="92750"/>
                        <a14:foregroundMark x1="78417" y1="85500" x2="78417" y2="85500"/>
                        <a14:foregroundMark x1="76083" y1="89500" x2="76083" y2="89500"/>
                        <a14:foregroundMark x1="77000" y1="88250" x2="77000" y2="88250"/>
                        <a14:foregroundMark x1="78250" y1="87333" x2="78250" y2="87333"/>
                        <a14:foregroundMark x1="96917" y1="88917" x2="96917" y2="88917"/>
                        <a14:backgroundMark x1="58500" y1="71000" x2="58500" y2="71000"/>
                      </a14:backgroundRemoval>
                    </a14:imgEffect>
                  </a14:imgLayer>
                </a14:imgProps>
              </a:ext>
              <a:ext uri="{28A0092B-C50C-407E-A947-70E740481C1C}">
                <a14:useLocalDpi xmlns:a14="http://schemas.microsoft.com/office/drawing/2010/main" val="0"/>
              </a:ext>
            </a:extLst>
          </a:blip>
          <a:stretch>
            <a:fillRect/>
          </a:stretch>
        </p:blipFill>
        <p:spPr>
          <a:xfrm>
            <a:off x="812293" y="1104368"/>
            <a:ext cx="1538722" cy="1538722"/>
          </a:xfrm>
          <a:prstGeom prst="rect">
            <a:avLst/>
          </a:prstGeom>
        </p:spPr>
      </p:pic>
      <p:pic>
        <p:nvPicPr>
          <p:cNvPr id="7" name="Picture 6" descr="keyfre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67621" y="1024733"/>
            <a:ext cx="1267159" cy="1697993"/>
          </a:xfrm>
          <a:prstGeom prst="rect">
            <a:avLst/>
          </a:prstGeom>
          <a:ln>
            <a:noFill/>
          </a:ln>
          <a:effectLst>
            <a:softEdge rad="112500"/>
          </a:effectLst>
        </p:spPr>
      </p:pic>
      <p:sp>
        <p:nvSpPr>
          <p:cNvPr id="23" name="TextBox 22"/>
          <p:cNvSpPr txBox="1"/>
          <p:nvPr/>
        </p:nvSpPr>
        <p:spPr>
          <a:xfrm>
            <a:off x="351063" y="71736"/>
            <a:ext cx="5280479" cy="60016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457200" latinLnBrk="1" hangingPunct="0">
              <a:lnSpc>
                <a:spcPct val="200000"/>
              </a:lnSpc>
            </a:pPr>
            <a:r>
              <a:rPr lang="en-GB" kern="0" dirty="0">
                <a:solidFill>
                  <a:srgbClr val="FFFFFF"/>
                </a:solidFill>
                <a:latin typeface="JLR Emeric SemiBold" panose="02000503040000020004" pitchFamily="2" charset="0"/>
                <a:cs typeface="Helvetica"/>
                <a:sym typeface="Helvetica"/>
              </a:rPr>
              <a:t>TIMES HAVE CHANGED</a:t>
            </a:r>
          </a:p>
        </p:txBody>
      </p:sp>
    </p:spTree>
    <p:extLst>
      <p:ext uri="{BB962C8B-B14F-4D97-AF65-F5344CB8AC3E}">
        <p14:creationId xmlns:p14="http://schemas.microsoft.com/office/powerpoint/2010/main" val="502109776"/>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5143500"/>
          </a:xfrm>
          <a:prstGeom prst="rect">
            <a:avLst/>
          </a:prstGeom>
        </p:spPr>
      </p:pic>
      <p:pic>
        <p:nvPicPr>
          <p:cNvPr id="3" name="Picture 2" descr="Jaguar-XF-2015-New-York-Auto-Show-Interior.jpg"/>
          <p:cNvPicPr>
            <a:picLocks noChangeAspect="1"/>
          </p:cNvPicPr>
          <p:nvPr/>
        </p:nvPicPr>
        <p:blipFill rotWithShape="1">
          <a:blip r:embed="rId4" cstate="print">
            <a:extLst>
              <a:ext uri="{28A0092B-C50C-407E-A947-70E740481C1C}">
                <a14:useLocalDpi xmlns:a14="http://schemas.microsoft.com/office/drawing/2010/main" val="0"/>
              </a:ext>
            </a:extLst>
          </a:blip>
          <a:srcRect l="30529" b="4160"/>
          <a:stretch/>
        </p:blipFill>
        <p:spPr>
          <a:xfrm>
            <a:off x="624179" y="3147180"/>
            <a:ext cx="2490567" cy="16105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18" name="Straight Connector 17"/>
          <p:cNvCxnSpPr/>
          <p:nvPr/>
        </p:nvCxnSpPr>
        <p:spPr>
          <a:xfrm>
            <a:off x="0" y="823876"/>
            <a:ext cx="9144000"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43357" y="0"/>
            <a:ext cx="2000643" cy="797248"/>
          </a:xfrm>
          <a:prstGeom prst="rect">
            <a:avLst/>
          </a:prstGeom>
        </p:spPr>
      </p:pic>
      <p:sp>
        <p:nvSpPr>
          <p:cNvPr id="23" name="TextBox 22"/>
          <p:cNvSpPr txBox="1"/>
          <p:nvPr/>
        </p:nvSpPr>
        <p:spPr>
          <a:xfrm>
            <a:off x="351063" y="71736"/>
            <a:ext cx="5280479" cy="60016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457200" latinLnBrk="1" hangingPunct="0">
              <a:lnSpc>
                <a:spcPct val="200000"/>
              </a:lnSpc>
            </a:pPr>
            <a:r>
              <a:rPr lang="en-GB" kern="0" cap="all" dirty="0" smtClean="0">
                <a:solidFill>
                  <a:srgbClr val="FFFFFF"/>
                </a:solidFill>
                <a:latin typeface="JLR Emeric SemiBold" panose="02000503040000020004" pitchFamily="2" charset="0"/>
                <a:cs typeface="Helvetica"/>
                <a:sym typeface="Helvetica"/>
              </a:rPr>
              <a:t>Automotive </a:t>
            </a:r>
            <a:r>
              <a:rPr lang="en-GB" kern="0" cap="all" dirty="0">
                <a:solidFill>
                  <a:srgbClr val="FFFFFF"/>
                </a:solidFill>
                <a:latin typeface="JLR Emeric SemiBold" panose="02000503040000020004" pitchFamily="2" charset="0"/>
                <a:cs typeface="Helvetica"/>
                <a:sym typeface="Helvetica"/>
              </a:rPr>
              <a:t>of Things</a:t>
            </a:r>
          </a:p>
        </p:txBody>
      </p:sp>
      <p:pic>
        <p:nvPicPr>
          <p:cNvPr id="8" name="Picture 7" descr="Screen Shot 2016-04-06 at 16.04.35.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08528" y="924155"/>
            <a:ext cx="1602136" cy="10439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Picture 1" descr="maxresdefault.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30489" y="931115"/>
            <a:ext cx="1831252" cy="10300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descr="2016-land-rover-range-rover-evoque-front-headlight.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74497" y="3407496"/>
            <a:ext cx="1895436" cy="12586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descr="L494_14_INT_DET27_up_01_crop-728x463.jp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4437" y="993851"/>
            <a:ext cx="2387416" cy="15183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descr="waterwade2.jpg"/>
          <p:cNvPicPr>
            <a:picLocks noChangeAspect="1"/>
          </p:cNvPicPr>
          <p:nvPr/>
        </p:nvPicPr>
        <p:blipFill rotWithShape="1">
          <a:blip r:embed="rId10" cstate="print">
            <a:extLst>
              <a:ext uri="{28A0092B-C50C-407E-A947-70E740481C1C}">
                <a14:useLocalDpi xmlns:a14="http://schemas.microsoft.com/office/drawing/2010/main" val="0"/>
              </a:ext>
            </a:extLst>
          </a:blip>
          <a:srcRect t="18371" b="17670"/>
          <a:stretch/>
        </p:blipFill>
        <p:spPr>
          <a:xfrm>
            <a:off x="7110310" y="924154"/>
            <a:ext cx="1836335" cy="1044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descr="wiper-blades-make_cat.jp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02641" y="2304644"/>
            <a:ext cx="2609120" cy="7052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descr="FT_013_015_DYNAMICMODE-device_desktop-590x285_OPT_tcm97-13091_mobile_480x232.jp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46824" y="2311884"/>
            <a:ext cx="1429238" cy="6907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Picture 19" descr="interior1.jp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079320" y="3462053"/>
            <a:ext cx="2564208" cy="1259999"/>
          </a:xfrm>
          <a:prstGeom prst="rect">
            <a:avLst/>
          </a:prstGeom>
        </p:spPr>
      </p:pic>
    </p:spTree>
    <p:extLst>
      <p:ext uri="{BB962C8B-B14F-4D97-AF65-F5344CB8AC3E}">
        <p14:creationId xmlns:p14="http://schemas.microsoft.com/office/powerpoint/2010/main" val="1075398422"/>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0"/>
            <a:ext cx="9144000" cy="5143500"/>
          </a:xfrm>
          <a:prstGeom prst="rect">
            <a:avLst/>
          </a:prstGeom>
        </p:spPr>
      </p:pic>
      <p:pic>
        <p:nvPicPr>
          <p:cNvPr id="9" name="Picture Placeholder 6"/>
          <p:cNvPicPr>
            <a:picLocks noChangeAspect="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t="14854" b="14854"/>
          <a:stretch>
            <a:fillRect/>
          </a:stretch>
        </p:blipFill>
        <p:spPr>
          <a:xfrm>
            <a:off x="-23447" y="0"/>
            <a:ext cx="17847325" cy="5143500"/>
          </a:xfrm>
          <a:prstGeom prst="rect">
            <a:avLst/>
          </a:prstGeom>
        </p:spPr>
      </p:pic>
      <p:sp>
        <p:nvSpPr>
          <p:cNvPr id="94" name="Footer Placeholder 2"/>
          <p:cNvSpPr>
            <a:spLocks noGrp="1"/>
          </p:cNvSpPr>
          <p:nvPr>
            <p:ph type="ftr" sz="quarter" idx="11"/>
          </p:nvPr>
        </p:nvSpPr>
        <p:spPr>
          <a:xfrm>
            <a:off x="223836" y="209551"/>
            <a:ext cx="6629401" cy="295197"/>
          </a:xfrm>
        </p:spPr>
        <p:txBody>
          <a:bodyPr/>
          <a:lstStyle/>
          <a:p>
            <a:r>
              <a:rPr lang="en-GB" sz="1800" dirty="0" smtClean="0">
                <a:solidFill>
                  <a:prstClr val="white"/>
                </a:solidFill>
              </a:rPr>
              <a:t>Connectivity is key</a:t>
            </a:r>
            <a:endParaRPr lang="en-GB" sz="1800" dirty="0">
              <a:solidFill>
                <a:prstClr val="white"/>
              </a:solidFill>
            </a:endParaRPr>
          </a:p>
        </p:txBody>
      </p:sp>
      <p:pic>
        <p:nvPicPr>
          <p:cNvPr id="105" name="Picture 10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43357" y="0"/>
            <a:ext cx="2000643" cy="797248"/>
          </a:xfrm>
          <a:prstGeom prst="rect">
            <a:avLst/>
          </a:prstGeom>
        </p:spPr>
      </p:pic>
    </p:spTree>
    <p:extLst>
      <p:ext uri="{BB962C8B-B14F-4D97-AF65-F5344CB8AC3E}">
        <p14:creationId xmlns:p14="http://schemas.microsoft.com/office/powerpoint/2010/main" val="848422550"/>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 name="Picture 161" descr="L405%5F14%5FEXT%5FLOC42%5FLWB%5F01%2Ejpg;download.jpeg"/>
          <p:cNvPicPr>
            <a:picLocks/>
          </p:cNvPicPr>
          <p:nvPr/>
        </p:nvPicPr>
        <p:blipFill rotWithShape="1">
          <a:blip r:embed="rId2" cstate="print">
            <a:extLst>
              <a:ext uri="{28A0092B-C50C-407E-A947-70E740481C1C}">
                <a14:useLocalDpi xmlns:a14="http://schemas.microsoft.com/office/drawing/2010/main"/>
              </a:ext>
            </a:extLst>
          </a:blip>
          <a:srcRect l="355" r="3899" b="12972"/>
          <a:stretch/>
        </p:blipFill>
        <p:spPr>
          <a:xfrm>
            <a:off x="-114407" y="-12032"/>
            <a:ext cx="9258407" cy="5155532"/>
          </a:xfrm>
          <a:prstGeom prst="rect">
            <a:avLst/>
          </a:prstGeom>
        </p:spPr>
      </p:pic>
      <p:pic>
        <p:nvPicPr>
          <p:cNvPr id="17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794" t="16035" r="13200" b="17357"/>
          <a:stretch/>
        </p:blipFill>
        <p:spPr bwMode="auto">
          <a:xfrm rot="5400000">
            <a:off x="-1170628" y="1746703"/>
            <a:ext cx="4374974" cy="192405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1" name="Picture 170"/>
          <p:cNvPicPr>
            <a:picLocks noChangeAspect="1"/>
          </p:cNvPicPr>
          <p:nvPr/>
        </p:nvPicPr>
        <p:blipFill rotWithShape="1">
          <a:blip r:embed="rId4">
            <a:extLst>
              <a:ext uri="{BEBA8EAE-BF5A-486C-A8C5-ECC9F3942E4B}">
                <a14:imgProps xmlns:a14="http://schemas.microsoft.com/office/drawing/2010/main">
                  <a14:imgLayer r:embed="rId5">
                    <a14:imgEffect>
                      <a14:backgroundRemoval t="10431" b="96746" l="0" r="45365">
                        <a14:foregroundMark x1="18271" y1="65646" x2="18271" y2="65646"/>
                        <a14:foregroundMark x1="2050" y1="46890" x2="2050" y2="46890"/>
                        <a14:foregroundMark x1="11943" y1="55215" x2="11943" y2="55215"/>
                        <a14:foregroundMark x1="12121" y1="58086" x2="12121" y2="58086"/>
                        <a14:foregroundMark x1="11943" y1="45072" x2="11943" y2="45072"/>
                        <a14:foregroundMark x1="2496" y1="14067" x2="2496" y2="14067"/>
                        <a14:foregroundMark x1="3832" y1="25263" x2="3832" y2="25263"/>
                        <a14:foregroundMark x1="3832" y1="25263" x2="3832" y2="25263"/>
                        <a14:foregroundMark x1="16756" y1="25550" x2="16756" y2="25550"/>
                        <a14:foregroundMark x1="21836" y1="23636" x2="21836" y2="23636"/>
                        <a14:foregroundMark x1="21390" y1="20574" x2="21390" y2="20574"/>
                        <a14:foregroundMark x1="13012" y1="20574" x2="13012" y2="20574"/>
                        <a14:foregroundMark x1="7308" y1="20574" x2="7308" y2="20574"/>
                        <a14:foregroundMark x1="4278" y1="17129" x2="4278" y2="17129"/>
                        <a14:foregroundMark x1="4011" y1="26794" x2="4011" y2="26794"/>
                        <a14:foregroundMark x1="13725" y1="35120" x2="13725" y2="35120"/>
                        <a14:foregroundMark x1="15686" y1="45837" x2="15686" y2="45837"/>
                      </a14:backgroundRemoval>
                    </a14:imgEffect>
                  </a14:imgLayer>
                </a14:imgProps>
              </a:ext>
            </a:extLst>
          </a:blip>
          <a:srcRect t="11031" r="63769" b="7288"/>
          <a:stretch/>
        </p:blipFill>
        <p:spPr>
          <a:xfrm>
            <a:off x="2017848" y="594136"/>
            <a:ext cx="2381917" cy="4302082"/>
          </a:xfrm>
          <a:prstGeom prst="rect">
            <a:avLst/>
          </a:prstGeom>
        </p:spPr>
      </p:pic>
      <p:pic>
        <p:nvPicPr>
          <p:cNvPr id="9" name="Picture 8"/>
          <p:cNvPicPr>
            <a:picLocks noChangeAspect="1"/>
          </p:cNvPicPr>
          <p:nvPr/>
        </p:nvPicPr>
        <p:blipFill>
          <a:blip r:embed="rId6"/>
          <a:stretch>
            <a:fillRect/>
          </a:stretch>
        </p:blipFill>
        <p:spPr>
          <a:xfrm>
            <a:off x="4204140" y="889333"/>
            <a:ext cx="4789168" cy="2250909"/>
          </a:xfrm>
          <a:prstGeom prst="roundRect">
            <a:avLst>
              <a:gd name="adj" fmla="val 8594"/>
            </a:avLst>
          </a:prstGeom>
          <a:solidFill>
            <a:srgbClr val="FFFFFF">
              <a:shade val="85000"/>
            </a:srgbClr>
          </a:solidFill>
          <a:ln>
            <a:noFill/>
          </a:ln>
          <a:effectLst>
            <a:softEdge rad="63500"/>
          </a:effectLst>
        </p:spPr>
      </p:pic>
      <p:sp>
        <p:nvSpPr>
          <p:cNvPr id="10" name="Footer Placeholder 2"/>
          <p:cNvSpPr>
            <a:spLocks noGrp="1"/>
          </p:cNvSpPr>
          <p:nvPr>
            <p:ph type="ftr" sz="quarter" idx="11"/>
          </p:nvPr>
        </p:nvSpPr>
        <p:spPr>
          <a:xfrm>
            <a:off x="144525" y="155191"/>
            <a:ext cx="6629401" cy="295197"/>
          </a:xfrm>
        </p:spPr>
        <p:txBody>
          <a:bodyPr/>
          <a:lstStyle/>
          <a:p>
            <a:r>
              <a:rPr lang="en-GB" sz="1800" dirty="0" smtClean="0">
                <a:solidFill>
                  <a:srgbClr val="1E1E1E"/>
                </a:solidFill>
              </a:rPr>
              <a:t>How will 5G benefit automotive?</a:t>
            </a:r>
            <a:endParaRPr lang="en-GB" sz="1800" dirty="0">
              <a:solidFill>
                <a:srgbClr val="1E1E1E"/>
              </a:solidFill>
            </a:endParaRPr>
          </a:p>
        </p:txBody>
      </p:sp>
    </p:spTree>
    <p:extLst>
      <p:ext uri="{BB962C8B-B14F-4D97-AF65-F5344CB8AC3E}">
        <p14:creationId xmlns:p14="http://schemas.microsoft.com/office/powerpoint/2010/main" val="3646758777"/>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54A706-D19D-4C79-97F9-BC489483F7EF}" type="slidenum">
              <a:rPr lang="en-GB" smtClean="0">
                <a:solidFill>
                  <a:srgbClr val="1E1E1E"/>
                </a:solidFill>
              </a:rPr>
              <a:pPr/>
              <a:t>35</a:t>
            </a:fld>
            <a:endParaRPr lang="en-GB" dirty="0">
              <a:solidFill>
                <a:srgbClr val="1E1E1E"/>
              </a:solidFill>
            </a:endParaRPr>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a:ext>
            </a:extLst>
          </a:blip>
          <a:srcRect r="18794"/>
          <a:stretch/>
        </p:blipFill>
        <p:spPr>
          <a:xfrm>
            <a:off x="-1" y="0"/>
            <a:ext cx="9171263" cy="5151813"/>
          </a:xfrm>
          <a:prstGeom prst="rect">
            <a:avLst/>
          </a:prstGeom>
        </p:spPr>
      </p:pic>
      <p:sp>
        <p:nvSpPr>
          <p:cNvPr id="8" name="Text Placeholder 5"/>
          <p:cNvSpPr txBox="1">
            <a:spLocks/>
          </p:cNvSpPr>
          <p:nvPr/>
        </p:nvSpPr>
        <p:spPr>
          <a:xfrm>
            <a:off x="176360" y="4388309"/>
            <a:ext cx="4359707" cy="599173"/>
          </a:xfrm>
          <a:prstGeom prst="rect">
            <a:avLst/>
          </a:prstGeom>
        </p:spPr>
        <p:txBody>
          <a:bodyPr/>
          <a:lstStyle>
            <a:lvl1pPr marL="0" indent="0" algn="l" defTabSz="914400" rtl="0" eaLnBrk="1" latinLnBrk="0" hangingPunct="1">
              <a:spcBef>
                <a:spcPts val="1200"/>
              </a:spcBef>
              <a:buFont typeface="Arial" panose="020B0604020202020204" pitchFamily="34" charset="0"/>
              <a:buNone/>
              <a:defRPr sz="1400" kern="1200">
                <a:solidFill>
                  <a:schemeClr val="tx1"/>
                </a:solidFill>
                <a:latin typeface="+mn-lt"/>
                <a:ea typeface="+mn-ea"/>
                <a:cs typeface="+mn-cs"/>
              </a:defRPr>
            </a:lvl1pPr>
            <a:lvl2pPr marL="161925" indent="-161925"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2pPr>
            <a:lvl3pPr marL="514350" indent="-171450" algn="l" defTabSz="914400" rtl="0" eaLnBrk="1" latinLnBrk="0" hangingPunct="1">
              <a:spcBef>
                <a:spcPts val="300"/>
              </a:spcBef>
              <a:buFont typeface="Arial" panose="020B0604020202020204" pitchFamily="34" charset="0"/>
              <a:buChar char="–"/>
              <a:defRPr sz="1400" kern="1200">
                <a:solidFill>
                  <a:schemeClr val="tx1"/>
                </a:solidFill>
                <a:latin typeface="+mn-lt"/>
                <a:ea typeface="+mn-ea"/>
                <a:cs typeface="+mn-cs"/>
              </a:defRPr>
            </a:lvl3pPr>
            <a:lvl4pPr marL="885825" indent="-161925" algn="l" defTabSz="914400" rtl="0" eaLnBrk="1" latinLnBrk="0" hangingPunct="1">
              <a:spcBef>
                <a:spcPts val="300"/>
              </a:spcBef>
              <a:buFont typeface="Arial" panose="020B0604020202020204" pitchFamily="34" charset="0"/>
              <a:buChar char="–"/>
              <a:defRPr sz="1400" kern="1200">
                <a:solidFill>
                  <a:schemeClr val="tx1"/>
                </a:solidFill>
                <a:latin typeface="+mn-lt"/>
                <a:ea typeface="+mn-ea"/>
                <a:cs typeface="+mn-cs"/>
              </a:defRPr>
            </a:lvl4pPr>
            <a:lvl5pPr marL="1323975" indent="-180975" algn="l" defTabSz="914400" rtl="0" eaLnBrk="1" latinLnBrk="0" hangingPunct="1">
              <a:spcBef>
                <a:spcPts val="3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50000"/>
              </a:lnSpc>
            </a:pPr>
            <a:r>
              <a:rPr lang="en-GB" b="1" dirty="0" smtClean="0">
                <a:solidFill>
                  <a:prstClr val="white"/>
                </a:solidFill>
              </a:rPr>
              <a:t>PETER VIRK</a:t>
            </a:r>
          </a:p>
          <a:p>
            <a:pPr>
              <a:lnSpc>
                <a:spcPct val="50000"/>
              </a:lnSpc>
            </a:pPr>
            <a:r>
              <a:rPr lang="en-GB" sz="1200" dirty="0" smtClean="0">
                <a:solidFill>
                  <a:prstClr val="white"/>
                </a:solidFill>
              </a:rPr>
              <a:t>DIRECTOR OF CONNECTED TECHNOLOGIES &amp; APPS</a:t>
            </a:r>
          </a:p>
          <a:p>
            <a:pPr>
              <a:lnSpc>
                <a:spcPct val="50000"/>
              </a:lnSpc>
            </a:pPr>
            <a:r>
              <a:rPr lang="en-GB" sz="1200" dirty="0" smtClean="0">
                <a:solidFill>
                  <a:prstClr val="white"/>
                </a:solidFill>
              </a:rPr>
              <a:t>JAGUAR LAND ROVER</a:t>
            </a:r>
          </a:p>
          <a:p>
            <a:pPr>
              <a:lnSpc>
                <a:spcPct val="50000"/>
              </a:lnSpc>
            </a:pPr>
            <a:endParaRPr lang="en-GB" dirty="0">
              <a:solidFill>
                <a:prstClr val="white"/>
              </a:solidFill>
            </a:endParaRPr>
          </a:p>
        </p:txBody>
      </p:sp>
    </p:spTree>
    <p:extLst>
      <p:ext uri="{BB962C8B-B14F-4D97-AF65-F5344CB8AC3E}">
        <p14:creationId xmlns:p14="http://schemas.microsoft.com/office/powerpoint/2010/main" val="2390928237"/>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Slide Number Placeholder 2"/>
          <p:cNvSpPr>
            <a:spLocks noGrp="1"/>
          </p:cNvSpPr>
          <p:nvPr>
            <p:ph type="sldNum" sz="quarter" idx="4294967295"/>
          </p:nvPr>
        </p:nvSpPr>
        <p:spPr>
          <a:xfrm>
            <a:off x="-95277" y="5195417"/>
            <a:ext cx="2133600" cy="273844"/>
          </a:xfrm>
          <a:prstGeom prst="rect">
            <a:avLst/>
          </a:prstGeom>
        </p:spPr>
        <p:txBody>
          <a:bodyPr/>
          <a:lstStyle/>
          <a:p>
            <a:fld id="{E52D2AFC-71C4-4511-B128-4ECEE52D3027}" type="slidenum">
              <a:rPr lang="en-ZA" smtClean="0"/>
              <a:pPr/>
              <a:t>36</a:t>
            </a:fld>
            <a:endParaRPr lang="en-ZA" dirty="0"/>
          </a:p>
        </p:txBody>
      </p:sp>
      <p:sp>
        <p:nvSpPr>
          <p:cNvPr id="4" name="Title 1"/>
          <p:cNvSpPr txBox="1">
            <a:spLocks/>
          </p:cNvSpPr>
          <p:nvPr/>
        </p:nvSpPr>
        <p:spPr>
          <a:xfrm>
            <a:off x="1583668" y="1603806"/>
            <a:ext cx="6064992" cy="69600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kern="1200">
                <a:solidFill>
                  <a:schemeClr val="tx1">
                    <a:lumMod val="75000"/>
                    <a:lumOff val="25000"/>
                  </a:schemeClr>
                </a:solidFill>
                <a:latin typeface="+mj-lt"/>
                <a:ea typeface="+mj-ea"/>
                <a:cs typeface="+mj-cs"/>
              </a:defRPr>
            </a:lvl1pPr>
          </a:lstStyle>
          <a:p>
            <a:endParaRPr lang="en-GB" sz="1500" b="1" dirty="0">
              <a:solidFill>
                <a:schemeClr val="tx1">
                  <a:lumMod val="60000"/>
                  <a:lumOff val="40000"/>
                </a:schemeClr>
              </a:solidFill>
            </a:endParaRPr>
          </a:p>
        </p:txBody>
      </p:sp>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0688" y="358601"/>
            <a:ext cx="1413907" cy="581445"/>
          </a:xfrm>
          <a:prstGeom prst="rect">
            <a:avLst/>
          </a:prstGeom>
        </p:spPr>
      </p:pic>
      <p:grpSp>
        <p:nvGrpSpPr>
          <p:cNvPr id="21" name="Group 4"/>
          <p:cNvGrpSpPr>
            <a:grpSpLocks noChangeAspect="1"/>
          </p:cNvGrpSpPr>
          <p:nvPr/>
        </p:nvGrpSpPr>
        <p:grpSpPr bwMode="auto">
          <a:xfrm rot="6269578">
            <a:off x="2411288" y="-2217623"/>
            <a:ext cx="5906149" cy="8685660"/>
            <a:chOff x="3462" y="666"/>
            <a:chExt cx="2206" cy="1241"/>
          </a:xfrm>
        </p:grpSpPr>
        <p:sp>
          <p:nvSpPr>
            <p:cNvPr id="22" name="Freeform 5"/>
            <p:cNvSpPr>
              <a:spLocks/>
            </p:cNvSpPr>
            <p:nvPr/>
          </p:nvSpPr>
          <p:spPr bwMode="auto">
            <a:xfrm>
              <a:off x="3462" y="666"/>
              <a:ext cx="2206" cy="1239"/>
            </a:xfrm>
            <a:custGeom>
              <a:avLst/>
              <a:gdLst>
                <a:gd name="T0" fmla="*/ 0 w 1912"/>
                <a:gd name="T1" fmla="*/ 0 h 1163"/>
                <a:gd name="T2" fmla="*/ 0 w 1912"/>
                <a:gd name="T3" fmla="*/ 0 h 1163"/>
                <a:gd name="T4" fmla="*/ 99 w 1912"/>
                <a:gd name="T5" fmla="*/ 582 h 1163"/>
                <a:gd name="T6" fmla="*/ 1912 w 1912"/>
                <a:gd name="T7" fmla="*/ 1163 h 1163"/>
                <a:gd name="T8" fmla="*/ 0 w 1912"/>
                <a:gd name="T9" fmla="*/ 0 h 1163"/>
                <a:gd name="connsiteX0" fmla="*/ 2630 w 10000"/>
                <a:gd name="connsiteY0" fmla="*/ 1199 h 10000"/>
                <a:gd name="connsiteX1" fmla="*/ 0 w 10000"/>
                <a:gd name="connsiteY1" fmla="*/ 0 h 10000"/>
                <a:gd name="connsiteX2" fmla="*/ 518 w 10000"/>
                <a:gd name="connsiteY2" fmla="*/ 5004 h 10000"/>
                <a:gd name="connsiteX3" fmla="*/ 10000 w 10000"/>
                <a:gd name="connsiteY3" fmla="*/ 10000 h 10000"/>
                <a:gd name="connsiteX4" fmla="*/ 2630 w 10000"/>
                <a:gd name="connsiteY4" fmla="*/ 1199 h 10000"/>
                <a:gd name="connsiteX0" fmla="*/ 2125 w 9495"/>
                <a:gd name="connsiteY0" fmla="*/ 0 h 8801"/>
                <a:gd name="connsiteX1" fmla="*/ 1284 w 9495"/>
                <a:gd name="connsiteY1" fmla="*/ 1130 h 8801"/>
                <a:gd name="connsiteX2" fmla="*/ 13 w 9495"/>
                <a:gd name="connsiteY2" fmla="*/ 3805 h 8801"/>
                <a:gd name="connsiteX3" fmla="*/ 9495 w 9495"/>
                <a:gd name="connsiteY3" fmla="*/ 8801 h 8801"/>
                <a:gd name="connsiteX4" fmla="*/ 2125 w 9495"/>
                <a:gd name="connsiteY4" fmla="*/ 0 h 8801"/>
                <a:gd name="connsiteX0" fmla="*/ 7807 w 10000"/>
                <a:gd name="connsiteY0" fmla="*/ 0 h 13381"/>
                <a:gd name="connsiteX1" fmla="*/ 1352 w 10000"/>
                <a:gd name="connsiteY1" fmla="*/ 4665 h 13381"/>
                <a:gd name="connsiteX2" fmla="*/ 14 w 10000"/>
                <a:gd name="connsiteY2" fmla="*/ 7704 h 13381"/>
                <a:gd name="connsiteX3" fmla="*/ 10000 w 10000"/>
                <a:gd name="connsiteY3" fmla="*/ 13381 h 13381"/>
                <a:gd name="connsiteX4" fmla="*/ 7807 w 10000"/>
                <a:gd name="connsiteY4" fmla="*/ 0 h 13381"/>
                <a:gd name="connsiteX0" fmla="*/ 9308 w 11501"/>
                <a:gd name="connsiteY0" fmla="*/ 0 h 13381"/>
                <a:gd name="connsiteX1" fmla="*/ 2853 w 11501"/>
                <a:gd name="connsiteY1" fmla="*/ 4665 h 13381"/>
                <a:gd name="connsiteX2" fmla="*/ 7 w 11501"/>
                <a:gd name="connsiteY2" fmla="*/ 3947 h 13381"/>
                <a:gd name="connsiteX3" fmla="*/ 11501 w 11501"/>
                <a:gd name="connsiteY3" fmla="*/ 13381 h 13381"/>
                <a:gd name="connsiteX4" fmla="*/ 9308 w 11501"/>
                <a:gd name="connsiteY4" fmla="*/ 0 h 13381"/>
                <a:gd name="connsiteX0" fmla="*/ 9309 w 11502"/>
                <a:gd name="connsiteY0" fmla="*/ 0 h 13381"/>
                <a:gd name="connsiteX1" fmla="*/ 2386 w 11502"/>
                <a:gd name="connsiteY1" fmla="*/ 1298 h 13381"/>
                <a:gd name="connsiteX2" fmla="*/ 8 w 11502"/>
                <a:gd name="connsiteY2" fmla="*/ 3947 h 13381"/>
                <a:gd name="connsiteX3" fmla="*/ 11502 w 11502"/>
                <a:gd name="connsiteY3" fmla="*/ 13381 h 13381"/>
                <a:gd name="connsiteX4" fmla="*/ 9309 w 11502"/>
                <a:gd name="connsiteY4" fmla="*/ 0 h 13381"/>
                <a:gd name="connsiteX0" fmla="*/ 9344 w 11537"/>
                <a:gd name="connsiteY0" fmla="*/ 0 h 13381"/>
                <a:gd name="connsiteX1" fmla="*/ 2421 w 11537"/>
                <a:gd name="connsiteY1" fmla="*/ 1298 h 13381"/>
                <a:gd name="connsiteX2" fmla="*/ 43 w 11537"/>
                <a:gd name="connsiteY2" fmla="*/ 3947 h 13381"/>
                <a:gd name="connsiteX3" fmla="*/ 11537 w 11537"/>
                <a:gd name="connsiteY3" fmla="*/ 13381 h 13381"/>
                <a:gd name="connsiteX4" fmla="*/ 9344 w 11537"/>
                <a:gd name="connsiteY4" fmla="*/ 0 h 13381"/>
                <a:gd name="connsiteX0" fmla="*/ 9314 w 11507"/>
                <a:gd name="connsiteY0" fmla="*/ 0 h 13381"/>
                <a:gd name="connsiteX1" fmla="*/ 3871 w 11507"/>
                <a:gd name="connsiteY1" fmla="*/ 1839 h 13381"/>
                <a:gd name="connsiteX2" fmla="*/ 13 w 11507"/>
                <a:gd name="connsiteY2" fmla="*/ 3947 h 13381"/>
                <a:gd name="connsiteX3" fmla="*/ 11507 w 11507"/>
                <a:gd name="connsiteY3" fmla="*/ 13381 h 13381"/>
                <a:gd name="connsiteX4" fmla="*/ 9314 w 11507"/>
                <a:gd name="connsiteY4" fmla="*/ 0 h 13381"/>
                <a:gd name="connsiteX0" fmla="*/ 9301 w 11494"/>
                <a:gd name="connsiteY0" fmla="*/ 0 h 13381"/>
                <a:gd name="connsiteX1" fmla="*/ 3858 w 11494"/>
                <a:gd name="connsiteY1" fmla="*/ 1839 h 13381"/>
                <a:gd name="connsiteX2" fmla="*/ 0 w 11494"/>
                <a:gd name="connsiteY2" fmla="*/ 3947 h 13381"/>
                <a:gd name="connsiteX3" fmla="*/ 11494 w 11494"/>
                <a:gd name="connsiteY3" fmla="*/ 13381 h 13381"/>
                <a:gd name="connsiteX4" fmla="*/ 9301 w 11494"/>
                <a:gd name="connsiteY4" fmla="*/ 0 h 13381"/>
                <a:gd name="connsiteX0" fmla="*/ 9301 w 11494"/>
                <a:gd name="connsiteY0" fmla="*/ 0 h 13381"/>
                <a:gd name="connsiteX1" fmla="*/ 4386 w 11494"/>
                <a:gd name="connsiteY1" fmla="*/ 2058 h 13381"/>
                <a:gd name="connsiteX2" fmla="*/ 0 w 11494"/>
                <a:gd name="connsiteY2" fmla="*/ 3947 h 13381"/>
                <a:gd name="connsiteX3" fmla="*/ 11494 w 11494"/>
                <a:gd name="connsiteY3" fmla="*/ 13381 h 13381"/>
                <a:gd name="connsiteX4" fmla="*/ 9301 w 11494"/>
                <a:gd name="connsiteY4" fmla="*/ 0 h 13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4" h="13381">
                  <a:moveTo>
                    <a:pt x="9301" y="0"/>
                  </a:moveTo>
                  <a:lnTo>
                    <a:pt x="4386" y="2058"/>
                  </a:lnTo>
                  <a:cubicBezTo>
                    <a:pt x="2139" y="2969"/>
                    <a:pt x="1838" y="3051"/>
                    <a:pt x="0" y="3947"/>
                  </a:cubicBezTo>
                  <a:lnTo>
                    <a:pt x="11494" y="13381"/>
                  </a:lnTo>
                  <a:lnTo>
                    <a:pt x="9301" y="0"/>
                  </a:lnTo>
                  <a:close/>
                </a:path>
              </a:pathLst>
            </a:custGeom>
            <a:solidFill>
              <a:schemeClr val="accent6">
                <a:alpha val="76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 name="Freeform 6"/>
            <p:cNvSpPr>
              <a:spLocks/>
            </p:cNvSpPr>
            <p:nvPr/>
          </p:nvSpPr>
          <p:spPr bwMode="auto">
            <a:xfrm>
              <a:off x="3756" y="742"/>
              <a:ext cx="1912" cy="1163"/>
            </a:xfrm>
            <a:custGeom>
              <a:avLst/>
              <a:gdLst>
                <a:gd name="T0" fmla="*/ 0 w 1912"/>
                <a:gd name="T1" fmla="*/ 0 h 1163"/>
                <a:gd name="T2" fmla="*/ 0 w 1912"/>
                <a:gd name="T3" fmla="*/ 0 h 1163"/>
                <a:gd name="T4" fmla="*/ 99 w 1912"/>
                <a:gd name="T5" fmla="*/ 582 h 1163"/>
                <a:gd name="T6" fmla="*/ 1912 w 1912"/>
                <a:gd name="T7" fmla="*/ 1163 h 1163"/>
                <a:gd name="T8" fmla="*/ 0 w 1912"/>
                <a:gd name="T9" fmla="*/ 0 h 1163"/>
              </a:gdLst>
              <a:ahLst/>
              <a:cxnLst>
                <a:cxn ang="0">
                  <a:pos x="T0" y="T1"/>
                </a:cxn>
                <a:cxn ang="0">
                  <a:pos x="T2" y="T3"/>
                </a:cxn>
                <a:cxn ang="0">
                  <a:pos x="T4" y="T5"/>
                </a:cxn>
                <a:cxn ang="0">
                  <a:pos x="T6" y="T7"/>
                </a:cxn>
                <a:cxn ang="0">
                  <a:pos x="T8" y="T9"/>
                </a:cxn>
              </a:cxnLst>
              <a:rect l="0" t="0" r="r" b="b"/>
              <a:pathLst>
                <a:path w="1912" h="1163">
                  <a:moveTo>
                    <a:pt x="0" y="0"/>
                  </a:moveTo>
                  <a:lnTo>
                    <a:pt x="0" y="0"/>
                  </a:lnTo>
                  <a:lnTo>
                    <a:pt x="99" y="582"/>
                  </a:lnTo>
                  <a:lnTo>
                    <a:pt x="1912" y="116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AutoShape 3"/>
            <p:cNvSpPr>
              <a:spLocks noChangeAspect="1" noChangeArrowheads="1" noTextEdit="1"/>
            </p:cNvSpPr>
            <p:nvPr/>
          </p:nvSpPr>
          <p:spPr bwMode="auto">
            <a:xfrm>
              <a:off x="3758" y="744"/>
              <a:ext cx="1908" cy="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25" name="Freeform 45"/>
          <p:cNvSpPr>
            <a:spLocks/>
          </p:cNvSpPr>
          <p:nvPr/>
        </p:nvSpPr>
        <p:spPr bwMode="auto">
          <a:xfrm rot="12701044">
            <a:off x="7548798" y="511510"/>
            <a:ext cx="1064977" cy="382032"/>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rgbClr val="F26722">
              <a:alpha val="67843"/>
            </a:srgbClr>
          </a:solidFill>
          <a:ln>
            <a:noFill/>
          </a:ln>
          <a:extLst/>
        </p:spPr>
        <p:txBody>
          <a:bodyPr vert="horz" wrap="square" lIns="91440" tIns="45720" rIns="91440" bIns="45720" numCol="1" anchor="t" anchorCtr="0" compatLnSpc="1">
            <a:prstTxWarp prst="textNoShape">
              <a:avLst/>
            </a:prstTxWarp>
          </a:bodyPr>
          <a:lstStyle/>
          <a:p>
            <a:r>
              <a:rPr lang="en-GB" dirty="0"/>
              <a:t>   </a:t>
            </a:r>
          </a:p>
        </p:txBody>
      </p:sp>
      <p:sp>
        <p:nvSpPr>
          <p:cNvPr id="2" name="Isosceles Triangle 1"/>
          <p:cNvSpPr/>
          <p:nvPr/>
        </p:nvSpPr>
        <p:spPr>
          <a:xfrm rot="499524">
            <a:off x="90889" y="2089205"/>
            <a:ext cx="4717902" cy="2914814"/>
          </a:xfrm>
          <a:prstGeom prst="triangle">
            <a:avLst>
              <a:gd name="adj" fmla="val 14037"/>
            </a:avLst>
          </a:prstGeom>
          <a:solidFill>
            <a:srgbClr val="F26722">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6" name="Picture 2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0973304">
            <a:off x="8409195" y="201378"/>
            <a:ext cx="599685" cy="382624"/>
          </a:xfrm>
          <a:prstGeom prst="rect">
            <a:avLst/>
          </a:prstGeom>
        </p:spPr>
      </p:pic>
      <p:sp>
        <p:nvSpPr>
          <p:cNvPr id="27" name="Freeform 45"/>
          <p:cNvSpPr>
            <a:spLocks/>
          </p:cNvSpPr>
          <p:nvPr/>
        </p:nvSpPr>
        <p:spPr bwMode="auto">
          <a:xfrm rot="8166994">
            <a:off x="5286548" y="-1232508"/>
            <a:ext cx="706536" cy="2603321"/>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chemeClr val="bg1">
              <a:alpha val="9000"/>
            </a:schemeClr>
          </a:solidFill>
          <a:ln>
            <a:noFill/>
          </a:ln>
          <a:extLst/>
        </p:spPr>
        <p:txBody>
          <a:bodyPr vert="horz" wrap="square" lIns="91440" tIns="45720" rIns="91440" bIns="45720" numCol="1" anchor="t" anchorCtr="0" compatLnSpc="1">
            <a:prstTxWarp prst="textNoShape">
              <a:avLst/>
            </a:prstTxWarp>
          </a:bodyPr>
          <a:lstStyle/>
          <a:p>
            <a:r>
              <a:rPr lang="en-GB" dirty="0"/>
              <a:t>   </a:t>
            </a:r>
          </a:p>
        </p:txBody>
      </p:sp>
      <p:sp>
        <p:nvSpPr>
          <p:cNvPr id="28" name="Freeform 45"/>
          <p:cNvSpPr>
            <a:spLocks/>
          </p:cNvSpPr>
          <p:nvPr/>
        </p:nvSpPr>
        <p:spPr bwMode="auto">
          <a:xfrm rot="16953797">
            <a:off x="2175298" y="4256466"/>
            <a:ext cx="706536" cy="1556807"/>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chemeClr val="bg1">
              <a:alpha val="19000"/>
            </a:schemeClr>
          </a:solidFill>
          <a:ln>
            <a:noFill/>
          </a:ln>
          <a:extLst/>
        </p:spPr>
        <p:txBody>
          <a:bodyPr vert="horz" wrap="square" lIns="91440" tIns="45720" rIns="91440" bIns="45720" numCol="1" anchor="t" anchorCtr="0" compatLnSpc="1">
            <a:prstTxWarp prst="textNoShape">
              <a:avLst/>
            </a:prstTxWarp>
          </a:bodyPr>
          <a:lstStyle/>
          <a:p>
            <a:r>
              <a:rPr lang="en-GB" dirty="0"/>
              <a:t>   </a:t>
            </a:r>
          </a:p>
        </p:txBody>
      </p:sp>
      <p:pic>
        <p:nvPicPr>
          <p:cNvPr id="29" name="Picture 2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3225757">
            <a:off x="103692" y="1995339"/>
            <a:ext cx="412567" cy="263235"/>
          </a:xfrm>
          <a:prstGeom prst="rect">
            <a:avLst/>
          </a:prstGeom>
        </p:spPr>
      </p:pic>
      <p:sp>
        <p:nvSpPr>
          <p:cNvPr id="30" name="Freeform 45"/>
          <p:cNvSpPr>
            <a:spLocks/>
          </p:cNvSpPr>
          <p:nvPr/>
        </p:nvSpPr>
        <p:spPr bwMode="auto">
          <a:xfrm rot="11867182">
            <a:off x="1108903" y="1441882"/>
            <a:ext cx="706536" cy="1556807"/>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chemeClr val="accent6">
              <a:alpha val="19000"/>
            </a:schemeClr>
          </a:solidFill>
          <a:ln>
            <a:noFill/>
          </a:ln>
          <a:extLst/>
        </p:spPr>
        <p:txBody>
          <a:bodyPr vert="horz" wrap="square" lIns="91440" tIns="45720" rIns="91440" bIns="45720" numCol="1" anchor="t" anchorCtr="0" compatLnSpc="1">
            <a:prstTxWarp prst="textNoShape">
              <a:avLst/>
            </a:prstTxWarp>
          </a:bodyPr>
          <a:lstStyle/>
          <a:p>
            <a:r>
              <a:rPr lang="en-GB" dirty="0"/>
              <a:t>   </a:t>
            </a:r>
          </a:p>
        </p:txBody>
      </p:sp>
      <p:sp>
        <p:nvSpPr>
          <p:cNvPr id="31" name="Subtitle 17"/>
          <p:cNvSpPr txBox="1">
            <a:spLocks/>
          </p:cNvSpPr>
          <p:nvPr/>
        </p:nvSpPr>
        <p:spPr>
          <a:xfrm>
            <a:off x="3419872" y="2847600"/>
            <a:ext cx="5400600" cy="1314450"/>
          </a:xfrm>
          <a:prstGeom prst="rect">
            <a:avLst/>
          </a:prstGeom>
        </p:spPr>
        <p:txBody>
          <a:bodyPr/>
          <a:lstStyle>
            <a:lvl1pPr marL="342900" indent="-342900" algn="l" defTabSz="914400" rtl="0" eaLnBrk="1" latinLnBrk="0" hangingPunct="1">
              <a:spcBef>
                <a:spcPct val="20000"/>
              </a:spcBef>
              <a:buClr>
                <a:srgbClr val="E30613"/>
              </a:buClr>
              <a:buSzPct val="90000"/>
              <a:buFont typeface="Wingdings" charset="2"/>
              <a:buChar char="§"/>
              <a:defRPr sz="2000" kern="1200">
                <a:solidFill>
                  <a:schemeClr val="tx2"/>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E30613"/>
              </a:buClr>
              <a:buSzPct val="90000"/>
              <a:buFont typeface="Wingdings" charset="2"/>
              <a:buChar char="§"/>
              <a:defRPr sz="18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E30613"/>
              </a:buClr>
              <a:buSzPct val="90000"/>
              <a:buFont typeface="Wingdings" charset="2"/>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E30613"/>
              </a:buClr>
              <a:buSzPct val="90000"/>
              <a:buFont typeface="Wingdings" charset="2"/>
              <a:buChar char="§"/>
              <a:defRPr sz="14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E30613"/>
              </a:buClr>
              <a:buSzPct val="90000"/>
              <a:buFont typeface="Wingdings" charset="2"/>
              <a:buChar char="§"/>
              <a:defRPr sz="14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rgbClr val="E21E25"/>
              </a:buClr>
              <a:buSzTx/>
              <a:buNone/>
              <a:defRPr/>
            </a:pPr>
            <a:r>
              <a:rPr lang="en-GB" sz="3200" b="1" kern="0" dirty="0" smtClean="0">
                <a:solidFill>
                  <a:schemeClr val="bg1"/>
                </a:solidFill>
              </a:rPr>
              <a:t>Dan Warren</a:t>
            </a:r>
          </a:p>
          <a:p>
            <a:pPr marL="0" indent="0">
              <a:spcBef>
                <a:spcPts val="0"/>
              </a:spcBef>
              <a:buClr>
                <a:srgbClr val="E21E25"/>
              </a:buClr>
              <a:buSzTx/>
              <a:buNone/>
              <a:defRPr/>
            </a:pPr>
            <a:r>
              <a:rPr lang="en-US" kern="0" dirty="0" smtClean="0">
                <a:solidFill>
                  <a:srgbClr val="FFB933"/>
                </a:solidFill>
              </a:rPr>
              <a:t>Head </a:t>
            </a:r>
            <a:r>
              <a:rPr lang="en-US" kern="0" dirty="0">
                <a:solidFill>
                  <a:srgbClr val="FFB933"/>
                </a:solidFill>
              </a:rPr>
              <a:t>of 5G Research Samsung R&amp;D </a:t>
            </a:r>
            <a:r>
              <a:rPr lang="en-US" kern="0" dirty="0" smtClean="0">
                <a:solidFill>
                  <a:srgbClr val="FFB933"/>
                </a:solidFill>
              </a:rPr>
              <a:t>Institute</a:t>
            </a:r>
          </a:p>
          <a:p>
            <a:pPr marL="0" indent="0">
              <a:spcBef>
                <a:spcPts val="0"/>
              </a:spcBef>
              <a:buClr>
                <a:srgbClr val="E21E25"/>
              </a:buClr>
              <a:buSzTx/>
              <a:buNone/>
              <a:defRPr/>
            </a:pPr>
            <a:r>
              <a:rPr lang="en-GB" b="1" kern="0" dirty="0" smtClean="0">
                <a:solidFill>
                  <a:srgbClr val="FFB933"/>
                </a:solidFill>
              </a:rPr>
              <a:t>Samsung</a:t>
            </a:r>
            <a:endParaRPr lang="en-GB" dirty="0"/>
          </a:p>
        </p:txBody>
      </p:sp>
    </p:spTree>
    <p:extLst>
      <p:ext uri="{BB962C8B-B14F-4D97-AF65-F5344CB8AC3E}">
        <p14:creationId xmlns:p14="http://schemas.microsoft.com/office/powerpoint/2010/main" val="198205467"/>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텍스트 개체 틀 1"/>
          <p:cNvSpPr>
            <a:spLocks noGrp="1"/>
          </p:cNvSpPr>
          <p:nvPr>
            <p:ph type="body" sz="quarter" idx="10"/>
          </p:nvPr>
        </p:nvSpPr>
        <p:spPr>
          <a:prstGeom prst="rect">
            <a:avLst/>
          </a:prstGeom>
        </p:spPr>
        <p:txBody>
          <a:bodyPr/>
          <a:lstStyle/>
          <a:p>
            <a:r>
              <a:rPr lang="en-US" altLang="ko-KR" dirty="0" smtClean="0"/>
              <a:t>5G requirements to tech to business</a:t>
            </a:r>
            <a:endParaRPr lang="ko-KR" altLang="en-US" dirty="0"/>
          </a:p>
        </p:txBody>
      </p:sp>
      <p:grpSp>
        <p:nvGrpSpPr>
          <p:cNvPr id="53" name="그룹 52"/>
          <p:cNvGrpSpPr/>
          <p:nvPr/>
        </p:nvGrpSpPr>
        <p:grpSpPr>
          <a:xfrm>
            <a:off x="468662" y="1462089"/>
            <a:ext cx="1987849" cy="2824162"/>
            <a:chOff x="458925" y="942953"/>
            <a:chExt cx="2536875" cy="2824162"/>
          </a:xfrm>
        </p:grpSpPr>
        <p:sp>
          <p:nvSpPr>
            <p:cNvPr id="70" name="직사각형 69"/>
            <p:cNvSpPr/>
            <p:nvPr/>
          </p:nvSpPr>
          <p:spPr>
            <a:xfrm flipH="1">
              <a:off x="459755" y="942953"/>
              <a:ext cx="2536045" cy="2824162"/>
            </a:xfrm>
            <a:prstGeom prst="rect">
              <a:avLst/>
            </a:prstGeom>
            <a:noFill/>
            <a:ln w="6350">
              <a:gradFill>
                <a:gsLst>
                  <a:gs pos="98000">
                    <a:schemeClr val="bg1">
                      <a:alpha val="0"/>
                    </a:schemeClr>
                  </a:gs>
                  <a:gs pos="0">
                    <a:schemeClr val="bg1">
                      <a:lumMod val="75000"/>
                    </a:schemeClr>
                  </a:gs>
                  <a:gs pos="96000">
                    <a:schemeClr val="bg1">
                      <a:lumMod val="7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wrap="square" lIns="72000" tIns="324000" rIns="0" bIns="0" numCol="1" rtlCol="0" anchor="t" anchorCtr="0"/>
            <a:lstStyle/>
            <a:p>
              <a:pPr marL="90000" indent="-90000" defTabSz="685800">
                <a:spcAft>
                  <a:spcPts val="600"/>
                </a:spcAft>
                <a:buSzPct val="100000"/>
                <a:buFont typeface="Arial" panose="020B0604020202020204" pitchFamily="34" charset="0"/>
                <a:buChar char="•"/>
              </a:pPr>
              <a:endParaRPr lang="en-US" altLang="ko-KR" sz="900" dirty="0">
                <a:gradFill>
                  <a:gsLst>
                    <a:gs pos="100000">
                      <a:prstClr val="black"/>
                    </a:gs>
                    <a:gs pos="0">
                      <a:prstClr val="black"/>
                    </a:gs>
                  </a:gsLst>
                  <a:lin ang="5400000" scaled="0"/>
                </a:gradFill>
                <a:latin typeface="Rix모던고딕 L" panose="02020603020101020101" pitchFamily="18" charset="-127"/>
                <a:ea typeface="Rix모던고딕 L" panose="02020603020101020101" pitchFamily="18" charset="-127"/>
              </a:endParaRPr>
            </a:p>
          </p:txBody>
        </p:sp>
        <p:grpSp>
          <p:nvGrpSpPr>
            <p:cNvPr id="71" name="그룹 70"/>
            <p:cNvGrpSpPr/>
            <p:nvPr/>
          </p:nvGrpSpPr>
          <p:grpSpPr>
            <a:xfrm>
              <a:off x="458925" y="947306"/>
              <a:ext cx="2534904" cy="1398383"/>
              <a:chOff x="458925" y="947306"/>
              <a:chExt cx="2534904" cy="1398383"/>
            </a:xfrm>
          </p:grpSpPr>
          <p:sp>
            <p:nvSpPr>
              <p:cNvPr id="72" name="직사각형 71"/>
              <p:cNvSpPr/>
              <p:nvPr/>
            </p:nvSpPr>
            <p:spPr>
              <a:xfrm flipH="1">
                <a:off x="459755" y="947306"/>
                <a:ext cx="2534071" cy="317614"/>
              </a:xfrm>
              <a:prstGeom prst="rect">
                <a:avLst/>
              </a:prstGeom>
              <a:gradFill flip="none" rotWithShape="1">
                <a:gsLst>
                  <a:gs pos="50000">
                    <a:srgbClr val="1B9EB0"/>
                  </a:gs>
                  <a:gs pos="49000">
                    <a:srgbClr val="1EB3C7"/>
                  </a:gs>
                </a:gsLst>
                <a:lin ang="54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18000" rtlCol="0" anchor="ctr"/>
              <a:lstStyle/>
              <a:p>
                <a:pPr algn="ctr" defTabSz="685800" fontAlgn="base">
                  <a:spcBef>
                    <a:spcPct val="0"/>
                  </a:spcBef>
                  <a:spcAft>
                    <a:spcPct val="0"/>
                  </a:spcAft>
                </a:pPr>
                <a:r>
                  <a:rPr lang="en-US" altLang="ko-KR" sz="1600" b="1" dirty="0" smtClean="0">
                    <a:solidFill>
                      <a:prstClr val="white"/>
                    </a:solidFill>
                    <a:latin typeface="맑은 고딕" panose="020B0503020000020004" pitchFamily="34" charset="-127"/>
                    <a:cs typeface="Arial" panose="020B0604020202020204" pitchFamily="34" charset="0"/>
                  </a:rPr>
                  <a:t>Requirements</a:t>
                </a:r>
                <a:endParaRPr lang="en-US" altLang="ko-KR" sz="1600" b="1" dirty="0">
                  <a:solidFill>
                    <a:prstClr val="white"/>
                  </a:solidFill>
                  <a:latin typeface="맑은 고딕" panose="020B0503020000020004" pitchFamily="34" charset="-127"/>
                  <a:cs typeface="Arial" panose="020B0604020202020204" pitchFamily="34" charset="0"/>
                </a:endParaRPr>
              </a:p>
            </p:txBody>
          </p:sp>
          <p:sp>
            <p:nvSpPr>
              <p:cNvPr id="73" name="TextBox 72"/>
              <p:cNvSpPr txBox="1"/>
              <p:nvPr/>
            </p:nvSpPr>
            <p:spPr>
              <a:xfrm>
                <a:off x="458925" y="1300330"/>
                <a:ext cx="2534904" cy="1045359"/>
              </a:xfrm>
              <a:prstGeom prst="rect">
                <a:avLst/>
              </a:prstGeom>
              <a:noFill/>
            </p:spPr>
            <p:txBody>
              <a:bodyPr wrap="square" lIns="72000" rtlCol="0" anchor="t">
                <a:noAutofit/>
              </a:bodyPr>
              <a:lstStyle/>
              <a:p>
                <a:pPr marL="108000" indent="-108000" defTabSz="685800">
                  <a:spcAft>
                    <a:spcPts val="400"/>
                  </a:spcAft>
                  <a:buFont typeface="Arial" panose="020B0604020202020204" pitchFamily="34" charset="0"/>
                  <a:buChar char="•"/>
                </a:pPr>
                <a:r>
                  <a:rPr lang="en-US" altLang="ko-KR" sz="1200" dirty="0" smtClean="0">
                    <a:solidFill>
                      <a:prstClr val="black"/>
                    </a:solidFill>
                    <a:latin typeface="Arial" panose="020B0604020202020204" pitchFamily="34" charset="0"/>
                    <a:cs typeface="Arial" panose="020B0604020202020204" pitchFamily="34" charset="0"/>
                  </a:rPr>
                  <a:t>10x bandwidth per connection</a:t>
                </a:r>
              </a:p>
              <a:p>
                <a:pPr marL="108000" indent="-108000" defTabSz="685800">
                  <a:spcAft>
                    <a:spcPts val="400"/>
                  </a:spcAft>
                  <a:buFont typeface="Arial" panose="020B0604020202020204" pitchFamily="34" charset="0"/>
                  <a:buChar char="•"/>
                </a:pPr>
                <a:r>
                  <a:rPr lang="en-US" altLang="ko-KR" sz="1200" dirty="0" smtClean="0">
                    <a:solidFill>
                      <a:prstClr val="black"/>
                    </a:solidFill>
                    <a:latin typeface="Arial" panose="020B0604020202020204" pitchFamily="34" charset="0"/>
                    <a:cs typeface="Arial" panose="020B0604020202020204" pitchFamily="34" charset="0"/>
                  </a:rPr>
                  <a:t>Low-</a:t>
                </a:r>
                <a:r>
                  <a:rPr lang="en-US" altLang="ko-KR" sz="1200" dirty="0" err="1" smtClean="0">
                    <a:solidFill>
                      <a:prstClr val="black"/>
                    </a:solidFill>
                    <a:latin typeface="Arial" panose="020B0604020202020204" pitchFamily="34" charset="0"/>
                    <a:cs typeface="Arial" panose="020B0604020202020204" pitchFamily="34" charset="0"/>
                  </a:rPr>
                  <a:t>ms</a:t>
                </a:r>
                <a:r>
                  <a:rPr lang="en-US" altLang="ko-KR" sz="1200" dirty="0" smtClean="0">
                    <a:solidFill>
                      <a:prstClr val="black"/>
                    </a:solidFill>
                    <a:latin typeface="Arial" panose="020B0604020202020204" pitchFamily="34" charset="0"/>
                    <a:cs typeface="Arial" panose="020B0604020202020204" pitchFamily="34" charset="0"/>
                  </a:rPr>
                  <a:t> latency</a:t>
                </a:r>
              </a:p>
              <a:p>
                <a:pPr marL="108000" indent="-108000" defTabSz="685800">
                  <a:spcAft>
                    <a:spcPts val="400"/>
                  </a:spcAft>
                  <a:buFont typeface="Arial" panose="020B0604020202020204" pitchFamily="34" charset="0"/>
                  <a:buChar char="•"/>
                </a:pPr>
                <a:r>
                  <a:rPr lang="en-US" altLang="ko-KR" sz="1200" dirty="0" smtClean="0">
                    <a:solidFill>
                      <a:prstClr val="black"/>
                    </a:solidFill>
                    <a:latin typeface="Arial" panose="020B0604020202020204" pitchFamily="34" charset="0"/>
                    <a:cs typeface="Arial" panose="020B0604020202020204" pitchFamily="34" charset="0"/>
                  </a:rPr>
                  <a:t>Five 9’s reliability</a:t>
                </a:r>
                <a:endParaRPr lang="en-US" altLang="ko-KR" sz="1200" dirty="0">
                  <a:solidFill>
                    <a:prstClr val="black"/>
                  </a:solidFill>
                  <a:latin typeface="Arial" panose="020B0604020202020204" pitchFamily="34" charset="0"/>
                  <a:cs typeface="Arial" panose="020B0604020202020204" pitchFamily="34" charset="0"/>
                </a:endParaRPr>
              </a:p>
              <a:p>
                <a:pPr marL="108000" indent="-108000" defTabSz="685800">
                  <a:spcAft>
                    <a:spcPts val="400"/>
                  </a:spcAft>
                  <a:buFont typeface="Arial" panose="020B0604020202020204" pitchFamily="34" charset="0"/>
                  <a:buChar char="•"/>
                </a:pPr>
                <a:r>
                  <a:rPr lang="en-US" altLang="ko-KR" sz="1200" dirty="0" smtClean="0">
                    <a:solidFill>
                      <a:prstClr val="black"/>
                    </a:solidFill>
                    <a:latin typeface="Arial" panose="020B0604020202020204" pitchFamily="34" charset="0"/>
                    <a:cs typeface="Arial" panose="020B0604020202020204" pitchFamily="34" charset="0"/>
                  </a:rPr>
                  <a:t>100% coverage</a:t>
                </a:r>
                <a:endParaRPr lang="en-US" altLang="ko-KR" sz="1200" dirty="0">
                  <a:solidFill>
                    <a:prstClr val="black"/>
                  </a:solidFill>
                  <a:latin typeface="Arial" panose="020B0604020202020204" pitchFamily="34" charset="0"/>
                  <a:cs typeface="Arial" panose="020B0604020202020204" pitchFamily="34" charset="0"/>
                </a:endParaRPr>
              </a:p>
              <a:p>
                <a:pPr marL="108000" indent="-108000" defTabSz="685800">
                  <a:spcAft>
                    <a:spcPts val="400"/>
                  </a:spcAft>
                  <a:buFont typeface="Arial" panose="020B0604020202020204" pitchFamily="34" charset="0"/>
                  <a:buChar char="•"/>
                </a:pPr>
                <a:r>
                  <a:rPr lang="en-US" altLang="ko-KR" sz="1200" dirty="0" smtClean="0">
                    <a:solidFill>
                      <a:prstClr val="black"/>
                    </a:solidFill>
                    <a:latin typeface="Arial" panose="020B0604020202020204" pitchFamily="34" charset="0"/>
                    <a:cs typeface="Arial" panose="020B0604020202020204" pitchFamily="34" charset="0"/>
                  </a:rPr>
                  <a:t>&gt;10x connections</a:t>
                </a:r>
              </a:p>
              <a:p>
                <a:pPr marL="108000" indent="-108000" defTabSz="685800">
                  <a:spcAft>
                    <a:spcPts val="400"/>
                  </a:spcAft>
                  <a:buFont typeface="Arial" panose="020B0604020202020204" pitchFamily="34" charset="0"/>
                  <a:buChar char="•"/>
                </a:pPr>
                <a:r>
                  <a:rPr lang="en-US" altLang="ko-KR" sz="1200" dirty="0" smtClean="0">
                    <a:solidFill>
                      <a:prstClr val="black"/>
                    </a:solidFill>
                    <a:latin typeface="Arial" panose="020B0604020202020204" pitchFamily="34" charset="0"/>
                    <a:cs typeface="Arial" panose="020B0604020202020204" pitchFamily="34" charset="0"/>
                  </a:rPr>
                  <a:t>50Mbps per connection everywhere</a:t>
                </a:r>
                <a:endParaRPr lang="en-US" altLang="ko-KR" sz="1200" dirty="0">
                  <a:solidFill>
                    <a:prstClr val="black"/>
                  </a:solidFill>
                  <a:latin typeface="Arial" panose="020B0604020202020204" pitchFamily="34" charset="0"/>
                  <a:cs typeface="Arial" panose="020B0604020202020204" pitchFamily="34" charset="0"/>
                </a:endParaRPr>
              </a:p>
              <a:p>
                <a:pPr marL="108000" indent="-108000" defTabSz="685800">
                  <a:spcAft>
                    <a:spcPts val="400"/>
                  </a:spcAft>
                  <a:buFont typeface="Arial" panose="020B0604020202020204" pitchFamily="34" charset="0"/>
                  <a:buChar char="•"/>
                </a:pPr>
                <a:r>
                  <a:rPr lang="en-US" altLang="ko-KR" sz="1200" dirty="0" smtClean="0">
                    <a:solidFill>
                      <a:prstClr val="black"/>
                    </a:solidFill>
                    <a:latin typeface="Arial" panose="020B0604020202020204" pitchFamily="34" charset="0"/>
                    <a:cs typeface="Arial" panose="020B0604020202020204" pitchFamily="34" charset="0"/>
                  </a:rPr>
                  <a:t>More cells</a:t>
                </a:r>
              </a:p>
              <a:p>
                <a:pPr marL="108000" indent="-108000" defTabSz="685800">
                  <a:spcAft>
                    <a:spcPts val="400"/>
                  </a:spcAft>
                  <a:buFont typeface="Arial" panose="020B0604020202020204" pitchFamily="34" charset="0"/>
                  <a:buChar char="•"/>
                </a:pPr>
                <a:r>
                  <a:rPr lang="en-US" altLang="ko-KR" sz="1200" dirty="0" smtClean="0">
                    <a:solidFill>
                      <a:prstClr val="black"/>
                    </a:solidFill>
                    <a:latin typeface="Arial" panose="020B0604020202020204" pitchFamily="34" charset="0"/>
                    <a:cs typeface="Arial" panose="020B0604020202020204" pitchFamily="34" charset="0"/>
                  </a:rPr>
                  <a:t>1000x bandwidth</a:t>
                </a:r>
                <a:endParaRPr lang="ko-KR" altLang="en-US" sz="1200" dirty="0">
                  <a:solidFill>
                    <a:prstClr val="black"/>
                  </a:solidFill>
                  <a:latin typeface="Arial" panose="020B0604020202020204" pitchFamily="34" charset="0"/>
                  <a:cs typeface="Arial" panose="020B0604020202020204" pitchFamily="34" charset="0"/>
                </a:endParaRPr>
              </a:p>
            </p:txBody>
          </p:sp>
        </p:grpSp>
      </p:grpSp>
      <p:grpSp>
        <p:nvGrpSpPr>
          <p:cNvPr id="3" name="그룹 2"/>
          <p:cNvGrpSpPr/>
          <p:nvPr/>
        </p:nvGrpSpPr>
        <p:grpSpPr>
          <a:xfrm>
            <a:off x="2542557" y="1466442"/>
            <a:ext cx="1986306" cy="2826000"/>
            <a:chOff x="2535449" y="1885542"/>
            <a:chExt cx="1986306" cy="2826000"/>
          </a:xfrm>
        </p:grpSpPr>
        <p:sp>
          <p:nvSpPr>
            <p:cNvPr id="66" name="직사각형 65"/>
            <p:cNvSpPr/>
            <p:nvPr/>
          </p:nvSpPr>
          <p:spPr>
            <a:xfrm flipH="1">
              <a:off x="2535449" y="1885542"/>
              <a:ext cx="1986306" cy="2826000"/>
            </a:xfrm>
            <a:prstGeom prst="rect">
              <a:avLst/>
            </a:prstGeom>
            <a:noFill/>
            <a:ln w="6350">
              <a:gradFill>
                <a:gsLst>
                  <a:gs pos="98000">
                    <a:schemeClr val="bg1">
                      <a:alpha val="0"/>
                    </a:schemeClr>
                  </a:gs>
                  <a:gs pos="0">
                    <a:schemeClr val="bg1">
                      <a:lumMod val="75000"/>
                    </a:schemeClr>
                  </a:gs>
                  <a:gs pos="96000">
                    <a:schemeClr val="bg1">
                      <a:lumMod val="7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wrap="none" lIns="72000" tIns="324000" rIns="0" bIns="0" numCol="1" rtlCol="0" anchor="t" anchorCtr="0"/>
            <a:lstStyle/>
            <a:p>
              <a:pPr marL="90000" indent="-90000" defTabSz="685800">
                <a:spcAft>
                  <a:spcPts val="600"/>
                </a:spcAft>
                <a:buSzPct val="100000"/>
                <a:buFont typeface="Arial" panose="020B0604020202020204" pitchFamily="34" charset="0"/>
                <a:buChar char="•"/>
              </a:pPr>
              <a:endParaRPr lang="en-US" altLang="ko-KR" sz="900" dirty="0">
                <a:gradFill>
                  <a:gsLst>
                    <a:gs pos="100000">
                      <a:prstClr val="black"/>
                    </a:gs>
                    <a:gs pos="0">
                      <a:prstClr val="black"/>
                    </a:gs>
                  </a:gsLst>
                  <a:lin ang="5400000" scaled="0"/>
                </a:gradFill>
                <a:latin typeface="Rix모던고딕 L" panose="02020603020101020101" pitchFamily="18" charset="-127"/>
                <a:ea typeface="Rix모던고딕 L" panose="02020603020101020101" pitchFamily="18" charset="-127"/>
              </a:endParaRPr>
            </a:p>
          </p:txBody>
        </p:sp>
        <p:grpSp>
          <p:nvGrpSpPr>
            <p:cNvPr id="67" name="그룹 66"/>
            <p:cNvGrpSpPr/>
            <p:nvPr/>
          </p:nvGrpSpPr>
          <p:grpSpPr>
            <a:xfrm>
              <a:off x="2535449" y="1885542"/>
              <a:ext cx="1986306" cy="1398383"/>
              <a:chOff x="458925" y="947306"/>
              <a:chExt cx="2534904" cy="1398383"/>
            </a:xfrm>
          </p:grpSpPr>
          <p:sp>
            <p:nvSpPr>
              <p:cNvPr id="68" name="직사각형 67"/>
              <p:cNvSpPr/>
              <p:nvPr/>
            </p:nvSpPr>
            <p:spPr>
              <a:xfrm flipH="1">
                <a:off x="459758" y="947306"/>
                <a:ext cx="2534071" cy="317614"/>
              </a:xfrm>
              <a:prstGeom prst="rect">
                <a:avLst/>
              </a:prstGeom>
              <a:gradFill flip="none" rotWithShape="1">
                <a:gsLst>
                  <a:gs pos="50000">
                    <a:srgbClr val="0084BD"/>
                  </a:gs>
                  <a:gs pos="49000">
                    <a:srgbClr val="0096D6"/>
                  </a:gs>
                </a:gsLst>
                <a:lin ang="54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18000" rtlCol="0" anchor="ctr"/>
              <a:lstStyle/>
              <a:p>
                <a:pPr algn="ctr" defTabSz="685800" fontAlgn="base">
                  <a:spcBef>
                    <a:spcPct val="0"/>
                  </a:spcBef>
                  <a:spcAft>
                    <a:spcPct val="0"/>
                  </a:spcAft>
                </a:pPr>
                <a:r>
                  <a:rPr lang="en-US" altLang="ko-KR" sz="1600" b="1" dirty="0" smtClean="0">
                    <a:solidFill>
                      <a:prstClr val="white"/>
                    </a:solidFill>
                    <a:latin typeface="맑은 고딕" panose="020B0503020000020004" pitchFamily="34" charset="-127"/>
                    <a:cs typeface="Arial" panose="020B0604020202020204" pitchFamily="34" charset="0"/>
                  </a:rPr>
                  <a:t>Applications</a:t>
                </a:r>
                <a:endParaRPr lang="en-US" altLang="ko-KR" sz="1600" b="1" dirty="0">
                  <a:solidFill>
                    <a:prstClr val="white"/>
                  </a:solidFill>
                  <a:latin typeface="맑은 고딕" panose="020B0503020000020004" pitchFamily="34" charset="-127"/>
                  <a:cs typeface="Arial" panose="020B0604020202020204" pitchFamily="34" charset="0"/>
                </a:endParaRPr>
              </a:p>
            </p:txBody>
          </p:sp>
          <p:sp>
            <p:nvSpPr>
              <p:cNvPr id="69" name="TextBox 68"/>
              <p:cNvSpPr txBox="1"/>
              <p:nvPr/>
            </p:nvSpPr>
            <p:spPr>
              <a:xfrm>
                <a:off x="458925" y="1300330"/>
                <a:ext cx="2534904" cy="1045359"/>
              </a:xfrm>
              <a:prstGeom prst="rect">
                <a:avLst/>
              </a:prstGeom>
              <a:noFill/>
            </p:spPr>
            <p:txBody>
              <a:bodyPr wrap="none" lIns="72000" rtlCol="0" anchor="t">
                <a:noAutofit/>
              </a:bodyPr>
              <a:lstStyle>
                <a:defPPr>
                  <a:defRPr lang="ko-KR"/>
                </a:defPPr>
                <a:lvl1pPr marL="108000" indent="-108000" latinLnBrk="0">
                  <a:spcAft>
                    <a:spcPts val="300"/>
                  </a:spcAft>
                  <a:buFont typeface="Arial" panose="020B0604020202020204" pitchFamily="34" charset="0"/>
                  <a:buChar char="•"/>
                  <a:defRPr sz="1200">
                    <a:latin typeface="Arial" panose="020B0604020202020204" pitchFamily="34" charset="0"/>
                    <a:cs typeface="Arial" panose="020B0604020202020204" pitchFamily="34" charset="0"/>
                  </a:defRPr>
                </a:lvl1pPr>
              </a:lstStyle>
              <a:p>
                <a:pPr defTabSz="685800">
                  <a:spcAft>
                    <a:spcPts val="400"/>
                  </a:spcAft>
                </a:pPr>
                <a:r>
                  <a:rPr lang="en-US" altLang="ko-KR" dirty="0" smtClean="0">
                    <a:solidFill>
                      <a:prstClr val="black"/>
                    </a:solidFill>
                  </a:rPr>
                  <a:t>Connected vehicles</a:t>
                </a:r>
              </a:p>
              <a:p>
                <a:pPr defTabSz="685800">
                  <a:spcAft>
                    <a:spcPts val="400"/>
                  </a:spcAft>
                </a:pPr>
                <a:r>
                  <a:rPr lang="en-US" altLang="ko-KR" dirty="0" smtClean="0">
                    <a:solidFill>
                      <a:prstClr val="black"/>
                    </a:solidFill>
                  </a:rPr>
                  <a:t>AR/VR</a:t>
                </a:r>
                <a:endParaRPr lang="en-US" altLang="ko-KR" dirty="0">
                  <a:solidFill>
                    <a:prstClr val="black"/>
                  </a:solidFill>
                </a:endParaRPr>
              </a:p>
              <a:p>
                <a:pPr defTabSz="685800">
                  <a:spcAft>
                    <a:spcPts val="400"/>
                  </a:spcAft>
                </a:pPr>
                <a:r>
                  <a:rPr lang="en-US" altLang="ko-KR" dirty="0" smtClean="0">
                    <a:solidFill>
                      <a:prstClr val="black"/>
                    </a:solidFill>
                  </a:rPr>
                  <a:t>S-UHD/3D Video</a:t>
                </a:r>
                <a:endParaRPr lang="en-US" altLang="ko-KR" dirty="0">
                  <a:solidFill>
                    <a:prstClr val="black"/>
                  </a:solidFill>
                </a:endParaRPr>
              </a:p>
              <a:p>
                <a:pPr defTabSz="685800">
                  <a:spcAft>
                    <a:spcPts val="400"/>
                  </a:spcAft>
                </a:pPr>
                <a:r>
                  <a:rPr lang="en-US" altLang="ko-KR" dirty="0" err="1" smtClean="0">
                    <a:solidFill>
                      <a:prstClr val="black"/>
                    </a:solidFill>
                  </a:rPr>
                  <a:t>Haptics</a:t>
                </a:r>
                <a:r>
                  <a:rPr lang="en-US" altLang="ko-KR" dirty="0" smtClean="0">
                    <a:solidFill>
                      <a:prstClr val="black"/>
                    </a:solidFill>
                  </a:rPr>
                  <a:t>/Sensing</a:t>
                </a:r>
                <a:endParaRPr lang="en-US" altLang="ko-KR" dirty="0">
                  <a:solidFill>
                    <a:prstClr val="black"/>
                  </a:solidFill>
                </a:endParaRPr>
              </a:p>
              <a:p>
                <a:pPr defTabSz="685800">
                  <a:spcAft>
                    <a:spcPts val="400"/>
                  </a:spcAft>
                </a:pPr>
                <a:r>
                  <a:rPr lang="en-US" altLang="ko-KR" dirty="0" smtClean="0">
                    <a:solidFill>
                      <a:prstClr val="black"/>
                    </a:solidFill>
                  </a:rPr>
                  <a:t>Massive </a:t>
                </a:r>
                <a:r>
                  <a:rPr lang="en-US" altLang="ko-KR" dirty="0" err="1" smtClean="0">
                    <a:solidFill>
                      <a:prstClr val="black"/>
                    </a:solidFill>
                  </a:rPr>
                  <a:t>IoT</a:t>
                </a:r>
                <a:endParaRPr lang="en-US" altLang="ko-KR" dirty="0" smtClean="0">
                  <a:solidFill>
                    <a:prstClr val="black"/>
                  </a:solidFill>
                </a:endParaRPr>
              </a:p>
              <a:p>
                <a:pPr defTabSz="685800">
                  <a:spcAft>
                    <a:spcPts val="400"/>
                  </a:spcAft>
                </a:pPr>
                <a:r>
                  <a:rPr lang="en-US" altLang="ko-KR" dirty="0" smtClean="0">
                    <a:solidFill>
                      <a:prstClr val="black"/>
                    </a:solidFill>
                  </a:rPr>
                  <a:t>Remote machine control</a:t>
                </a:r>
              </a:p>
              <a:p>
                <a:pPr defTabSz="685800">
                  <a:spcAft>
                    <a:spcPts val="400"/>
                  </a:spcAft>
                </a:pPr>
                <a:r>
                  <a:rPr lang="en-GB" altLang="ko-KR" dirty="0" smtClean="0">
                    <a:solidFill>
                      <a:prstClr val="black"/>
                    </a:solidFill>
                  </a:rPr>
                  <a:t>Mission critical services</a:t>
                </a:r>
              </a:p>
              <a:p>
                <a:pPr defTabSz="685800">
                  <a:spcAft>
                    <a:spcPts val="400"/>
                  </a:spcAft>
                </a:pPr>
                <a:r>
                  <a:rPr lang="en-GB" altLang="ko-KR" dirty="0" smtClean="0">
                    <a:solidFill>
                      <a:prstClr val="black"/>
                    </a:solidFill>
                  </a:rPr>
                  <a:t>Fixed-wireless access</a:t>
                </a:r>
              </a:p>
              <a:p>
                <a:pPr defTabSz="685800">
                  <a:spcAft>
                    <a:spcPts val="400"/>
                  </a:spcAft>
                </a:pPr>
                <a:r>
                  <a:rPr lang="en-GB" altLang="ko-KR" dirty="0" err="1" smtClean="0">
                    <a:solidFill>
                      <a:prstClr val="black"/>
                    </a:solidFill>
                  </a:rPr>
                  <a:t>eMBB</a:t>
                </a:r>
                <a:endParaRPr lang="en-GB" altLang="ko-KR" dirty="0" smtClean="0">
                  <a:solidFill>
                    <a:prstClr val="black"/>
                  </a:solidFill>
                </a:endParaRPr>
              </a:p>
              <a:p>
                <a:pPr defTabSz="685800">
                  <a:spcAft>
                    <a:spcPts val="400"/>
                  </a:spcAft>
                </a:pPr>
                <a:r>
                  <a:rPr lang="en-GB" altLang="ko-KR" dirty="0" smtClean="0">
                    <a:solidFill>
                      <a:prstClr val="black"/>
                    </a:solidFill>
                  </a:rPr>
                  <a:t>…</a:t>
                </a:r>
              </a:p>
              <a:p>
                <a:pPr defTabSz="685800">
                  <a:spcAft>
                    <a:spcPts val="400"/>
                  </a:spcAft>
                </a:pPr>
                <a:endParaRPr lang="ko-KR" altLang="en-US" dirty="0">
                  <a:solidFill>
                    <a:prstClr val="black"/>
                  </a:solidFill>
                </a:endParaRPr>
              </a:p>
            </p:txBody>
          </p:sp>
        </p:grpSp>
      </p:grpSp>
      <p:grpSp>
        <p:nvGrpSpPr>
          <p:cNvPr id="4" name="그룹 3"/>
          <p:cNvGrpSpPr/>
          <p:nvPr/>
        </p:nvGrpSpPr>
        <p:grpSpPr>
          <a:xfrm>
            <a:off x="4614909" y="1466442"/>
            <a:ext cx="1998889" cy="2826000"/>
            <a:chOff x="4601586" y="1885542"/>
            <a:chExt cx="1998889" cy="2826000"/>
          </a:xfrm>
        </p:grpSpPr>
        <p:sp>
          <p:nvSpPr>
            <p:cNvPr id="62" name="직사각형 61"/>
            <p:cNvSpPr/>
            <p:nvPr/>
          </p:nvSpPr>
          <p:spPr>
            <a:xfrm flipH="1">
              <a:off x="4614170" y="1885542"/>
              <a:ext cx="1986305" cy="2826000"/>
            </a:xfrm>
            <a:prstGeom prst="rect">
              <a:avLst/>
            </a:prstGeom>
            <a:noFill/>
            <a:ln w="6350">
              <a:gradFill>
                <a:gsLst>
                  <a:gs pos="98000">
                    <a:schemeClr val="bg1">
                      <a:alpha val="0"/>
                    </a:schemeClr>
                  </a:gs>
                  <a:gs pos="0">
                    <a:schemeClr val="bg1">
                      <a:lumMod val="75000"/>
                    </a:schemeClr>
                  </a:gs>
                  <a:gs pos="96000">
                    <a:schemeClr val="bg1">
                      <a:lumMod val="7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wrap="none" lIns="72000" tIns="324000" rIns="0" bIns="0" numCol="1" rtlCol="0" anchor="t" anchorCtr="0"/>
            <a:lstStyle/>
            <a:p>
              <a:pPr marL="90000" indent="-90000" defTabSz="685800">
                <a:spcAft>
                  <a:spcPts val="600"/>
                </a:spcAft>
                <a:buSzPct val="100000"/>
                <a:buFont typeface="Arial" panose="020B0604020202020204" pitchFamily="34" charset="0"/>
                <a:buChar char="•"/>
              </a:pPr>
              <a:endParaRPr lang="en-US" altLang="ko-KR" sz="900" dirty="0">
                <a:gradFill>
                  <a:gsLst>
                    <a:gs pos="100000">
                      <a:prstClr val="black"/>
                    </a:gs>
                    <a:gs pos="0">
                      <a:prstClr val="black"/>
                    </a:gs>
                  </a:gsLst>
                  <a:lin ang="5400000" scaled="0"/>
                </a:gradFill>
                <a:latin typeface="Rix모던고딕 L" panose="02020603020101020101" pitchFamily="18" charset="-127"/>
                <a:ea typeface="Rix모던고딕 L" panose="02020603020101020101" pitchFamily="18" charset="-127"/>
              </a:endParaRPr>
            </a:p>
          </p:txBody>
        </p:sp>
        <p:grpSp>
          <p:nvGrpSpPr>
            <p:cNvPr id="63" name="그룹 62"/>
            <p:cNvGrpSpPr/>
            <p:nvPr/>
          </p:nvGrpSpPr>
          <p:grpSpPr>
            <a:xfrm>
              <a:off x="4601586" y="1885542"/>
              <a:ext cx="1998889" cy="1398383"/>
              <a:chOff x="442866" y="947306"/>
              <a:chExt cx="2550963" cy="1398383"/>
            </a:xfrm>
          </p:grpSpPr>
          <p:sp>
            <p:nvSpPr>
              <p:cNvPr id="64" name="직사각형 63"/>
              <p:cNvSpPr/>
              <p:nvPr/>
            </p:nvSpPr>
            <p:spPr>
              <a:xfrm flipH="1">
                <a:off x="459758" y="947306"/>
                <a:ext cx="2534071" cy="317614"/>
              </a:xfrm>
              <a:prstGeom prst="rect">
                <a:avLst/>
              </a:prstGeom>
              <a:gradFill flip="none" rotWithShape="1">
                <a:gsLst>
                  <a:gs pos="50000">
                    <a:srgbClr val="296AB5"/>
                  </a:gs>
                  <a:gs pos="49000">
                    <a:srgbClr val="2F7CD4"/>
                  </a:gs>
                </a:gsLst>
                <a:lin ang="54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18000" rtlCol="0" anchor="ctr"/>
              <a:lstStyle/>
              <a:p>
                <a:pPr algn="ctr" defTabSz="685800" fontAlgn="base">
                  <a:spcBef>
                    <a:spcPct val="0"/>
                  </a:spcBef>
                  <a:spcAft>
                    <a:spcPct val="0"/>
                  </a:spcAft>
                </a:pPr>
                <a:r>
                  <a:rPr lang="en-US" altLang="ko-KR" sz="1600" b="1" dirty="0" smtClean="0">
                    <a:solidFill>
                      <a:prstClr val="white"/>
                    </a:solidFill>
                    <a:latin typeface="맑은 고딕" panose="020B0503020000020004" pitchFamily="34" charset="-127"/>
                    <a:cs typeface="Arial" panose="020B0604020202020204" pitchFamily="34" charset="0"/>
                  </a:rPr>
                  <a:t>Customer segments</a:t>
                </a:r>
                <a:endParaRPr lang="en-US" altLang="ko-KR" sz="1600" b="1" dirty="0">
                  <a:solidFill>
                    <a:prstClr val="white"/>
                  </a:solidFill>
                  <a:latin typeface="맑은 고딕" panose="020B0503020000020004" pitchFamily="34" charset="-127"/>
                  <a:cs typeface="Arial" panose="020B0604020202020204" pitchFamily="34" charset="0"/>
                </a:endParaRPr>
              </a:p>
            </p:txBody>
          </p:sp>
          <p:sp>
            <p:nvSpPr>
              <p:cNvPr id="65" name="TextBox 64"/>
              <p:cNvSpPr txBox="1"/>
              <p:nvPr/>
            </p:nvSpPr>
            <p:spPr>
              <a:xfrm>
                <a:off x="442866" y="1300330"/>
                <a:ext cx="2550963" cy="1045359"/>
              </a:xfrm>
              <a:prstGeom prst="rect">
                <a:avLst/>
              </a:prstGeom>
              <a:noFill/>
            </p:spPr>
            <p:txBody>
              <a:bodyPr wrap="none" lIns="72000" rtlCol="0" anchor="t">
                <a:noAutofit/>
              </a:bodyPr>
              <a:lstStyle>
                <a:defPPr>
                  <a:defRPr lang="ko-KR"/>
                </a:defPPr>
                <a:lvl1pPr marL="108000" indent="-108000" latinLnBrk="0">
                  <a:spcAft>
                    <a:spcPts val="300"/>
                  </a:spcAft>
                  <a:buFont typeface="Arial" panose="020B0604020202020204" pitchFamily="34" charset="0"/>
                  <a:buChar char="•"/>
                  <a:defRPr sz="1200">
                    <a:latin typeface="Arial" panose="020B0604020202020204" pitchFamily="34" charset="0"/>
                    <a:cs typeface="Arial" panose="020B0604020202020204" pitchFamily="34" charset="0"/>
                  </a:defRPr>
                </a:lvl1pPr>
              </a:lstStyle>
              <a:p>
                <a:pPr defTabSz="685800">
                  <a:spcAft>
                    <a:spcPts val="400"/>
                  </a:spcAft>
                </a:pPr>
                <a:r>
                  <a:rPr lang="en-US" altLang="ko-KR" dirty="0" smtClean="0">
                    <a:solidFill>
                      <a:prstClr val="black"/>
                    </a:solidFill>
                  </a:rPr>
                  <a:t>Consumer</a:t>
                </a:r>
              </a:p>
              <a:p>
                <a:pPr defTabSz="685800">
                  <a:spcAft>
                    <a:spcPts val="400"/>
                  </a:spcAft>
                </a:pPr>
                <a:r>
                  <a:rPr lang="en-US" altLang="ko-KR" dirty="0" smtClean="0">
                    <a:solidFill>
                      <a:prstClr val="black"/>
                    </a:solidFill>
                  </a:rPr>
                  <a:t>Auto industry</a:t>
                </a:r>
              </a:p>
              <a:p>
                <a:pPr defTabSz="685800">
                  <a:spcAft>
                    <a:spcPts val="400"/>
                  </a:spcAft>
                </a:pPr>
                <a:r>
                  <a:rPr lang="en-US" altLang="ko-KR" dirty="0" smtClean="0">
                    <a:solidFill>
                      <a:prstClr val="black"/>
                    </a:solidFill>
                  </a:rPr>
                  <a:t>Health</a:t>
                </a:r>
              </a:p>
              <a:p>
                <a:pPr defTabSz="685800">
                  <a:spcAft>
                    <a:spcPts val="400"/>
                  </a:spcAft>
                </a:pPr>
                <a:r>
                  <a:rPr lang="en-US" altLang="ko-KR" dirty="0" smtClean="0">
                    <a:solidFill>
                      <a:prstClr val="black"/>
                    </a:solidFill>
                  </a:rPr>
                  <a:t>Industry 4.0</a:t>
                </a:r>
              </a:p>
              <a:p>
                <a:pPr defTabSz="685800">
                  <a:spcAft>
                    <a:spcPts val="400"/>
                  </a:spcAft>
                </a:pPr>
                <a:r>
                  <a:rPr lang="en-US" altLang="ko-KR" dirty="0" smtClean="0">
                    <a:solidFill>
                      <a:prstClr val="black"/>
                    </a:solidFill>
                  </a:rPr>
                  <a:t>Agriculture</a:t>
                </a:r>
              </a:p>
              <a:p>
                <a:pPr defTabSz="685800">
                  <a:spcAft>
                    <a:spcPts val="400"/>
                  </a:spcAft>
                </a:pPr>
                <a:r>
                  <a:rPr lang="en-US" altLang="ko-KR" dirty="0" smtClean="0">
                    <a:solidFill>
                      <a:prstClr val="black"/>
                    </a:solidFill>
                  </a:rPr>
                  <a:t>Smart City/Public sector</a:t>
                </a:r>
              </a:p>
              <a:p>
                <a:pPr defTabSz="685800">
                  <a:spcAft>
                    <a:spcPts val="400"/>
                  </a:spcAft>
                </a:pPr>
                <a:r>
                  <a:rPr lang="en-US" altLang="ko-KR" dirty="0" smtClean="0">
                    <a:solidFill>
                      <a:prstClr val="black"/>
                    </a:solidFill>
                  </a:rPr>
                  <a:t>Smart building</a:t>
                </a:r>
              </a:p>
              <a:p>
                <a:pPr defTabSz="685800">
                  <a:spcAft>
                    <a:spcPts val="400"/>
                  </a:spcAft>
                </a:pPr>
                <a:r>
                  <a:rPr lang="en-US" altLang="ko-KR" dirty="0" smtClean="0">
                    <a:solidFill>
                      <a:prstClr val="black"/>
                    </a:solidFill>
                  </a:rPr>
                  <a:t>Utilities</a:t>
                </a:r>
              </a:p>
              <a:p>
                <a:pPr defTabSz="685800">
                  <a:spcAft>
                    <a:spcPts val="400"/>
                  </a:spcAft>
                </a:pPr>
                <a:r>
                  <a:rPr lang="en-US" altLang="ko-KR" dirty="0" smtClean="0">
                    <a:solidFill>
                      <a:prstClr val="black"/>
                    </a:solidFill>
                  </a:rPr>
                  <a:t>Education</a:t>
                </a:r>
              </a:p>
              <a:p>
                <a:pPr defTabSz="685800">
                  <a:spcAft>
                    <a:spcPts val="400"/>
                  </a:spcAft>
                </a:pPr>
                <a:r>
                  <a:rPr lang="en-US" altLang="ko-KR" dirty="0" smtClean="0">
                    <a:solidFill>
                      <a:prstClr val="black"/>
                    </a:solidFill>
                  </a:rPr>
                  <a:t>…</a:t>
                </a:r>
              </a:p>
            </p:txBody>
          </p:sp>
        </p:grpSp>
      </p:grpSp>
      <p:grpSp>
        <p:nvGrpSpPr>
          <p:cNvPr id="5" name="그룹 4"/>
          <p:cNvGrpSpPr/>
          <p:nvPr/>
        </p:nvGrpSpPr>
        <p:grpSpPr>
          <a:xfrm>
            <a:off x="6699845" y="1466442"/>
            <a:ext cx="1986306" cy="2826000"/>
            <a:chOff x="6699845" y="1885542"/>
            <a:chExt cx="1986306" cy="2826000"/>
          </a:xfrm>
        </p:grpSpPr>
        <p:sp>
          <p:nvSpPr>
            <p:cNvPr id="58" name="직사각형 57"/>
            <p:cNvSpPr/>
            <p:nvPr/>
          </p:nvSpPr>
          <p:spPr>
            <a:xfrm flipH="1">
              <a:off x="6699845" y="1885542"/>
              <a:ext cx="1986306" cy="2826000"/>
            </a:xfrm>
            <a:prstGeom prst="rect">
              <a:avLst/>
            </a:prstGeom>
            <a:noFill/>
            <a:ln w="6350">
              <a:gradFill>
                <a:gsLst>
                  <a:gs pos="98000">
                    <a:schemeClr val="bg1">
                      <a:alpha val="0"/>
                    </a:schemeClr>
                  </a:gs>
                  <a:gs pos="0">
                    <a:schemeClr val="bg1">
                      <a:lumMod val="75000"/>
                    </a:schemeClr>
                  </a:gs>
                  <a:gs pos="96000">
                    <a:schemeClr val="bg1">
                      <a:lumMod val="7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wrap="none" lIns="72000" tIns="324000" rIns="0" bIns="0" numCol="1" rtlCol="0" anchor="t" anchorCtr="0"/>
            <a:lstStyle/>
            <a:p>
              <a:pPr marL="90000" indent="-90000" defTabSz="685800">
                <a:spcAft>
                  <a:spcPts val="600"/>
                </a:spcAft>
                <a:buSzPct val="100000"/>
                <a:buFont typeface="Arial" panose="020B0604020202020204" pitchFamily="34" charset="0"/>
                <a:buChar char="•"/>
              </a:pPr>
              <a:endParaRPr lang="en-US" altLang="ko-KR" sz="900" dirty="0">
                <a:gradFill>
                  <a:gsLst>
                    <a:gs pos="100000">
                      <a:prstClr val="black"/>
                    </a:gs>
                    <a:gs pos="0">
                      <a:prstClr val="black"/>
                    </a:gs>
                  </a:gsLst>
                  <a:lin ang="5400000" scaled="0"/>
                </a:gradFill>
                <a:latin typeface="Rix모던고딕 L" panose="02020603020101020101" pitchFamily="18" charset="-127"/>
                <a:ea typeface="Rix모던고딕 L" panose="02020603020101020101" pitchFamily="18" charset="-127"/>
              </a:endParaRPr>
            </a:p>
          </p:txBody>
        </p:sp>
        <p:grpSp>
          <p:nvGrpSpPr>
            <p:cNvPr id="59" name="그룹 58"/>
            <p:cNvGrpSpPr/>
            <p:nvPr/>
          </p:nvGrpSpPr>
          <p:grpSpPr>
            <a:xfrm>
              <a:off x="6699845" y="1885542"/>
              <a:ext cx="1986306" cy="1398383"/>
              <a:chOff x="458925" y="947306"/>
              <a:chExt cx="2534904" cy="1398383"/>
            </a:xfrm>
          </p:grpSpPr>
          <p:sp>
            <p:nvSpPr>
              <p:cNvPr id="60" name="직사각형 59"/>
              <p:cNvSpPr/>
              <p:nvPr/>
            </p:nvSpPr>
            <p:spPr>
              <a:xfrm flipH="1">
                <a:off x="459758" y="947306"/>
                <a:ext cx="2534071" cy="317614"/>
              </a:xfrm>
              <a:prstGeom prst="rect">
                <a:avLst/>
              </a:prstGeom>
              <a:gradFill>
                <a:gsLst>
                  <a:gs pos="55000">
                    <a:srgbClr val="6764B5"/>
                  </a:gs>
                  <a:gs pos="49000">
                    <a:srgbClr val="726FC9"/>
                  </a:gs>
                </a:gsLst>
                <a:lin ang="5400000" scaled="1"/>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97524" tIns="0" rIns="97524" bIns="18000" rtlCol="0" anchor="ctr"/>
              <a:lstStyle/>
              <a:p>
                <a:pPr algn="ctr" defTabSz="685800" fontAlgn="base">
                  <a:spcBef>
                    <a:spcPct val="0"/>
                  </a:spcBef>
                  <a:spcAft>
                    <a:spcPct val="0"/>
                  </a:spcAft>
                </a:pPr>
                <a:r>
                  <a:rPr lang="en-US" altLang="ko-KR" sz="1600" b="1" dirty="0" smtClean="0">
                    <a:solidFill>
                      <a:prstClr val="white"/>
                    </a:solidFill>
                    <a:latin typeface="맑은 고딕" panose="020B0503020000020004" pitchFamily="34" charset="-127"/>
                    <a:cs typeface="Arial" panose="020B0604020202020204" pitchFamily="34" charset="0"/>
                  </a:rPr>
                  <a:t>MNO biz model</a:t>
                </a:r>
                <a:endParaRPr lang="en-US" altLang="ko-KR" sz="1600" b="1" dirty="0">
                  <a:solidFill>
                    <a:prstClr val="white"/>
                  </a:solidFill>
                  <a:latin typeface="맑은 고딕" panose="020B0503020000020004" pitchFamily="34" charset="-127"/>
                  <a:cs typeface="Arial" panose="020B0604020202020204" pitchFamily="34" charset="0"/>
                </a:endParaRPr>
              </a:p>
            </p:txBody>
          </p:sp>
          <p:sp>
            <p:nvSpPr>
              <p:cNvPr id="61" name="TextBox 60"/>
              <p:cNvSpPr txBox="1"/>
              <p:nvPr/>
            </p:nvSpPr>
            <p:spPr>
              <a:xfrm>
                <a:off x="458925" y="1300330"/>
                <a:ext cx="2534904" cy="1045359"/>
              </a:xfrm>
              <a:prstGeom prst="rect">
                <a:avLst/>
              </a:prstGeom>
              <a:noFill/>
            </p:spPr>
            <p:txBody>
              <a:bodyPr wrap="none" lIns="72000" rtlCol="0" anchor="t">
                <a:noAutofit/>
              </a:bodyPr>
              <a:lstStyle>
                <a:defPPr>
                  <a:defRPr lang="ko-KR"/>
                </a:defPPr>
                <a:lvl1pPr marL="108000" indent="-108000" latinLnBrk="0">
                  <a:spcAft>
                    <a:spcPts val="300"/>
                  </a:spcAft>
                  <a:buFont typeface="Arial" panose="020B0604020202020204" pitchFamily="34" charset="0"/>
                  <a:buChar char="•"/>
                  <a:defRPr sz="1200">
                    <a:latin typeface="Arial" panose="020B0604020202020204" pitchFamily="34" charset="0"/>
                    <a:cs typeface="Arial" panose="020B0604020202020204" pitchFamily="34" charset="0"/>
                  </a:defRPr>
                </a:lvl1pPr>
              </a:lstStyle>
              <a:p>
                <a:pPr defTabSz="685800">
                  <a:spcAft>
                    <a:spcPts val="400"/>
                  </a:spcAft>
                </a:pPr>
                <a:r>
                  <a:rPr lang="en-US" altLang="ko-KR" dirty="0" smtClean="0">
                    <a:solidFill>
                      <a:prstClr val="black"/>
                    </a:solidFill>
                  </a:rPr>
                  <a:t>B2C</a:t>
                </a:r>
              </a:p>
              <a:p>
                <a:pPr defTabSz="685800">
                  <a:spcAft>
                    <a:spcPts val="400"/>
                  </a:spcAft>
                </a:pPr>
                <a:r>
                  <a:rPr lang="en-US" altLang="ko-KR" dirty="0" smtClean="0">
                    <a:solidFill>
                      <a:prstClr val="black"/>
                    </a:solidFill>
                  </a:rPr>
                  <a:t>B2B</a:t>
                </a:r>
              </a:p>
              <a:p>
                <a:pPr defTabSz="685800">
                  <a:spcAft>
                    <a:spcPts val="400"/>
                  </a:spcAft>
                </a:pPr>
                <a:r>
                  <a:rPr lang="en-US" altLang="ko-KR" dirty="0" smtClean="0">
                    <a:solidFill>
                      <a:prstClr val="black"/>
                    </a:solidFill>
                  </a:rPr>
                  <a:t>B2B2C</a:t>
                </a:r>
                <a:endParaRPr lang="ko-KR" altLang="en-US" dirty="0">
                  <a:solidFill>
                    <a:prstClr val="black"/>
                  </a:solidFill>
                </a:endParaRPr>
              </a:p>
            </p:txBody>
          </p:sp>
        </p:grpSp>
      </p:grpSp>
      <p:grpSp>
        <p:nvGrpSpPr>
          <p:cNvPr id="7" name="Group 6"/>
          <p:cNvGrpSpPr/>
          <p:nvPr/>
        </p:nvGrpSpPr>
        <p:grpSpPr>
          <a:xfrm>
            <a:off x="-6351" y="890825"/>
            <a:ext cx="8692502" cy="385907"/>
            <a:chOff x="-6351" y="890825"/>
            <a:chExt cx="8692502" cy="385907"/>
          </a:xfrm>
        </p:grpSpPr>
        <p:sp>
          <p:nvSpPr>
            <p:cNvPr id="51" name="Freeform 7"/>
            <p:cNvSpPr>
              <a:spLocks/>
            </p:cNvSpPr>
            <p:nvPr/>
          </p:nvSpPr>
          <p:spPr bwMode="auto">
            <a:xfrm>
              <a:off x="-6351" y="890825"/>
              <a:ext cx="8692502" cy="385907"/>
            </a:xfrm>
            <a:custGeom>
              <a:avLst/>
              <a:gdLst>
                <a:gd name="T0" fmla="*/ 0 w 3726"/>
                <a:gd name="T1" fmla="*/ 110 h 160"/>
                <a:gd name="T2" fmla="*/ 3646 w 3726"/>
                <a:gd name="T3" fmla="*/ 110 h 160"/>
                <a:gd name="T4" fmla="*/ 3633 w 3726"/>
                <a:gd name="T5" fmla="*/ 123 h 160"/>
                <a:gd name="T6" fmla="*/ 3633 w 3726"/>
                <a:gd name="T7" fmla="*/ 152 h 160"/>
                <a:gd name="T8" fmla="*/ 3662 w 3726"/>
                <a:gd name="T9" fmla="*/ 152 h 160"/>
                <a:gd name="T10" fmla="*/ 3720 w 3726"/>
                <a:gd name="T11" fmla="*/ 94 h 160"/>
                <a:gd name="T12" fmla="*/ 3726 w 3726"/>
                <a:gd name="T13" fmla="*/ 80 h 160"/>
                <a:gd name="T14" fmla="*/ 3720 w 3726"/>
                <a:gd name="T15" fmla="*/ 65 h 160"/>
                <a:gd name="T16" fmla="*/ 3662 w 3726"/>
                <a:gd name="T17" fmla="*/ 8 h 160"/>
                <a:gd name="T18" fmla="*/ 3633 w 3726"/>
                <a:gd name="T19" fmla="*/ 8 h 160"/>
                <a:gd name="T20" fmla="*/ 3633 w 3726"/>
                <a:gd name="T21" fmla="*/ 37 h 160"/>
                <a:gd name="T22" fmla="*/ 3646 w 3726"/>
                <a:gd name="T23" fmla="*/ 50 h 160"/>
                <a:gd name="T24" fmla="*/ 0 w 3726"/>
                <a:gd name="T25" fmla="*/ 5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26" h="160">
                  <a:moveTo>
                    <a:pt x="0" y="110"/>
                  </a:moveTo>
                  <a:cubicBezTo>
                    <a:pt x="3646" y="110"/>
                    <a:pt x="3646" y="110"/>
                    <a:pt x="3646" y="110"/>
                  </a:cubicBezTo>
                  <a:cubicBezTo>
                    <a:pt x="3633" y="123"/>
                    <a:pt x="3633" y="123"/>
                    <a:pt x="3633" y="123"/>
                  </a:cubicBezTo>
                  <a:cubicBezTo>
                    <a:pt x="3625" y="131"/>
                    <a:pt x="3625" y="144"/>
                    <a:pt x="3633" y="152"/>
                  </a:cubicBezTo>
                  <a:cubicBezTo>
                    <a:pt x="3641" y="160"/>
                    <a:pt x="3654" y="160"/>
                    <a:pt x="3662" y="152"/>
                  </a:cubicBezTo>
                  <a:cubicBezTo>
                    <a:pt x="3720" y="94"/>
                    <a:pt x="3720" y="94"/>
                    <a:pt x="3720" y="94"/>
                  </a:cubicBezTo>
                  <a:cubicBezTo>
                    <a:pt x="3724" y="90"/>
                    <a:pt x="3726" y="85"/>
                    <a:pt x="3726" y="80"/>
                  </a:cubicBezTo>
                  <a:cubicBezTo>
                    <a:pt x="3726" y="74"/>
                    <a:pt x="3724" y="69"/>
                    <a:pt x="3720" y="65"/>
                  </a:cubicBezTo>
                  <a:cubicBezTo>
                    <a:pt x="3662" y="8"/>
                    <a:pt x="3662" y="8"/>
                    <a:pt x="3662" y="8"/>
                  </a:cubicBezTo>
                  <a:cubicBezTo>
                    <a:pt x="3654" y="0"/>
                    <a:pt x="3641" y="0"/>
                    <a:pt x="3633" y="8"/>
                  </a:cubicBezTo>
                  <a:cubicBezTo>
                    <a:pt x="3625" y="16"/>
                    <a:pt x="3625" y="29"/>
                    <a:pt x="3633" y="37"/>
                  </a:cubicBezTo>
                  <a:cubicBezTo>
                    <a:pt x="3646" y="50"/>
                    <a:pt x="3646" y="50"/>
                    <a:pt x="3646" y="50"/>
                  </a:cubicBezTo>
                  <a:cubicBezTo>
                    <a:pt x="0" y="50"/>
                    <a:pt x="0" y="50"/>
                    <a:pt x="0" y="50"/>
                  </a:cubicBezTo>
                </a:path>
              </a:pathLst>
            </a:custGeom>
            <a:solidFill>
              <a:srgbClr val="FFFFFF"/>
            </a:solidFill>
            <a:ln>
              <a:noFill/>
            </a:ln>
            <a:effectLst>
              <a:outerShdw blurRad="88900" algn="ctr"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latinLnBrk="1"/>
              <a:endParaRPr lang="ko-KR" altLang="en-US" sz="1350">
                <a:solidFill>
                  <a:prstClr val="black"/>
                </a:solidFill>
              </a:endParaRPr>
            </a:p>
          </p:txBody>
        </p:sp>
        <p:grpSp>
          <p:nvGrpSpPr>
            <p:cNvPr id="74" name="그룹 73"/>
            <p:cNvGrpSpPr/>
            <p:nvPr/>
          </p:nvGrpSpPr>
          <p:grpSpPr>
            <a:xfrm>
              <a:off x="1300743" y="927041"/>
              <a:ext cx="313424" cy="313424"/>
              <a:chOff x="1205158" y="1346141"/>
              <a:chExt cx="313424" cy="313424"/>
            </a:xfrm>
          </p:grpSpPr>
          <p:sp>
            <p:nvSpPr>
              <p:cNvPr id="75" name="타원 74"/>
              <p:cNvSpPr/>
              <p:nvPr/>
            </p:nvSpPr>
            <p:spPr>
              <a:xfrm>
                <a:off x="1205158" y="1346141"/>
                <a:ext cx="313424" cy="313424"/>
              </a:xfrm>
              <a:prstGeom prst="ellipse">
                <a:avLst/>
              </a:prstGeom>
              <a:solidFill>
                <a:srgbClr val="FFFFFF"/>
              </a:solidFill>
              <a:ln>
                <a:noFill/>
              </a:ln>
              <a:effectLst>
                <a:outerShdw blurRad="88900" algn="ctr"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latinLnBrk="1"/>
                <a:endParaRPr lang="ko-KR" altLang="en-US" sz="1350">
                  <a:solidFill>
                    <a:prstClr val="black"/>
                  </a:solidFill>
                </a:endParaRPr>
              </a:p>
            </p:txBody>
          </p:sp>
          <p:sp>
            <p:nvSpPr>
              <p:cNvPr id="76" name="타원 75"/>
              <p:cNvSpPr/>
              <p:nvPr/>
            </p:nvSpPr>
            <p:spPr>
              <a:xfrm>
                <a:off x="1268692" y="1409675"/>
                <a:ext cx="186356" cy="186356"/>
              </a:xfrm>
              <a:prstGeom prst="ellipse">
                <a:avLst/>
              </a:prstGeom>
              <a:solidFill>
                <a:srgbClr val="1EB3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latinLnBrk="1"/>
                <a:endParaRPr lang="ko-KR" altLang="en-US" sz="1350">
                  <a:solidFill>
                    <a:prstClr val="white"/>
                  </a:solidFill>
                </a:endParaRPr>
              </a:p>
            </p:txBody>
          </p:sp>
        </p:grpSp>
        <p:grpSp>
          <p:nvGrpSpPr>
            <p:cNvPr id="77" name="그룹 76"/>
            <p:cNvGrpSpPr/>
            <p:nvPr/>
          </p:nvGrpSpPr>
          <p:grpSpPr>
            <a:xfrm>
              <a:off x="3372216" y="927041"/>
              <a:ext cx="313424" cy="313424"/>
              <a:chOff x="1205158" y="1346141"/>
              <a:chExt cx="313424" cy="313424"/>
            </a:xfrm>
          </p:grpSpPr>
          <p:sp>
            <p:nvSpPr>
              <p:cNvPr id="78" name="타원 77"/>
              <p:cNvSpPr/>
              <p:nvPr/>
            </p:nvSpPr>
            <p:spPr>
              <a:xfrm>
                <a:off x="1205158" y="1346141"/>
                <a:ext cx="313424" cy="313424"/>
              </a:xfrm>
              <a:prstGeom prst="ellipse">
                <a:avLst/>
              </a:prstGeom>
              <a:solidFill>
                <a:srgbClr val="FFFFFF"/>
              </a:solidFill>
              <a:ln>
                <a:noFill/>
              </a:ln>
              <a:effectLst>
                <a:outerShdw blurRad="88900" algn="ctr"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latinLnBrk="1"/>
                <a:endParaRPr lang="ko-KR" altLang="en-US" sz="1350">
                  <a:solidFill>
                    <a:prstClr val="black"/>
                  </a:solidFill>
                </a:endParaRPr>
              </a:p>
            </p:txBody>
          </p:sp>
          <p:sp>
            <p:nvSpPr>
              <p:cNvPr id="79" name="타원 78"/>
              <p:cNvSpPr/>
              <p:nvPr/>
            </p:nvSpPr>
            <p:spPr>
              <a:xfrm>
                <a:off x="1268692" y="1409675"/>
                <a:ext cx="186356" cy="186356"/>
              </a:xfrm>
              <a:prstGeom prst="ellipse">
                <a:avLst/>
              </a:prstGeom>
              <a:solidFill>
                <a:srgbClr val="0197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latinLnBrk="1"/>
                <a:endParaRPr lang="ko-KR" altLang="en-US" sz="1350">
                  <a:solidFill>
                    <a:prstClr val="white"/>
                  </a:solidFill>
                </a:endParaRPr>
              </a:p>
            </p:txBody>
          </p:sp>
        </p:grpSp>
        <p:grpSp>
          <p:nvGrpSpPr>
            <p:cNvPr id="80" name="그룹 79"/>
            <p:cNvGrpSpPr/>
            <p:nvPr/>
          </p:nvGrpSpPr>
          <p:grpSpPr>
            <a:xfrm>
              <a:off x="5450937" y="927041"/>
              <a:ext cx="313424" cy="313424"/>
              <a:chOff x="1205158" y="1346141"/>
              <a:chExt cx="313424" cy="313424"/>
            </a:xfrm>
          </p:grpSpPr>
          <p:sp>
            <p:nvSpPr>
              <p:cNvPr id="81" name="타원 80"/>
              <p:cNvSpPr/>
              <p:nvPr/>
            </p:nvSpPr>
            <p:spPr>
              <a:xfrm>
                <a:off x="1205158" y="1346141"/>
                <a:ext cx="313424" cy="313424"/>
              </a:xfrm>
              <a:prstGeom prst="ellipse">
                <a:avLst/>
              </a:prstGeom>
              <a:solidFill>
                <a:srgbClr val="FFFFFF"/>
              </a:solidFill>
              <a:ln>
                <a:noFill/>
              </a:ln>
              <a:effectLst>
                <a:outerShdw blurRad="88900" algn="ctr"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latinLnBrk="1"/>
                <a:endParaRPr lang="ko-KR" altLang="en-US" sz="1350">
                  <a:solidFill>
                    <a:prstClr val="black"/>
                  </a:solidFill>
                </a:endParaRPr>
              </a:p>
            </p:txBody>
          </p:sp>
          <p:sp>
            <p:nvSpPr>
              <p:cNvPr id="82" name="타원 81"/>
              <p:cNvSpPr/>
              <p:nvPr/>
            </p:nvSpPr>
            <p:spPr>
              <a:xfrm>
                <a:off x="1268692" y="1409675"/>
                <a:ext cx="186356" cy="186356"/>
              </a:xfrm>
              <a:prstGeom prst="ellipse">
                <a:avLst/>
              </a:prstGeom>
              <a:solidFill>
                <a:srgbClr val="2F7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latinLnBrk="1"/>
                <a:endParaRPr lang="ko-KR" altLang="en-US" sz="1350">
                  <a:solidFill>
                    <a:prstClr val="white"/>
                  </a:solidFill>
                </a:endParaRPr>
              </a:p>
            </p:txBody>
          </p:sp>
        </p:grpSp>
        <p:grpSp>
          <p:nvGrpSpPr>
            <p:cNvPr id="83" name="그룹 82"/>
            <p:cNvGrpSpPr/>
            <p:nvPr/>
          </p:nvGrpSpPr>
          <p:grpSpPr>
            <a:xfrm>
              <a:off x="7509494" y="927041"/>
              <a:ext cx="313424" cy="313424"/>
              <a:chOff x="1205158" y="1346141"/>
              <a:chExt cx="313424" cy="313424"/>
            </a:xfrm>
          </p:grpSpPr>
          <p:sp>
            <p:nvSpPr>
              <p:cNvPr id="84" name="타원 83"/>
              <p:cNvSpPr/>
              <p:nvPr/>
            </p:nvSpPr>
            <p:spPr>
              <a:xfrm>
                <a:off x="1205158" y="1346141"/>
                <a:ext cx="313424" cy="313424"/>
              </a:xfrm>
              <a:prstGeom prst="ellipse">
                <a:avLst/>
              </a:prstGeom>
              <a:solidFill>
                <a:srgbClr val="FFFFFF"/>
              </a:solidFill>
              <a:ln>
                <a:noFill/>
              </a:ln>
              <a:effectLst>
                <a:outerShdw blurRad="88900" algn="ctr"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latinLnBrk="1"/>
                <a:endParaRPr lang="ko-KR" altLang="en-US" sz="1350">
                  <a:solidFill>
                    <a:prstClr val="black"/>
                  </a:solidFill>
                </a:endParaRPr>
              </a:p>
            </p:txBody>
          </p:sp>
          <p:sp>
            <p:nvSpPr>
              <p:cNvPr id="85" name="타원 84"/>
              <p:cNvSpPr/>
              <p:nvPr/>
            </p:nvSpPr>
            <p:spPr>
              <a:xfrm>
                <a:off x="1268692" y="1409675"/>
                <a:ext cx="186356" cy="186356"/>
              </a:xfrm>
              <a:prstGeom prst="ellipse">
                <a:avLst/>
              </a:prstGeom>
              <a:solidFill>
                <a:srgbClr val="726F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latinLnBrk="1"/>
                <a:endParaRPr lang="ko-KR" altLang="en-US" sz="1350">
                  <a:solidFill>
                    <a:prstClr val="white"/>
                  </a:solidFill>
                </a:endParaRPr>
              </a:p>
            </p:txBody>
          </p:sp>
        </p:grpSp>
      </p:grpSp>
      <p:grpSp>
        <p:nvGrpSpPr>
          <p:cNvPr id="9" name="Group 8"/>
          <p:cNvGrpSpPr/>
          <p:nvPr/>
        </p:nvGrpSpPr>
        <p:grpSpPr>
          <a:xfrm>
            <a:off x="6700498" y="2080260"/>
            <a:ext cx="1985653" cy="1184002"/>
            <a:chOff x="6700498" y="2080260"/>
            <a:chExt cx="1985653" cy="1184002"/>
          </a:xfrm>
        </p:grpSpPr>
        <p:sp>
          <p:nvSpPr>
            <p:cNvPr id="6" name="Rounded Rectangle 5"/>
            <p:cNvSpPr/>
            <p:nvPr/>
          </p:nvSpPr>
          <p:spPr>
            <a:xfrm>
              <a:off x="6850380" y="2080260"/>
              <a:ext cx="548640" cy="48006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latinLnBrk="1"/>
              <a:endParaRPr lang="en-GB" sz="1350">
                <a:solidFill>
                  <a:prstClr val="white"/>
                </a:solidFill>
              </a:endParaRPr>
            </a:p>
          </p:txBody>
        </p:sp>
        <p:cxnSp>
          <p:nvCxnSpPr>
            <p:cNvPr id="8" name="Curved Connector 7"/>
            <p:cNvCxnSpPr>
              <a:stCxn id="6" idx="3"/>
            </p:cNvCxnSpPr>
            <p:nvPr/>
          </p:nvCxnSpPr>
          <p:spPr>
            <a:xfrm>
              <a:off x="7399020" y="2320290"/>
              <a:ext cx="360364" cy="559152"/>
            </a:xfrm>
            <a:prstGeom prst="curvedConnector2">
              <a:avLst/>
            </a:prstGeom>
            <a:ln w="15875">
              <a:headEnd type="arrow"/>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700498" y="2964180"/>
              <a:ext cx="1985653" cy="300082"/>
            </a:xfrm>
            <a:prstGeom prst="rect">
              <a:avLst/>
            </a:prstGeom>
            <a:noFill/>
          </p:spPr>
          <p:txBody>
            <a:bodyPr wrap="square" rtlCol="0">
              <a:spAutoFit/>
            </a:bodyPr>
            <a:lstStyle/>
            <a:p>
              <a:pPr algn="ctr" defTabSz="685800" latinLnBrk="1"/>
              <a:r>
                <a:rPr lang="en-GB" sz="1350" dirty="0" smtClean="0">
                  <a:solidFill>
                    <a:srgbClr val="6C44DC">
                      <a:lumMod val="75000"/>
                    </a:srgbClr>
                  </a:solidFill>
                </a:rPr>
                <a:t>The MNO is the first ‘B’</a:t>
              </a:r>
              <a:endParaRPr lang="en-GB" sz="1350" dirty="0">
                <a:solidFill>
                  <a:srgbClr val="6C44DC">
                    <a:lumMod val="75000"/>
                  </a:srgbClr>
                </a:solidFill>
              </a:endParaRPr>
            </a:p>
          </p:txBody>
        </p:sp>
      </p:grpSp>
    </p:spTree>
    <p:extLst>
      <p:ext uri="{BB962C8B-B14F-4D97-AF65-F5344CB8AC3E}">
        <p14:creationId xmlns:p14="http://schemas.microsoft.com/office/powerpoint/2010/main" val="3612090289"/>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1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0"/>
                                        <p:tgtEl>
                                          <p:spTgt spid="7"/>
                                        </p:tgtEl>
                                      </p:cBhvr>
                                    </p:animEffect>
                                  </p:childTnLst>
                                </p:cTn>
                              </p:par>
                              <p:par>
                                <p:cTn id="8" presetID="22" presetClass="entr" presetSubtype="1" fill="hold" nodeType="withEffect">
                                  <p:stCondLst>
                                    <p:cond delay="500"/>
                                  </p:stCondLst>
                                  <p:childTnLst>
                                    <p:set>
                                      <p:cBhvr>
                                        <p:cTn id="9" dur="1" fill="hold">
                                          <p:stCondLst>
                                            <p:cond delay="0"/>
                                          </p:stCondLst>
                                        </p:cTn>
                                        <p:tgtEl>
                                          <p:spTgt spid="53"/>
                                        </p:tgtEl>
                                        <p:attrNameLst>
                                          <p:attrName>style.visibility</p:attrName>
                                        </p:attrNameLst>
                                      </p:cBhvr>
                                      <p:to>
                                        <p:strVal val="visible"/>
                                      </p:to>
                                    </p:set>
                                    <p:animEffect transition="in" filter="wipe(up)">
                                      <p:cBhvr>
                                        <p:cTn id="10" dur="500"/>
                                        <p:tgtEl>
                                          <p:spTgt spid="53"/>
                                        </p:tgtEl>
                                      </p:cBhvr>
                                    </p:animEffect>
                                  </p:childTnLst>
                                </p:cTn>
                              </p:par>
                              <p:par>
                                <p:cTn id="11" presetID="22" presetClass="entr" presetSubtype="1" fill="hold" nodeType="withEffect">
                                  <p:stCondLst>
                                    <p:cond delay="150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par>
                                <p:cTn id="14" presetID="22" presetClass="entr" presetSubtype="1" fill="hold" nodeType="withEffect">
                                  <p:stCondLst>
                                    <p:cond delay="250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500"/>
                                        <p:tgtEl>
                                          <p:spTgt spid="4"/>
                                        </p:tgtEl>
                                      </p:cBhvr>
                                    </p:animEffect>
                                  </p:childTnLst>
                                </p:cTn>
                              </p:par>
                              <p:par>
                                <p:cTn id="17" presetID="22" presetClass="entr" presetSubtype="1" fill="hold" nodeType="withEffect">
                                  <p:stCondLst>
                                    <p:cond delay="350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텍스트 개체 틀 1"/>
          <p:cNvSpPr>
            <a:spLocks noGrp="1"/>
          </p:cNvSpPr>
          <p:nvPr>
            <p:ph type="body" sz="quarter" idx="10"/>
          </p:nvPr>
        </p:nvSpPr>
        <p:spPr>
          <a:prstGeom prst="rect">
            <a:avLst/>
          </a:prstGeom>
        </p:spPr>
        <p:txBody>
          <a:bodyPr/>
          <a:lstStyle/>
          <a:p>
            <a:r>
              <a:rPr lang="en-US" altLang="ko-KR" dirty="0" smtClean="0"/>
              <a:t>5G meets all requirements - implications</a:t>
            </a:r>
            <a:endParaRPr lang="ko-KR" altLang="en-US" dirty="0"/>
          </a:p>
        </p:txBody>
      </p:sp>
      <p:grpSp>
        <p:nvGrpSpPr>
          <p:cNvPr id="53" name="그룹 52"/>
          <p:cNvGrpSpPr/>
          <p:nvPr/>
        </p:nvGrpSpPr>
        <p:grpSpPr>
          <a:xfrm>
            <a:off x="156242" y="898209"/>
            <a:ext cx="1987849" cy="2824162"/>
            <a:chOff x="458925" y="942953"/>
            <a:chExt cx="2536875" cy="2824162"/>
          </a:xfrm>
        </p:grpSpPr>
        <p:sp>
          <p:nvSpPr>
            <p:cNvPr id="70" name="직사각형 69"/>
            <p:cNvSpPr/>
            <p:nvPr/>
          </p:nvSpPr>
          <p:spPr>
            <a:xfrm flipH="1">
              <a:off x="459755" y="942953"/>
              <a:ext cx="2536045" cy="2824162"/>
            </a:xfrm>
            <a:prstGeom prst="rect">
              <a:avLst/>
            </a:prstGeom>
            <a:noFill/>
            <a:ln w="6350">
              <a:gradFill>
                <a:gsLst>
                  <a:gs pos="98000">
                    <a:schemeClr val="bg1">
                      <a:alpha val="0"/>
                    </a:schemeClr>
                  </a:gs>
                  <a:gs pos="0">
                    <a:schemeClr val="bg1">
                      <a:lumMod val="75000"/>
                    </a:schemeClr>
                  </a:gs>
                  <a:gs pos="96000">
                    <a:schemeClr val="bg1">
                      <a:lumMod val="7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wrap="square" lIns="72000" tIns="324000" rIns="0" bIns="0" numCol="1" rtlCol="0" anchor="t" anchorCtr="0"/>
            <a:lstStyle/>
            <a:p>
              <a:pPr marL="90000" indent="-90000" defTabSz="685800">
                <a:spcAft>
                  <a:spcPts val="600"/>
                </a:spcAft>
                <a:buSzPct val="100000"/>
                <a:buFont typeface="Arial" panose="020B0604020202020204" pitchFamily="34" charset="0"/>
                <a:buChar char="•"/>
              </a:pPr>
              <a:endParaRPr lang="en-US" altLang="ko-KR" sz="900" dirty="0">
                <a:gradFill>
                  <a:gsLst>
                    <a:gs pos="100000">
                      <a:prstClr val="black"/>
                    </a:gs>
                    <a:gs pos="0">
                      <a:prstClr val="black"/>
                    </a:gs>
                  </a:gsLst>
                  <a:lin ang="5400000" scaled="0"/>
                </a:gradFill>
                <a:latin typeface="Rix모던고딕 L" panose="02020603020101020101" pitchFamily="18" charset="-127"/>
                <a:ea typeface="Rix모던고딕 L" panose="02020603020101020101" pitchFamily="18" charset="-127"/>
              </a:endParaRPr>
            </a:p>
          </p:txBody>
        </p:sp>
        <p:grpSp>
          <p:nvGrpSpPr>
            <p:cNvPr id="71" name="그룹 70"/>
            <p:cNvGrpSpPr/>
            <p:nvPr/>
          </p:nvGrpSpPr>
          <p:grpSpPr>
            <a:xfrm>
              <a:off x="458925" y="947306"/>
              <a:ext cx="2534904" cy="1398383"/>
              <a:chOff x="458925" y="947306"/>
              <a:chExt cx="2534904" cy="1398383"/>
            </a:xfrm>
          </p:grpSpPr>
          <p:sp>
            <p:nvSpPr>
              <p:cNvPr id="72" name="직사각형 71"/>
              <p:cNvSpPr/>
              <p:nvPr/>
            </p:nvSpPr>
            <p:spPr>
              <a:xfrm flipH="1">
                <a:off x="459755" y="947306"/>
                <a:ext cx="2534071" cy="317614"/>
              </a:xfrm>
              <a:prstGeom prst="rect">
                <a:avLst/>
              </a:prstGeom>
              <a:gradFill flip="none" rotWithShape="1">
                <a:gsLst>
                  <a:gs pos="50000">
                    <a:srgbClr val="1B9EB0"/>
                  </a:gs>
                  <a:gs pos="49000">
                    <a:srgbClr val="1EB3C7"/>
                  </a:gs>
                </a:gsLst>
                <a:lin ang="54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18000" rtlCol="0" anchor="ctr"/>
              <a:lstStyle/>
              <a:p>
                <a:pPr algn="ctr" defTabSz="685800" fontAlgn="base">
                  <a:spcBef>
                    <a:spcPct val="0"/>
                  </a:spcBef>
                  <a:spcAft>
                    <a:spcPct val="0"/>
                  </a:spcAft>
                </a:pPr>
                <a:r>
                  <a:rPr lang="en-US" altLang="ko-KR" sz="1600" b="1" dirty="0" smtClean="0">
                    <a:solidFill>
                      <a:prstClr val="white"/>
                    </a:solidFill>
                    <a:latin typeface="맑은 고딕" panose="020B0503020000020004" pitchFamily="34" charset="-127"/>
                    <a:cs typeface="Arial" panose="020B0604020202020204" pitchFamily="34" charset="0"/>
                  </a:rPr>
                  <a:t>Requirements</a:t>
                </a:r>
                <a:endParaRPr lang="en-US" altLang="ko-KR" sz="1600" b="1" dirty="0">
                  <a:solidFill>
                    <a:prstClr val="white"/>
                  </a:solidFill>
                  <a:latin typeface="맑은 고딕" panose="020B0503020000020004" pitchFamily="34" charset="-127"/>
                  <a:cs typeface="Arial" panose="020B0604020202020204" pitchFamily="34" charset="0"/>
                </a:endParaRPr>
              </a:p>
            </p:txBody>
          </p:sp>
          <p:sp>
            <p:nvSpPr>
              <p:cNvPr id="73" name="TextBox 72"/>
              <p:cNvSpPr txBox="1"/>
              <p:nvPr/>
            </p:nvSpPr>
            <p:spPr>
              <a:xfrm>
                <a:off x="458925" y="1300330"/>
                <a:ext cx="2534904" cy="1045359"/>
              </a:xfrm>
              <a:prstGeom prst="rect">
                <a:avLst/>
              </a:prstGeom>
              <a:noFill/>
            </p:spPr>
            <p:txBody>
              <a:bodyPr wrap="square" lIns="72000" rtlCol="0" anchor="t">
                <a:noAutofit/>
              </a:bodyPr>
              <a:lstStyle/>
              <a:p>
                <a:pPr marL="108000" indent="-108000" defTabSz="685800">
                  <a:spcAft>
                    <a:spcPts val="400"/>
                  </a:spcAft>
                  <a:buFont typeface="Arial" panose="020B0604020202020204" pitchFamily="34" charset="0"/>
                  <a:buChar char="•"/>
                </a:pPr>
                <a:r>
                  <a:rPr lang="en-US" altLang="ko-KR" sz="1200" dirty="0" smtClean="0">
                    <a:solidFill>
                      <a:prstClr val="black"/>
                    </a:solidFill>
                    <a:latin typeface="Arial" panose="020B0604020202020204" pitchFamily="34" charset="0"/>
                    <a:cs typeface="Arial" panose="020B0604020202020204" pitchFamily="34" charset="0"/>
                  </a:rPr>
                  <a:t>10x bandwidth per connection</a:t>
                </a:r>
              </a:p>
              <a:p>
                <a:pPr marL="108000" indent="-108000" defTabSz="685800">
                  <a:spcAft>
                    <a:spcPts val="400"/>
                  </a:spcAft>
                  <a:buFont typeface="Arial" panose="020B0604020202020204" pitchFamily="34" charset="0"/>
                  <a:buChar char="•"/>
                </a:pPr>
                <a:r>
                  <a:rPr lang="en-US" altLang="ko-KR" sz="1200" dirty="0" smtClean="0">
                    <a:solidFill>
                      <a:prstClr val="black"/>
                    </a:solidFill>
                    <a:latin typeface="Arial" panose="020B0604020202020204" pitchFamily="34" charset="0"/>
                    <a:cs typeface="Arial" panose="020B0604020202020204" pitchFamily="34" charset="0"/>
                  </a:rPr>
                  <a:t>Low-</a:t>
                </a:r>
                <a:r>
                  <a:rPr lang="en-US" altLang="ko-KR" sz="1200" dirty="0" err="1" smtClean="0">
                    <a:solidFill>
                      <a:prstClr val="black"/>
                    </a:solidFill>
                    <a:latin typeface="Arial" panose="020B0604020202020204" pitchFamily="34" charset="0"/>
                    <a:cs typeface="Arial" panose="020B0604020202020204" pitchFamily="34" charset="0"/>
                  </a:rPr>
                  <a:t>ms</a:t>
                </a:r>
                <a:r>
                  <a:rPr lang="en-US" altLang="ko-KR" sz="1200" dirty="0" smtClean="0">
                    <a:solidFill>
                      <a:prstClr val="black"/>
                    </a:solidFill>
                    <a:latin typeface="Arial" panose="020B0604020202020204" pitchFamily="34" charset="0"/>
                    <a:cs typeface="Arial" panose="020B0604020202020204" pitchFamily="34" charset="0"/>
                  </a:rPr>
                  <a:t> latency</a:t>
                </a:r>
              </a:p>
              <a:p>
                <a:pPr marL="108000" indent="-108000" defTabSz="685800">
                  <a:spcAft>
                    <a:spcPts val="400"/>
                  </a:spcAft>
                  <a:buFont typeface="Arial" panose="020B0604020202020204" pitchFamily="34" charset="0"/>
                  <a:buChar char="•"/>
                </a:pPr>
                <a:r>
                  <a:rPr lang="en-US" altLang="ko-KR" sz="1200" dirty="0" smtClean="0">
                    <a:solidFill>
                      <a:prstClr val="black"/>
                    </a:solidFill>
                    <a:latin typeface="Arial" panose="020B0604020202020204" pitchFamily="34" charset="0"/>
                    <a:cs typeface="Arial" panose="020B0604020202020204" pitchFamily="34" charset="0"/>
                  </a:rPr>
                  <a:t>Five 9’s reliability</a:t>
                </a:r>
                <a:endParaRPr lang="en-US" altLang="ko-KR" sz="1200" dirty="0">
                  <a:solidFill>
                    <a:prstClr val="black"/>
                  </a:solidFill>
                  <a:latin typeface="Arial" panose="020B0604020202020204" pitchFamily="34" charset="0"/>
                  <a:cs typeface="Arial" panose="020B0604020202020204" pitchFamily="34" charset="0"/>
                </a:endParaRPr>
              </a:p>
              <a:p>
                <a:pPr marL="108000" indent="-108000" defTabSz="685800">
                  <a:spcAft>
                    <a:spcPts val="400"/>
                  </a:spcAft>
                  <a:buFont typeface="Arial" panose="020B0604020202020204" pitchFamily="34" charset="0"/>
                  <a:buChar char="•"/>
                </a:pPr>
                <a:r>
                  <a:rPr lang="en-US" altLang="ko-KR" sz="1200" dirty="0" smtClean="0">
                    <a:solidFill>
                      <a:prstClr val="black"/>
                    </a:solidFill>
                    <a:latin typeface="Arial" panose="020B0604020202020204" pitchFamily="34" charset="0"/>
                    <a:cs typeface="Arial" panose="020B0604020202020204" pitchFamily="34" charset="0"/>
                  </a:rPr>
                  <a:t>100% coverage</a:t>
                </a:r>
                <a:endParaRPr lang="en-US" altLang="ko-KR" sz="1200" dirty="0">
                  <a:solidFill>
                    <a:prstClr val="black"/>
                  </a:solidFill>
                  <a:latin typeface="Arial" panose="020B0604020202020204" pitchFamily="34" charset="0"/>
                  <a:cs typeface="Arial" panose="020B0604020202020204" pitchFamily="34" charset="0"/>
                </a:endParaRPr>
              </a:p>
              <a:p>
                <a:pPr marL="108000" indent="-108000" defTabSz="685800">
                  <a:spcAft>
                    <a:spcPts val="400"/>
                  </a:spcAft>
                  <a:buFont typeface="Arial" panose="020B0604020202020204" pitchFamily="34" charset="0"/>
                  <a:buChar char="•"/>
                </a:pPr>
                <a:r>
                  <a:rPr lang="en-US" altLang="ko-KR" sz="1200" dirty="0" smtClean="0">
                    <a:solidFill>
                      <a:prstClr val="black"/>
                    </a:solidFill>
                    <a:latin typeface="Arial" panose="020B0604020202020204" pitchFamily="34" charset="0"/>
                    <a:cs typeface="Arial" panose="020B0604020202020204" pitchFamily="34" charset="0"/>
                  </a:rPr>
                  <a:t>&gt;10x connections</a:t>
                </a:r>
              </a:p>
              <a:p>
                <a:pPr marL="108000" indent="-108000" defTabSz="685800">
                  <a:spcAft>
                    <a:spcPts val="400"/>
                  </a:spcAft>
                  <a:buFont typeface="Arial" panose="020B0604020202020204" pitchFamily="34" charset="0"/>
                  <a:buChar char="•"/>
                </a:pPr>
                <a:r>
                  <a:rPr lang="en-US" altLang="ko-KR" sz="1200" dirty="0" smtClean="0">
                    <a:solidFill>
                      <a:prstClr val="black"/>
                    </a:solidFill>
                    <a:latin typeface="Arial" panose="020B0604020202020204" pitchFamily="34" charset="0"/>
                    <a:cs typeface="Arial" panose="020B0604020202020204" pitchFamily="34" charset="0"/>
                  </a:rPr>
                  <a:t>50Mbps per connection everywhere</a:t>
                </a:r>
                <a:endParaRPr lang="en-US" altLang="ko-KR" sz="1200" dirty="0">
                  <a:solidFill>
                    <a:prstClr val="black"/>
                  </a:solidFill>
                  <a:latin typeface="Arial" panose="020B0604020202020204" pitchFamily="34" charset="0"/>
                  <a:cs typeface="Arial" panose="020B0604020202020204" pitchFamily="34" charset="0"/>
                </a:endParaRPr>
              </a:p>
              <a:p>
                <a:pPr marL="108000" indent="-108000" defTabSz="685800">
                  <a:spcAft>
                    <a:spcPts val="400"/>
                  </a:spcAft>
                  <a:buFont typeface="Arial" panose="020B0604020202020204" pitchFamily="34" charset="0"/>
                  <a:buChar char="•"/>
                </a:pPr>
                <a:r>
                  <a:rPr lang="en-US" altLang="ko-KR" sz="1200" dirty="0" smtClean="0">
                    <a:solidFill>
                      <a:prstClr val="black"/>
                    </a:solidFill>
                    <a:latin typeface="Arial" panose="020B0604020202020204" pitchFamily="34" charset="0"/>
                    <a:cs typeface="Arial" panose="020B0604020202020204" pitchFamily="34" charset="0"/>
                  </a:rPr>
                  <a:t>More cells</a:t>
                </a:r>
              </a:p>
              <a:p>
                <a:pPr marL="108000" indent="-108000" defTabSz="685800">
                  <a:spcAft>
                    <a:spcPts val="400"/>
                  </a:spcAft>
                  <a:buFont typeface="Arial" panose="020B0604020202020204" pitchFamily="34" charset="0"/>
                  <a:buChar char="•"/>
                </a:pPr>
                <a:r>
                  <a:rPr lang="en-US" altLang="ko-KR" sz="1200" dirty="0" smtClean="0">
                    <a:solidFill>
                      <a:prstClr val="black"/>
                    </a:solidFill>
                    <a:latin typeface="Arial" panose="020B0604020202020204" pitchFamily="34" charset="0"/>
                    <a:cs typeface="Arial" panose="020B0604020202020204" pitchFamily="34" charset="0"/>
                  </a:rPr>
                  <a:t>1000x bandwidth</a:t>
                </a:r>
                <a:endParaRPr lang="ko-KR" altLang="en-US" sz="1200" dirty="0">
                  <a:solidFill>
                    <a:prstClr val="black"/>
                  </a:solidFill>
                  <a:latin typeface="Arial" panose="020B0604020202020204" pitchFamily="34" charset="0"/>
                  <a:cs typeface="Arial" panose="020B0604020202020204" pitchFamily="34" charset="0"/>
                </a:endParaRPr>
              </a:p>
            </p:txBody>
          </p:sp>
        </p:grpSp>
      </p:grpSp>
      <p:sp>
        <p:nvSpPr>
          <p:cNvPr id="3" name="TextBox 2"/>
          <p:cNvSpPr txBox="1"/>
          <p:nvPr/>
        </p:nvSpPr>
        <p:spPr>
          <a:xfrm>
            <a:off x="2880360" y="860109"/>
            <a:ext cx="5981700" cy="1323439"/>
          </a:xfrm>
          <a:prstGeom prst="rect">
            <a:avLst/>
          </a:prstGeom>
          <a:noFill/>
        </p:spPr>
        <p:txBody>
          <a:bodyPr wrap="square" rtlCol="0">
            <a:spAutoFit/>
          </a:bodyPr>
          <a:lstStyle/>
          <a:p>
            <a:pPr defTabSz="685800" latinLnBrk="1"/>
            <a:r>
              <a:rPr lang="en-GB" sz="2000" u="sng" dirty="0" smtClean="0">
                <a:solidFill>
                  <a:prstClr val="black"/>
                </a:solidFill>
              </a:rPr>
              <a:t>The positive message…</a:t>
            </a:r>
          </a:p>
          <a:p>
            <a:pPr defTabSz="685800" latinLnBrk="1"/>
            <a:r>
              <a:rPr lang="en-GB" sz="2000" dirty="0" smtClean="0">
                <a:solidFill>
                  <a:prstClr val="black"/>
                </a:solidFill>
              </a:rPr>
              <a:t>Bandwidth is no longer an application limitation</a:t>
            </a:r>
          </a:p>
          <a:p>
            <a:pPr defTabSz="685800" latinLnBrk="1"/>
            <a:r>
              <a:rPr lang="en-GB" sz="2000" dirty="0" smtClean="0">
                <a:solidFill>
                  <a:prstClr val="black"/>
                </a:solidFill>
              </a:rPr>
              <a:t>Coverage is no longer a limitation</a:t>
            </a:r>
          </a:p>
          <a:p>
            <a:pPr defTabSz="685800" latinLnBrk="1"/>
            <a:r>
              <a:rPr lang="en-GB" sz="2000" dirty="0" smtClean="0">
                <a:solidFill>
                  <a:prstClr val="black"/>
                </a:solidFill>
              </a:rPr>
              <a:t>Reliability and availability is assured</a:t>
            </a:r>
          </a:p>
        </p:txBody>
      </p:sp>
      <p:sp>
        <p:nvSpPr>
          <p:cNvPr id="15" name="TextBox 14"/>
          <p:cNvSpPr txBox="1"/>
          <p:nvPr/>
        </p:nvSpPr>
        <p:spPr>
          <a:xfrm>
            <a:off x="2880360" y="2310290"/>
            <a:ext cx="5981700" cy="1323439"/>
          </a:xfrm>
          <a:prstGeom prst="rect">
            <a:avLst/>
          </a:prstGeom>
          <a:noFill/>
        </p:spPr>
        <p:txBody>
          <a:bodyPr wrap="square" rtlCol="0">
            <a:spAutoFit/>
          </a:bodyPr>
          <a:lstStyle/>
          <a:p>
            <a:pPr defTabSz="685800" latinLnBrk="1"/>
            <a:r>
              <a:rPr lang="en-GB" sz="2000" u="sng" dirty="0" smtClean="0">
                <a:solidFill>
                  <a:prstClr val="black"/>
                </a:solidFill>
              </a:rPr>
              <a:t>The competitive implication</a:t>
            </a:r>
          </a:p>
          <a:p>
            <a:pPr defTabSz="685800" latinLnBrk="1"/>
            <a:r>
              <a:rPr lang="en-GB" sz="2000" dirty="0" smtClean="0">
                <a:solidFill>
                  <a:prstClr val="black"/>
                </a:solidFill>
              </a:rPr>
              <a:t>Bandwidth is no longer a differentiator</a:t>
            </a:r>
          </a:p>
          <a:p>
            <a:pPr defTabSz="685800" latinLnBrk="1"/>
            <a:r>
              <a:rPr lang="en-GB" sz="2000" dirty="0" smtClean="0">
                <a:solidFill>
                  <a:prstClr val="black"/>
                </a:solidFill>
              </a:rPr>
              <a:t>Coverage is no longer a differentiator</a:t>
            </a:r>
          </a:p>
          <a:p>
            <a:pPr defTabSz="685800" latinLnBrk="1"/>
            <a:r>
              <a:rPr lang="en-GB" sz="2000" dirty="0" smtClean="0">
                <a:solidFill>
                  <a:prstClr val="black"/>
                </a:solidFill>
              </a:rPr>
              <a:t>Reliability and availability are no longer differentiators</a:t>
            </a:r>
          </a:p>
        </p:txBody>
      </p:sp>
      <p:sp>
        <p:nvSpPr>
          <p:cNvPr id="5" name="TextBox 4"/>
          <p:cNvSpPr txBox="1"/>
          <p:nvPr/>
        </p:nvSpPr>
        <p:spPr>
          <a:xfrm>
            <a:off x="156242" y="3916680"/>
            <a:ext cx="8812498" cy="954107"/>
          </a:xfrm>
          <a:prstGeom prst="rect">
            <a:avLst/>
          </a:prstGeom>
          <a:noFill/>
        </p:spPr>
        <p:txBody>
          <a:bodyPr wrap="square" rtlCol="0">
            <a:spAutoFit/>
          </a:bodyPr>
          <a:lstStyle/>
          <a:p>
            <a:pPr algn="ctr" defTabSz="685800" latinLnBrk="1"/>
            <a:r>
              <a:rPr lang="en-GB" sz="2800" dirty="0" smtClean="0">
                <a:solidFill>
                  <a:prstClr val="black"/>
                </a:solidFill>
              </a:rPr>
              <a:t>So, how will operators differentiate </a:t>
            </a:r>
          </a:p>
          <a:p>
            <a:pPr algn="ctr" defTabSz="685800" latinLnBrk="1"/>
            <a:r>
              <a:rPr lang="en-GB" sz="2800" dirty="0" smtClean="0">
                <a:solidFill>
                  <a:prstClr val="black"/>
                </a:solidFill>
              </a:rPr>
              <a:t>themselves from one another? </a:t>
            </a:r>
            <a:endParaRPr lang="en-GB" sz="2800" dirty="0">
              <a:solidFill>
                <a:prstClr val="black"/>
              </a:solidFill>
            </a:endParaRPr>
          </a:p>
        </p:txBody>
      </p:sp>
    </p:spTree>
    <p:extLst>
      <p:ext uri="{BB962C8B-B14F-4D97-AF65-F5344CB8AC3E}">
        <p14:creationId xmlns:p14="http://schemas.microsoft.com/office/powerpoint/2010/main" val="1669858331"/>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t>The significance of being the first ‘B’</a:t>
            </a:r>
            <a:endParaRPr lang="en-GB" dirty="0"/>
          </a:p>
        </p:txBody>
      </p:sp>
      <p:sp>
        <p:nvSpPr>
          <p:cNvPr id="4" name="TextBox 3"/>
          <p:cNvSpPr txBox="1"/>
          <p:nvPr/>
        </p:nvSpPr>
        <p:spPr>
          <a:xfrm>
            <a:off x="0" y="1226820"/>
            <a:ext cx="9144000" cy="3108543"/>
          </a:xfrm>
          <a:prstGeom prst="rect">
            <a:avLst/>
          </a:prstGeom>
          <a:noFill/>
        </p:spPr>
        <p:txBody>
          <a:bodyPr wrap="square" rtlCol="0">
            <a:spAutoFit/>
          </a:bodyPr>
          <a:lstStyle/>
          <a:p>
            <a:pPr algn="ctr" defTabSz="685800" latinLnBrk="1"/>
            <a:r>
              <a:rPr lang="en-GB" sz="2800" b="1" dirty="0" smtClean="0">
                <a:solidFill>
                  <a:prstClr val="black"/>
                </a:solidFill>
                <a:latin typeface="Arial" pitchFamily="34" charset="0"/>
                <a:cs typeface="Arial" pitchFamily="34" charset="0"/>
              </a:rPr>
              <a:t>When you are the first ‘B’ in a B2B or </a:t>
            </a:r>
          </a:p>
          <a:p>
            <a:pPr algn="ctr" defTabSz="685800" latinLnBrk="1"/>
            <a:r>
              <a:rPr lang="en-GB" sz="2800" b="1" dirty="0" smtClean="0">
                <a:solidFill>
                  <a:prstClr val="black"/>
                </a:solidFill>
                <a:latin typeface="Arial" pitchFamily="34" charset="0"/>
                <a:cs typeface="Arial" pitchFamily="34" charset="0"/>
              </a:rPr>
              <a:t>B2B2C value chain, your price is the </a:t>
            </a:r>
          </a:p>
          <a:p>
            <a:pPr algn="ctr" defTabSz="685800" latinLnBrk="1"/>
            <a:r>
              <a:rPr lang="en-GB" sz="2800" b="1" dirty="0" smtClean="0">
                <a:solidFill>
                  <a:prstClr val="black"/>
                </a:solidFill>
                <a:latin typeface="Arial" pitchFamily="34" charset="0"/>
                <a:cs typeface="Arial" pitchFamily="34" charset="0"/>
              </a:rPr>
              <a:t>other B’s cost</a:t>
            </a:r>
          </a:p>
          <a:p>
            <a:pPr algn="ctr" defTabSz="685800" latinLnBrk="1"/>
            <a:endParaRPr lang="en-GB" sz="2800" b="1" dirty="0">
              <a:solidFill>
                <a:prstClr val="black"/>
              </a:solidFill>
              <a:latin typeface="Arial" pitchFamily="34" charset="0"/>
              <a:cs typeface="Arial" pitchFamily="34" charset="0"/>
            </a:endParaRPr>
          </a:p>
          <a:p>
            <a:pPr algn="ctr" defTabSz="685800" latinLnBrk="1"/>
            <a:r>
              <a:rPr lang="en-GB" sz="2800" b="1" dirty="0" smtClean="0">
                <a:solidFill>
                  <a:prstClr val="black"/>
                </a:solidFill>
                <a:latin typeface="Arial" pitchFamily="34" charset="0"/>
                <a:cs typeface="Arial" pitchFamily="34" charset="0"/>
              </a:rPr>
              <a:t>As a consequence, the second B will squeeze </a:t>
            </a:r>
          </a:p>
          <a:p>
            <a:pPr algn="ctr" defTabSz="685800" latinLnBrk="1"/>
            <a:r>
              <a:rPr lang="en-GB" sz="2800" b="1" dirty="0">
                <a:solidFill>
                  <a:prstClr val="black"/>
                </a:solidFill>
                <a:latin typeface="Arial" pitchFamily="34" charset="0"/>
                <a:cs typeface="Arial" pitchFamily="34" charset="0"/>
              </a:rPr>
              <a:t>t</a:t>
            </a:r>
            <a:r>
              <a:rPr lang="en-GB" sz="2800" b="1" dirty="0" smtClean="0">
                <a:solidFill>
                  <a:prstClr val="black"/>
                </a:solidFill>
                <a:latin typeface="Arial" pitchFamily="34" charset="0"/>
                <a:cs typeface="Arial" pitchFamily="34" charset="0"/>
              </a:rPr>
              <a:t>he first B’s margins, reducing first B’s profit in </a:t>
            </a:r>
          </a:p>
          <a:p>
            <a:pPr algn="ctr" defTabSz="685800" latinLnBrk="1"/>
            <a:r>
              <a:rPr lang="en-GB" sz="2800" b="1" dirty="0" smtClean="0">
                <a:solidFill>
                  <a:prstClr val="black"/>
                </a:solidFill>
                <a:latin typeface="Arial" pitchFamily="34" charset="0"/>
                <a:cs typeface="Arial" pitchFamily="34" charset="0"/>
              </a:rPr>
              <a:t>order to increase the second B’s</a:t>
            </a:r>
            <a:endParaRPr lang="en-GB" sz="2800" b="1"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2357767746"/>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Slide Number Placeholder 2"/>
          <p:cNvSpPr>
            <a:spLocks noGrp="1"/>
          </p:cNvSpPr>
          <p:nvPr>
            <p:ph type="sldNum" sz="quarter" idx="4294967295"/>
          </p:nvPr>
        </p:nvSpPr>
        <p:spPr>
          <a:xfrm>
            <a:off x="-95277" y="5195417"/>
            <a:ext cx="2133600" cy="273844"/>
          </a:xfrm>
          <a:prstGeom prst="rect">
            <a:avLst/>
          </a:prstGeom>
        </p:spPr>
        <p:txBody>
          <a:bodyPr/>
          <a:lstStyle/>
          <a:p>
            <a:fld id="{E52D2AFC-71C4-4511-B128-4ECEE52D3027}" type="slidenum">
              <a:rPr lang="en-ZA" smtClean="0"/>
              <a:pPr/>
              <a:t>4</a:t>
            </a:fld>
            <a:endParaRPr lang="en-ZA" dirty="0"/>
          </a:p>
        </p:txBody>
      </p:sp>
      <p:sp>
        <p:nvSpPr>
          <p:cNvPr id="4" name="Title 1"/>
          <p:cNvSpPr txBox="1">
            <a:spLocks/>
          </p:cNvSpPr>
          <p:nvPr/>
        </p:nvSpPr>
        <p:spPr>
          <a:xfrm>
            <a:off x="1583668" y="1603806"/>
            <a:ext cx="6064992" cy="69600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kern="1200">
                <a:solidFill>
                  <a:schemeClr val="tx1">
                    <a:lumMod val="75000"/>
                    <a:lumOff val="25000"/>
                  </a:schemeClr>
                </a:solidFill>
                <a:latin typeface="+mj-lt"/>
                <a:ea typeface="+mj-ea"/>
                <a:cs typeface="+mj-cs"/>
              </a:defRPr>
            </a:lvl1pPr>
          </a:lstStyle>
          <a:p>
            <a:endParaRPr lang="en-GB" sz="1500" b="1" dirty="0">
              <a:solidFill>
                <a:schemeClr val="tx1">
                  <a:lumMod val="60000"/>
                  <a:lumOff val="40000"/>
                </a:schemeClr>
              </a:solidFill>
            </a:endParaRPr>
          </a:p>
        </p:txBody>
      </p:sp>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0688" y="358601"/>
            <a:ext cx="1413907" cy="581445"/>
          </a:xfrm>
          <a:prstGeom prst="rect">
            <a:avLst/>
          </a:prstGeom>
        </p:spPr>
      </p:pic>
      <p:grpSp>
        <p:nvGrpSpPr>
          <p:cNvPr id="21" name="Group 4"/>
          <p:cNvGrpSpPr>
            <a:grpSpLocks noChangeAspect="1"/>
          </p:cNvGrpSpPr>
          <p:nvPr/>
        </p:nvGrpSpPr>
        <p:grpSpPr bwMode="auto">
          <a:xfrm rot="6269578">
            <a:off x="2411288" y="-2217623"/>
            <a:ext cx="5906149" cy="8685660"/>
            <a:chOff x="3462" y="666"/>
            <a:chExt cx="2206" cy="1241"/>
          </a:xfrm>
        </p:grpSpPr>
        <p:sp>
          <p:nvSpPr>
            <p:cNvPr id="22" name="Freeform 5"/>
            <p:cNvSpPr>
              <a:spLocks/>
            </p:cNvSpPr>
            <p:nvPr/>
          </p:nvSpPr>
          <p:spPr bwMode="auto">
            <a:xfrm>
              <a:off x="3462" y="666"/>
              <a:ext cx="2206" cy="1239"/>
            </a:xfrm>
            <a:custGeom>
              <a:avLst/>
              <a:gdLst>
                <a:gd name="T0" fmla="*/ 0 w 1912"/>
                <a:gd name="T1" fmla="*/ 0 h 1163"/>
                <a:gd name="T2" fmla="*/ 0 w 1912"/>
                <a:gd name="T3" fmla="*/ 0 h 1163"/>
                <a:gd name="T4" fmla="*/ 99 w 1912"/>
                <a:gd name="T5" fmla="*/ 582 h 1163"/>
                <a:gd name="T6" fmla="*/ 1912 w 1912"/>
                <a:gd name="T7" fmla="*/ 1163 h 1163"/>
                <a:gd name="T8" fmla="*/ 0 w 1912"/>
                <a:gd name="T9" fmla="*/ 0 h 1163"/>
                <a:gd name="connsiteX0" fmla="*/ 2630 w 10000"/>
                <a:gd name="connsiteY0" fmla="*/ 1199 h 10000"/>
                <a:gd name="connsiteX1" fmla="*/ 0 w 10000"/>
                <a:gd name="connsiteY1" fmla="*/ 0 h 10000"/>
                <a:gd name="connsiteX2" fmla="*/ 518 w 10000"/>
                <a:gd name="connsiteY2" fmla="*/ 5004 h 10000"/>
                <a:gd name="connsiteX3" fmla="*/ 10000 w 10000"/>
                <a:gd name="connsiteY3" fmla="*/ 10000 h 10000"/>
                <a:gd name="connsiteX4" fmla="*/ 2630 w 10000"/>
                <a:gd name="connsiteY4" fmla="*/ 1199 h 10000"/>
                <a:gd name="connsiteX0" fmla="*/ 2125 w 9495"/>
                <a:gd name="connsiteY0" fmla="*/ 0 h 8801"/>
                <a:gd name="connsiteX1" fmla="*/ 1284 w 9495"/>
                <a:gd name="connsiteY1" fmla="*/ 1130 h 8801"/>
                <a:gd name="connsiteX2" fmla="*/ 13 w 9495"/>
                <a:gd name="connsiteY2" fmla="*/ 3805 h 8801"/>
                <a:gd name="connsiteX3" fmla="*/ 9495 w 9495"/>
                <a:gd name="connsiteY3" fmla="*/ 8801 h 8801"/>
                <a:gd name="connsiteX4" fmla="*/ 2125 w 9495"/>
                <a:gd name="connsiteY4" fmla="*/ 0 h 8801"/>
                <a:gd name="connsiteX0" fmla="*/ 7807 w 10000"/>
                <a:gd name="connsiteY0" fmla="*/ 0 h 13381"/>
                <a:gd name="connsiteX1" fmla="*/ 1352 w 10000"/>
                <a:gd name="connsiteY1" fmla="*/ 4665 h 13381"/>
                <a:gd name="connsiteX2" fmla="*/ 14 w 10000"/>
                <a:gd name="connsiteY2" fmla="*/ 7704 h 13381"/>
                <a:gd name="connsiteX3" fmla="*/ 10000 w 10000"/>
                <a:gd name="connsiteY3" fmla="*/ 13381 h 13381"/>
                <a:gd name="connsiteX4" fmla="*/ 7807 w 10000"/>
                <a:gd name="connsiteY4" fmla="*/ 0 h 13381"/>
                <a:gd name="connsiteX0" fmla="*/ 9308 w 11501"/>
                <a:gd name="connsiteY0" fmla="*/ 0 h 13381"/>
                <a:gd name="connsiteX1" fmla="*/ 2853 w 11501"/>
                <a:gd name="connsiteY1" fmla="*/ 4665 h 13381"/>
                <a:gd name="connsiteX2" fmla="*/ 7 w 11501"/>
                <a:gd name="connsiteY2" fmla="*/ 3947 h 13381"/>
                <a:gd name="connsiteX3" fmla="*/ 11501 w 11501"/>
                <a:gd name="connsiteY3" fmla="*/ 13381 h 13381"/>
                <a:gd name="connsiteX4" fmla="*/ 9308 w 11501"/>
                <a:gd name="connsiteY4" fmla="*/ 0 h 13381"/>
                <a:gd name="connsiteX0" fmla="*/ 9309 w 11502"/>
                <a:gd name="connsiteY0" fmla="*/ 0 h 13381"/>
                <a:gd name="connsiteX1" fmla="*/ 2386 w 11502"/>
                <a:gd name="connsiteY1" fmla="*/ 1298 h 13381"/>
                <a:gd name="connsiteX2" fmla="*/ 8 w 11502"/>
                <a:gd name="connsiteY2" fmla="*/ 3947 h 13381"/>
                <a:gd name="connsiteX3" fmla="*/ 11502 w 11502"/>
                <a:gd name="connsiteY3" fmla="*/ 13381 h 13381"/>
                <a:gd name="connsiteX4" fmla="*/ 9309 w 11502"/>
                <a:gd name="connsiteY4" fmla="*/ 0 h 13381"/>
                <a:gd name="connsiteX0" fmla="*/ 9344 w 11537"/>
                <a:gd name="connsiteY0" fmla="*/ 0 h 13381"/>
                <a:gd name="connsiteX1" fmla="*/ 2421 w 11537"/>
                <a:gd name="connsiteY1" fmla="*/ 1298 h 13381"/>
                <a:gd name="connsiteX2" fmla="*/ 43 w 11537"/>
                <a:gd name="connsiteY2" fmla="*/ 3947 h 13381"/>
                <a:gd name="connsiteX3" fmla="*/ 11537 w 11537"/>
                <a:gd name="connsiteY3" fmla="*/ 13381 h 13381"/>
                <a:gd name="connsiteX4" fmla="*/ 9344 w 11537"/>
                <a:gd name="connsiteY4" fmla="*/ 0 h 13381"/>
                <a:gd name="connsiteX0" fmla="*/ 9314 w 11507"/>
                <a:gd name="connsiteY0" fmla="*/ 0 h 13381"/>
                <a:gd name="connsiteX1" fmla="*/ 3871 w 11507"/>
                <a:gd name="connsiteY1" fmla="*/ 1839 h 13381"/>
                <a:gd name="connsiteX2" fmla="*/ 13 w 11507"/>
                <a:gd name="connsiteY2" fmla="*/ 3947 h 13381"/>
                <a:gd name="connsiteX3" fmla="*/ 11507 w 11507"/>
                <a:gd name="connsiteY3" fmla="*/ 13381 h 13381"/>
                <a:gd name="connsiteX4" fmla="*/ 9314 w 11507"/>
                <a:gd name="connsiteY4" fmla="*/ 0 h 13381"/>
                <a:gd name="connsiteX0" fmla="*/ 9301 w 11494"/>
                <a:gd name="connsiteY0" fmla="*/ 0 h 13381"/>
                <a:gd name="connsiteX1" fmla="*/ 3858 w 11494"/>
                <a:gd name="connsiteY1" fmla="*/ 1839 h 13381"/>
                <a:gd name="connsiteX2" fmla="*/ 0 w 11494"/>
                <a:gd name="connsiteY2" fmla="*/ 3947 h 13381"/>
                <a:gd name="connsiteX3" fmla="*/ 11494 w 11494"/>
                <a:gd name="connsiteY3" fmla="*/ 13381 h 13381"/>
                <a:gd name="connsiteX4" fmla="*/ 9301 w 11494"/>
                <a:gd name="connsiteY4" fmla="*/ 0 h 13381"/>
                <a:gd name="connsiteX0" fmla="*/ 9301 w 11494"/>
                <a:gd name="connsiteY0" fmla="*/ 0 h 13381"/>
                <a:gd name="connsiteX1" fmla="*/ 4386 w 11494"/>
                <a:gd name="connsiteY1" fmla="*/ 2058 h 13381"/>
                <a:gd name="connsiteX2" fmla="*/ 0 w 11494"/>
                <a:gd name="connsiteY2" fmla="*/ 3947 h 13381"/>
                <a:gd name="connsiteX3" fmla="*/ 11494 w 11494"/>
                <a:gd name="connsiteY3" fmla="*/ 13381 h 13381"/>
                <a:gd name="connsiteX4" fmla="*/ 9301 w 11494"/>
                <a:gd name="connsiteY4" fmla="*/ 0 h 13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4" h="13381">
                  <a:moveTo>
                    <a:pt x="9301" y="0"/>
                  </a:moveTo>
                  <a:lnTo>
                    <a:pt x="4386" y="2058"/>
                  </a:lnTo>
                  <a:cubicBezTo>
                    <a:pt x="2139" y="2969"/>
                    <a:pt x="1838" y="3051"/>
                    <a:pt x="0" y="3947"/>
                  </a:cubicBezTo>
                  <a:lnTo>
                    <a:pt x="11494" y="13381"/>
                  </a:lnTo>
                  <a:lnTo>
                    <a:pt x="9301" y="0"/>
                  </a:lnTo>
                  <a:close/>
                </a:path>
              </a:pathLst>
            </a:custGeom>
            <a:solidFill>
              <a:schemeClr val="accent6">
                <a:alpha val="76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 name="Freeform 6"/>
            <p:cNvSpPr>
              <a:spLocks/>
            </p:cNvSpPr>
            <p:nvPr/>
          </p:nvSpPr>
          <p:spPr bwMode="auto">
            <a:xfrm>
              <a:off x="3756" y="742"/>
              <a:ext cx="1912" cy="1163"/>
            </a:xfrm>
            <a:custGeom>
              <a:avLst/>
              <a:gdLst>
                <a:gd name="T0" fmla="*/ 0 w 1912"/>
                <a:gd name="T1" fmla="*/ 0 h 1163"/>
                <a:gd name="T2" fmla="*/ 0 w 1912"/>
                <a:gd name="T3" fmla="*/ 0 h 1163"/>
                <a:gd name="T4" fmla="*/ 99 w 1912"/>
                <a:gd name="T5" fmla="*/ 582 h 1163"/>
                <a:gd name="T6" fmla="*/ 1912 w 1912"/>
                <a:gd name="T7" fmla="*/ 1163 h 1163"/>
                <a:gd name="T8" fmla="*/ 0 w 1912"/>
                <a:gd name="T9" fmla="*/ 0 h 1163"/>
              </a:gdLst>
              <a:ahLst/>
              <a:cxnLst>
                <a:cxn ang="0">
                  <a:pos x="T0" y="T1"/>
                </a:cxn>
                <a:cxn ang="0">
                  <a:pos x="T2" y="T3"/>
                </a:cxn>
                <a:cxn ang="0">
                  <a:pos x="T4" y="T5"/>
                </a:cxn>
                <a:cxn ang="0">
                  <a:pos x="T6" y="T7"/>
                </a:cxn>
                <a:cxn ang="0">
                  <a:pos x="T8" y="T9"/>
                </a:cxn>
              </a:cxnLst>
              <a:rect l="0" t="0" r="r" b="b"/>
              <a:pathLst>
                <a:path w="1912" h="1163">
                  <a:moveTo>
                    <a:pt x="0" y="0"/>
                  </a:moveTo>
                  <a:lnTo>
                    <a:pt x="0" y="0"/>
                  </a:lnTo>
                  <a:lnTo>
                    <a:pt x="99" y="582"/>
                  </a:lnTo>
                  <a:lnTo>
                    <a:pt x="1912" y="116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AutoShape 3"/>
            <p:cNvSpPr>
              <a:spLocks noChangeAspect="1" noChangeArrowheads="1" noTextEdit="1"/>
            </p:cNvSpPr>
            <p:nvPr/>
          </p:nvSpPr>
          <p:spPr bwMode="auto">
            <a:xfrm>
              <a:off x="3758" y="744"/>
              <a:ext cx="1908" cy="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25" name="Freeform 45"/>
          <p:cNvSpPr>
            <a:spLocks/>
          </p:cNvSpPr>
          <p:nvPr/>
        </p:nvSpPr>
        <p:spPr bwMode="auto">
          <a:xfrm rot="12701044">
            <a:off x="7548798" y="511510"/>
            <a:ext cx="1064977" cy="382032"/>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rgbClr val="F26722">
              <a:alpha val="67843"/>
            </a:srgbClr>
          </a:solidFill>
          <a:ln>
            <a:noFill/>
          </a:ln>
          <a:extLst/>
        </p:spPr>
        <p:txBody>
          <a:bodyPr vert="horz" wrap="square" lIns="91440" tIns="45720" rIns="91440" bIns="45720" numCol="1" anchor="t" anchorCtr="0" compatLnSpc="1">
            <a:prstTxWarp prst="textNoShape">
              <a:avLst/>
            </a:prstTxWarp>
          </a:bodyPr>
          <a:lstStyle/>
          <a:p>
            <a:r>
              <a:rPr lang="en-GB" dirty="0"/>
              <a:t>   </a:t>
            </a:r>
          </a:p>
        </p:txBody>
      </p:sp>
      <p:sp>
        <p:nvSpPr>
          <p:cNvPr id="2" name="Isosceles Triangle 1"/>
          <p:cNvSpPr/>
          <p:nvPr/>
        </p:nvSpPr>
        <p:spPr>
          <a:xfrm rot="499524">
            <a:off x="90889" y="2089205"/>
            <a:ext cx="4717902" cy="2914814"/>
          </a:xfrm>
          <a:prstGeom prst="triangle">
            <a:avLst>
              <a:gd name="adj" fmla="val 14037"/>
            </a:avLst>
          </a:prstGeom>
          <a:solidFill>
            <a:srgbClr val="F26722">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6" name="Picture 2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0973304">
            <a:off x="8409195" y="201378"/>
            <a:ext cx="599685" cy="382624"/>
          </a:xfrm>
          <a:prstGeom prst="rect">
            <a:avLst/>
          </a:prstGeom>
        </p:spPr>
      </p:pic>
      <p:sp>
        <p:nvSpPr>
          <p:cNvPr id="27" name="Freeform 45"/>
          <p:cNvSpPr>
            <a:spLocks/>
          </p:cNvSpPr>
          <p:nvPr/>
        </p:nvSpPr>
        <p:spPr bwMode="auto">
          <a:xfrm rot="8166994">
            <a:off x="5286548" y="-1232508"/>
            <a:ext cx="706536" cy="2603321"/>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chemeClr val="bg1">
              <a:alpha val="9000"/>
            </a:schemeClr>
          </a:solidFill>
          <a:ln>
            <a:noFill/>
          </a:ln>
          <a:extLst/>
        </p:spPr>
        <p:txBody>
          <a:bodyPr vert="horz" wrap="square" lIns="91440" tIns="45720" rIns="91440" bIns="45720" numCol="1" anchor="t" anchorCtr="0" compatLnSpc="1">
            <a:prstTxWarp prst="textNoShape">
              <a:avLst/>
            </a:prstTxWarp>
          </a:bodyPr>
          <a:lstStyle/>
          <a:p>
            <a:r>
              <a:rPr lang="en-GB" dirty="0"/>
              <a:t>   </a:t>
            </a:r>
          </a:p>
        </p:txBody>
      </p:sp>
      <p:sp>
        <p:nvSpPr>
          <p:cNvPr id="28" name="Freeform 45"/>
          <p:cNvSpPr>
            <a:spLocks/>
          </p:cNvSpPr>
          <p:nvPr/>
        </p:nvSpPr>
        <p:spPr bwMode="auto">
          <a:xfrm rot="16953797">
            <a:off x="2175298" y="4256466"/>
            <a:ext cx="706536" cy="1556807"/>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chemeClr val="bg1">
              <a:alpha val="19000"/>
            </a:schemeClr>
          </a:solidFill>
          <a:ln>
            <a:noFill/>
          </a:ln>
          <a:extLst/>
        </p:spPr>
        <p:txBody>
          <a:bodyPr vert="horz" wrap="square" lIns="91440" tIns="45720" rIns="91440" bIns="45720" numCol="1" anchor="t" anchorCtr="0" compatLnSpc="1">
            <a:prstTxWarp prst="textNoShape">
              <a:avLst/>
            </a:prstTxWarp>
          </a:bodyPr>
          <a:lstStyle/>
          <a:p>
            <a:r>
              <a:rPr lang="en-GB" dirty="0"/>
              <a:t>   </a:t>
            </a:r>
          </a:p>
        </p:txBody>
      </p:sp>
      <p:pic>
        <p:nvPicPr>
          <p:cNvPr id="29" name="Picture 2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3225757">
            <a:off x="103692" y="1995339"/>
            <a:ext cx="412567" cy="263235"/>
          </a:xfrm>
          <a:prstGeom prst="rect">
            <a:avLst/>
          </a:prstGeom>
        </p:spPr>
      </p:pic>
      <p:sp>
        <p:nvSpPr>
          <p:cNvPr id="30" name="Freeform 45"/>
          <p:cNvSpPr>
            <a:spLocks/>
          </p:cNvSpPr>
          <p:nvPr/>
        </p:nvSpPr>
        <p:spPr bwMode="auto">
          <a:xfrm rot="11867182">
            <a:off x="1108903" y="1441882"/>
            <a:ext cx="706536" cy="1556807"/>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chemeClr val="accent6">
              <a:alpha val="19000"/>
            </a:schemeClr>
          </a:solidFill>
          <a:ln>
            <a:noFill/>
          </a:ln>
          <a:extLst/>
        </p:spPr>
        <p:txBody>
          <a:bodyPr vert="horz" wrap="square" lIns="91440" tIns="45720" rIns="91440" bIns="45720" numCol="1" anchor="t" anchorCtr="0" compatLnSpc="1">
            <a:prstTxWarp prst="textNoShape">
              <a:avLst/>
            </a:prstTxWarp>
          </a:bodyPr>
          <a:lstStyle/>
          <a:p>
            <a:r>
              <a:rPr lang="en-GB" dirty="0"/>
              <a:t>   </a:t>
            </a:r>
          </a:p>
        </p:txBody>
      </p:sp>
      <p:sp>
        <p:nvSpPr>
          <p:cNvPr id="31" name="Subtitle 17"/>
          <p:cNvSpPr txBox="1">
            <a:spLocks/>
          </p:cNvSpPr>
          <p:nvPr/>
        </p:nvSpPr>
        <p:spPr>
          <a:xfrm>
            <a:off x="3419872" y="2847600"/>
            <a:ext cx="5207288" cy="1314450"/>
          </a:xfrm>
          <a:prstGeom prst="rect">
            <a:avLst/>
          </a:prstGeom>
        </p:spPr>
        <p:txBody>
          <a:bodyPr/>
          <a:lstStyle>
            <a:lvl1pPr marL="342900" indent="-342900" algn="l" defTabSz="914400" rtl="0" eaLnBrk="1" latinLnBrk="0" hangingPunct="1">
              <a:spcBef>
                <a:spcPct val="20000"/>
              </a:spcBef>
              <a:buClr>
                <a:srgbClr val="E30613"/>
              </a:buClr>
              <a:buSzPct val="90000"/>
              <a:buFont typeface="Wingdings" charset="2"/>
              <a:buChar char="§"/>
              <a:defRPr sz="2000" kern="1200">
                <a:solidFill>
                  <a:schemeClr val="tx2"/>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E30613"/>
              </a:buClr>
              <a:buSzPct val="90000"/>
              <a:buFont typeface="Wingdings" charset="2"/>
              <a:buChar char="§"/>
              <a:defRPr sz="18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E30613"/>
              </a:buClr>
              <a:buSzPct val="90000"/>
              <a:buFont typeface="Wingdings" charset="2"/>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E30613"/>
              </a:buClr>
              <a:buSzPct val="90000"/>
              <a:buFont typeface="Wingdings" charset="2"/>
              <a:buChar char="§"/>
              <a:defRPr sz="14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E30613"/>
              </a:buClr>
              <a:buSzPct val="90000"/>
              <a:buFont typeface="Wingdings" charset="2"/>
              <a:buChar char="§"/>
              <a:defRPr sz="14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rgbClr val="E21E25"/>
              </a:buClr>
              <a:buSzTx/>
              <a:buNone/>
              <a:defRPr/>
            </a:pPr>
            <a:r>
              <a:rPr lang="en-US" sz="3200" b="1" kern="0" dirty="0">
                <a:solidFill>
                  <a:schemeClr val="bg1"/>
                </a:solidFill>
              </a:rPr>
              <a:t>Bruno </a:t>
            </a:r>
            <a:r>
              <a:rPr lang="en-US" sz="3200" b="1" kern="0" dirty="0" smtClean="0">
                <a:solidFill>
                  <a:schemeClr val="bg1"/>
                </a:solidFill>
              </a:rPr>
              <a:t>Jacobfeuerborn</a:t>
            </a:r>
            <a:r>
              <a:rPr lang="en-US" sz="3200" dirty="0" smtClean="0">
                <a:solidFill>
                  <a:schemeClr val="bg1"/>
                </a:solidFill>
              </a:rPr>
              <a:t> </a:t>
            </a:r>
            <a:r>
              <a:rPr lang="en-US" kern="0" dirty="0">
                <a:solidFill>
                  <a:srgbClr val="FFB933"/>
                </a:solidFill>
              </a:rPr>
              <a:t>Group CTO &amp; Chair of Network </a:t>
            </a:r>
            <a:r>
              <a:rPr lang="en-US" kern="0" dirty="0" smtClean="0">
                <a:solidFill>
                  <a:srgbClr val="FFB933"/>
                </a:solidFill>
              </a:rPr>
              <a:t>2020 </a:t>
            </a:r>
            <a:r>
              <a:rPr lang="en-US" b="1" kern="0" dirty="0">
                <a:solidFill>
                  <a:srgbClr val="FFB933"/>
                </a:solidFill>
              </a:rPr>
              <a:t>Deutsche Telekom</a:t>
            </a:r>
          </a:p>
          <a:p>
            <a:endParaRPr lang="en-GB" dirty="0"/>
          </a:p>
        </p:txBody>
      </p:sp>
    </p:spTree>
    <p:extLst>
      <p:ext uri="{BB962C8B-B14F-4D97-AF65-F5344CB8AC3E}">
        <p14:creationId xmlns:p14="http://schemas.microsoft.com/office/powerpoint/2010/main" val="1624509305"/>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그룹 3"/>
          <p:cNvGrpSpPr/>
          <p:nvPr/>
        </p:nvGrpSpPr>
        <p:grpSpPr>
          <a:xfrm>
            <a:off x="141969" y="902562"/>
            <a:ext cx="1998889" cy="2826000"/>
            <a:chOff x="4601586" y="1885542"/>
            <a:chExt cx="1998889" cy="2826000"/>
          </a:xfrm>
        </p:grpSpPr>
        <p:sp>
          <p:nvSpPr>
            <p:cNvPr id="62" name="직사각형 61"/>
            <p:cNvSpPr/>
            <p:nvPr/>
          </p:nvSpPr>
          <p:spPr>
            <a:xfrm flipH="1">
              <a:off x="4614170" y="1885542"/>
              <a:ext cx="1986305" cy="2826000"/>
            </a:xfrm>
            <a:prstGeom prst="rect">
              <a:avLst/>
            </a:prstGeom>
            <a:noFill/>
            <a:ln w="6350">
              <a:gradFill>
                <a:gsLst>
                  <a:gs pos="98000">
                    <a:schemeClr val="bg1">
                      <a:alpha val="0"/>
                    </a:schemeClr>
                  </a:gs>
                  <a:gs pos="0">
                    <a:schemeClr val="bg1">
                      <a:lumMod val="75000"/>
                    </a:schemeClr>
                  </a:gs>
                  <a:gs pos="96000">
                    <a:schemeClr val="bg1">
                      <a:lumMod val="7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wrap="none" lIns="72000" tIns="324000" rIns="0" bIns="0" numCol="1" rtlCol="0" anchor="t" anchorCtr="0"/>
            <a:lstStyle/>
            <a:p>
              <a:pPr marL="90000" indent="-90000" defTabSz="685800">
                <a:spcAft>
                  <a:spcPts val="600"/>
                </a:spcAft>
                <a:buSzPct val="100000"/>
                <a:buFont typeface="Arial" panose="020B0604020202020204" pitchFamily="34" charset="0"/>
                <a:buChar char="•"/>
              </a:pPr>
              <a:endParaRPr lang="en-US" altLang="ko-KR" sz="900" dirty="0">
                <a:gradFill>
                  <a:gsLst>
                    <a:gs pos="100000">
                      <a:prstClr val="black"/>
                    </a:gs>
                    <a:gs pos="0">
                      <a:prstClr val="black"/>
                    </a:gs>
                  </a:gsLst>
                  <a:lin ang="5400000" scaled="0"/>
                </a:gradFill>
                <a:latin typeface="Rix모던고딕 L" panose="02020603020101020101" pitchFamily="18" charset="-127"/>
                <a:ea typeface="Rix모던고딕 L" panose="02020603020101020101" pitchFamily="18" charset="-127"/>
              </a:endParaRPr>
            </a:p>
          </p:txBody>
        </p:sp>
        <p:grpSp>
          <p:nvGrpSpPr>
            <p:cNvPr id="63" name="그룹 62"/>
            <p:cNvGrpSpPr/>
            <p:nvPr/>
          </p:nvGrpSpPr>
          <p:grpSpPr>
            <a:xfrm>
              <a:off x="4601586" y="1885542"/>
              <a:ext cx="1998889" cy="1398383"/>
              <a:chOff x="442866" y="947306"/>
              <a:chExt cx="2550963" cy="1398383"/>
            </a:xfrm>
          </p:grpSpPr>
          <p:sp>
            <p:nvSpPr>
              <p:cNvPr id="64" name="직사각형 63"/>
              <p:cNvSpPr/>
              <p:nvPr/>
            </p:nvSpPr>
            <p:spPr>
              <a:xfrm flipH="1">
                <a:off x="459758" y="947306"/>
                <a:ext cx="2534071" cy="317614"/>
              </a:xfrm>
              <a:prstGeom prst="rect">
                <a:avLst/>
              </a:prstGeom>
              <a:gradFill flip="none" rotWithShape="1">
                <a:gsLst>
                  <a:gs pos="50000">
                    <a:srgbClr val="296AB5"/>
                  </a:gs>
                  <a:gs pos="49000">
                    <a:srgbClr val="2F7CD4"/>
                  </a:gs>
                </a:gsLst>
                <a:lin ang="54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18000" rtlCol="0" anchor="ctr"/>
              <a:lstStyle/>
              <a:p>
                <a:pPr algn="ctr" defTabSz="685800" fontAlgn="base">
                  <a:spcBef>
                    <a:spcPct val="0"/>
                  </a:spcBef>
                  <a:spcAft>
                    <a:spcPct val="0"/>
                  </a:spcAft>
                </a:pPr>
                <a:r>
                  <a:rPr lang="en-US" altLang="ko-KR" sz="1600" b="1" dirty="0" smtClean="0">
                    <a:solidFill>
                      <a:prstClr val="white"/>
                    </a:solidFill>
                    <a:latin typeface="맑은 고딕" panose="020B0503020000020004" pitchFamily="34" charset="-127"/>
                    <a:cs typeface="Arial" panose="020B0604020202020204" pitchFamily="34" charset="0"/>
                  </a:rPr>
                  <a:t>Customer segments</a:t>
                </a:r>
                <a:endParaRPr lang="en-US" altLang="ko-KR" sz="1600" b="1" dirty="0">
                  <a:solidFill>
                    <a:prstClr val="white"/>
                  </a:solidFill>
                  <a:latin typeface="맑은 고딕" panose="020B0503020000020004" pitchFamily="34" charset="-127"/>
                  <a:cs typeface="Arial" panose="020B0604020202020204" pitchFamily="34" charset="0"/>
                </a:endParaRPr>
              </a:p>
            </p:txBody>
          </p:sp>
          <p:sp>
            <p:nvSpPr>
              <p:cNvPr id="65" name="TextBox 64"/>
              <p:cNvSpPr txBox="1"/>
              <p:nvPr/>
            </p:nvSpPr>
            <p:spPr>
              <a:xfrm>
                <a:off x="442866" y="1300330"/>
                <a:ext cx="2550963" cy="1045359"/>
              </a:xfrm>
              <a:prstGeom prst="rect">
                <a:avLst/>
              </a:prstGeom>
              <a:noFill/>
            </p:spPr>
            <p:txBody>
              <a:bodyPr wrap="none" lIns="72000" rtlCol="0" anchor="t">
                <a:noAutofit/>
              </a:bodyPr>
              <a:lstStyle>
                <a:defPPr>
                  <a:defRPr lang="ko-KR"/>
                </a:defPPr>
                <a:lvl1pPr marL="108000" indent="-108000" latinLnBrk="0">
                  <a:spcAft>
                    <a:spcPts val="300"/>
                  </a:spcAft>
                  <a:buFont typeface="Arial" panose="020B0604020202020204" pitchFamily="34" charset="0"/>
                  <a:buChar char="•"/>
                  <a:defRPr sz="1200">
                    <a:latin typeface="Arial" panose="020B0604020202020204" pitchFamily="34" charset="0"/>
                    <a:cs typeface="Arial" panose="020B0604020202020204" pitchFamily="34" charset="0"/>
                  </a:defRPr>
                </a:lvl1pPr>
              </a:lstStyle>
              <a:p>
                <a:pPr defTabSz="685800">
                  <a:spcAft>
                    <a:spcPts val="400"/>
                  </a:spcAft>
                </a:pPr>
                <a:r>
                  <a:rPr lang="en-US" altLang="ko-KR" dirty="0" smtClean="0">
                    <a:solidFill>
                      <a:srgbClr val="BFBFBF"/>
                    </a:solidFill>
                  </a:rPr>
                  <a:t>Consumer</a:t>
                </a:r>
              </a:p>
              <a:p>
                <a:pPr defTabSz="685800">
                  <a:spcAft>
                    <a:spcPts val="400"/>
                  </a:spcAft>
                </a:pPr>
                <a:r>
                  <a:rPr lang="en-US" altLang="ko-KR" dirty="0" smtClean="0">
                    <a:solidFill>
                      <a:prstClr val="black"/>
                    </a:solidFill>
                  </a:rPr>
                  <a:t>Auto industry</a:t>
                </a:r>
              </a:p>
              <a:p>
                <a:pPr defTabSz="685800">
                  <a:spcAft>
                    <a:spcPts val="400"/>
                  </a:spcAft>
                </a:pPr>
                <a:r>
                  <a:rPr lang="en-US" altLang="ko-KR" dirty="0" smtClean="0">
                    <a:solidFill>
                      <a:prstClr val="black"/>
                    </a:solidFill>
                  </a:rPr>
                  <a:t>Health</a:t>
                </a:r>
              </a:p>
              <a:p>
                <a:pPr defTabSz="685800">
                  <a:spcAft>
                    <a:spcPts val="400"/>
                  </a:spcAft>
                </a:pPr>
                <a:r>
                  <a:rPr lang="en-US" altLang="ko-KR" dirty="0" smtClean="0">
                    <a:solidFill>
                      <a:prstClr val="black"/>
                    </a:solidFill>
                  </a:rPr>
                  <a:t>Industry 4.0</a:t>
                </a:r>
              </a:p>
              <a:p>
                <a:pPr defTabSz="685800">
                  <a:spcAft>
                    <a:spcPts val="400"/>
                  </a:spcAft>
                </a:pPr>
                <a:r>
                  <a:rPr lang="en-US" altLang="ko-KR" dirty="0" smtClean="0">
                    <a:solidFill>
                      <a:prstClr val="black"/>
                    </a:solidFill>
                  </a:rPr>
                  <a:t>Agriculture</a:t>
                </a:r>
              </a:p>
              <a:p>
                <a:pPr defTabSz="685800">
                  <a:spcAft>
                    <a:spcPts val="400"/>
                  </a:spcAft>
                </a:pPr>
                <a:r>
                  <a:rPr lang="en-US" altLang="ko-KR" dirty="0" smtClean="0">
                    <a:solidFill>
                      <a:prstClr val="black"/>
                    </a:solidFill>
                  </a:rPr>
                  <a:t>Smart City/Public sector</a:t>
                </a:r>
              </a:p>
              <a:p>
                <a:pPr defTabSz="685800">
                  <a:spcAft>
                    <a:spcPts val="400"/>
                  </a:spcAft>
                </a:pPr>
                <a:r>
                  <a:rPr lang="en-US" altLang="ko-KR" dirty="0" smtClean="0">
                    <a:solidFill>
                      <a:prstClr val="black"/>
                    </a:solidFill>
                  </a:rPr>
                  <a:t>Smart building</a:t>
                </a:r>
              </a:p>
              <a:p>
                <a:pPr defTabSz="685800">
                  <a:spcAft>
                    <a:spcPts val="400"/>
                  </a:spcAft>
                </a:pPr>
                <a:r>
                  <a:rPr lang="en-US" altLang="ko-KR" dirty="0" smtClean="0">
                    <a:solidFill>
                      <a:prstClr val="black"/>
                    </a:solidFill>
                  </a:rPr>
                  <a:t>Utilities</a:t>
                </a:r>
              </a:p>
              <a:p>
                <a:pPr defTabSz="685800">
                  <a:spcAft>
                    <a:spcPts val="400"/>
                  </a:spcAft>
                </a:pPr>
                <a:r>
                  <a:rPr lang="en-US" altLang="ko-KR" dirty="0" smtClean="0">
                    <a:solidFill>
                      <a:prstClr val="black"/>
                    </a:solidFill>
                  </a:rPr>
                  <a:t>Education</a:t>
                </a:r>
              </a:p>
              <a:p>
                <a:pPr defTabSz="685800">
                  <a:spcAft>
                    <a:spcPts val="400"/>
                  </a:spcAft>
                </a:pPr>
                <a:r>
                  <a:rPr lang="en-US" altLang="ko-KR" dirty="0" smtClean="0">
                    <a:solidFill>
                      <a:prstClr val="black"/>
                    </a:solidFill>
                  </a:rPr>
                  <a:t>…</a:t>
                </a:r>
              </a:p>
            </p:txBody>
          </p:sp>
        </p:grpSp>
      </p:grpSp>
      <p:sp>
        <p:nvSpPr>
          <p:cNvPr id="2" name="텍스트 개체 틀 1"/>
          <p:cNvSpPr>
            <a:spLocks noGrp="1"/>
          </p:cNvSpPr>
          <p:nvPr>
            <p:ph type="body" sz="quarter" idx="10"/>
          </p:nvPr>
        </p:nvSpPr>
        <p:spPr>
          <a:prstGeom prst="rect">
            <a:avLst/>
          </a:prstGeom>
        </p:spPr>
        <p:txBody>
          <a:bodyPr/>
          <a:lstStyle/>
          <a:p>
            <a:r>
              <a:rPr lang="en-US" altLang="ko-KR" dirty="0" smtClean="0"/>
              <a:t>B2B engagement brings different expectations</a:t>
            </a:r>
            <a:endParaRPr lang="ko-KR" altLang="en-US" dirty="0"/>
          </a:p>
        </p:txBody>
      </p:sp>
      <p:sp>
        <p:nvSpPr>
          <p:cNvPr id="7" name="TextBox 6"/>
          <p:cNvSpPr txBox="1"/>
          <p:nvPr/>
        </p:nvSpPr>
        <p:spPr>
          <a:xfrm>
            <a:off x="2301240" y="765402"/>
            <a:ext cx="4579620" cy="1323439"/>
          </a:xfrm>
          <a:prstGeom prst="rect">
            <a:avLst/>
          </a:prstGeom>
          <a:noFill/>
        </p:spPr>
        <p:txBody>
          <a:bodyPr wrap="square" rtlCol="0">
            <a:spAutoFit/>
          </a:bodyPr>
          <a:lstStyle/>
          <a:p>
            <a:pPr defTabSz="685800" latinLnBrk="1"/>
            <a:r>
              <a:rPr lang="en-GB" sz="2000" u="sng" dirty="0" smtClean="0">
                <a:solidFill>
                  <a:prstClr val="black"/>
                </a:solidFill>
              </a:rPr>
              <a:t>The positive business impacts</a:t>
            </a:r>
          </a:p>
          <a:p>
            <a:pPr defTabSz="685800" latinLnBrk="1"/>
            <a:r>
              <a:rPr lang="en-GB" sz="2000" dirty="0" smtClean="0">
                <a:solidFill>
                  <a:prstClr val="black"/>
                </a:solidFill>
              </a:rPr>
              <a:t>Big contracts, lots of connections</a:t>
            </a:r>
          </a:p>
          <a:p>
            <a:pPr defTabSz="685800" latinLnBrk="1"/>
            <a:r>
              <a:rPr lang="en-GB" sz="2000" dirty="0" smtClean="0">
                <a:solidFill>
                  <a:prstClr val="black"/>
                </a:solidFill>
              </a:rPr>
              <a:t>Addressing previously untapped markets</a:t>
            </a:r>
          </a:p>
          <a:p>
            <a:pPr defTabSz="685800" latinLnBrk="1"/>
            <a:r>
              <a:rPr lang="en-GB" sz="2000" dirty="0" smtClean="0">
                <a:solidFill>
                  <a:prstClr val="black"/>
                </a:solidFill>
              </a:rPr>
              <a:t>New revenue streams</a:t>
            </a:r>
            <a:endParaRPr lang="en-GB" sz="2000" dirty="0">
              <a:solidFill>
                <a:prstClr val="black"/>
              </a:solidFill>
            </a:endParaRPr>
          </a:p>
        </p:txBody>
      </p:sp>
      <p:sp>
        <p:nvSpPr>
          <p:cNvPr id="42" name="TextBox 41"/>
          <p:cNvSpPr txBox="1"/>
          <p:nvPr/>
        </p:nvSpPr>
        <p:spPr>
          <a:xfrm>
            <a:off x="2308860" y="2083662"/>
            <a:ext cx="4579620" cy="1631216"/>
          </a:xfrm>
          <a:prstGeom prst="rect">
            <a:avLst/>
          </a:prstGeom>
          <a:noFill/>
        </p:spPr>
        <p:txBody>
          <a:bodyPr wrap="square" rtlCol="0">
            <a:spAutoFit/>
          </a:bodyPr>
          <a:lstStyle/>
          <a:p>
            <a:pPr defTabSz="685800" latinLnBrk="1"/>
            <a:r>
              <a:rPr lang="en-GB" sz="2000" u="sng" dirty="0" smtClean="0">
                <a:solidFill>
                  <a:prstClr val="black"/>
                </a:solidFill>
              </a:rPr>
              <a:t>The implications</a:t>
            </a:r>
          </a:p>
          <a:p>
            <a:pPr defTabSz="685800" latinLnBrk="1"/>
            <a:r>
              <a:rPr lang="en-GB" sz="2000" dirty="0" smtClean="0">
                <a:solidFill>
                  <a:prstClr val="black"/>
                </a:solidFill>
              </a:rPr>
              <a:t>Contractual SLA’s that must be met</a:t>
            </a:r>
          </a:p>
          <a:p>
            <a:pPr defTabSz="685800" latinLnBrk="1"/>
            <a:r>
              <a:rPr lang="en-GB" sz="2000" dirty="0" smtClean="0">
                <a:solidFill>
                  <a:prstClr val="black"/>
                </a:solidFill>
              </a:rPr>
              <a:t>Significant penalties for failure to deliver</a:t>
            </a:r>
          </a:p>
          <a:p>
            <a:pPr defTabSz="685800" latinLnBrk="1"/>
            <a:r>
              <a:rPr lang="en-GB" sz="2000" dirty="0" smtClean="0">
                <a:solidFill>
                  <a:prstClr val="black"/>
                </a:solidFill>
              </a:rPr>
              <a:t>Commercial and reputational damage if a contract is lost</a:t>
            </a:r>
            <a:endParaRPr lang="en-GB" sz="2000" dirty="0">
              <a:solidFill>
                <a:prstClr val="black"/>
              </a:solidFill>
            </a:endParaRPr>
          </a:p>
        </p:txBody>
      </p:sp>
      <p:grpSp>
        <p:nvGrpSpPr>
          <p:cNvPr id="16" name="Group 15"/>
          <p:cNvGrpSpPr/>
          <p:nvPr/>
        </p:nvGrpSpPr>
        <p:grpSpPr>
          <a:xfrm>
            <a:off x="1744979" y="904400"/>
            <a:ext cx="7249491" cy="4005083"/>
            <a:chOff x="1744979" y="904400"/>
            <a:chExt cx="7249491" cy="4005083"/>
          </a:xfrm>
        </p:grpSpPr>
        <p:grpSp>
          <p:nvGrpSpPr>
            <p:cNvPr id="53" name="그룹 52"/>
            <p:cNvGrpSpPr/>
            <p:nvPr/>
          </p:nvGrpSpPr>
          <p:grpSpPr>
            <a:xfrm>
              <a:off x="6968522" y="904400"/>
              <a:ext cx="1987849" cy="2824162"/>
              <a:chOff x="458925" y="942953"/>
              <a:chExt cx="2536875" cy="2824162"/>
            </a:xfrm>
          </p:grpSpPr>
          <p:sp>
            <p:nvSpPr>
              <p:cNvPr id="70" name="직사각형 69"/>
              <p:cNvSpPr/>
              <p:nvPr/>
            </p:nvSpPr>
            <p:spPr>
              <a:xfrm flipH="1">
                <a:off x="459755" y="942953"/>
                <a:ext cx="2536045" cy="2824162"/>
              </a:xfrm>
              <a:prstGeom prst="rect">
                <a:avLst/>
              </a:prstGeom>
              <a:noFill/>
              <a:ln w="6350">
                <a:gradFill>
                  <a:gsLst>
                    <a:gs pos="98000">
                      <a:schemeClr val="bg1">
                        <a:alpha val="0"/>
                      </a:schemeClr>
                    </a:gs>
                    <a:gs pos="0">
                      <a:schemeClr val="bg1">
                        <a:lumMod val="75000"/>
                      </a:schemeClr>
                    </a:gs>
                    <a:gs pos="96000">
                      <a:schemeClr val="bg1">
                        <a:lumMod val="7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wrap="square" lIns="72000" tIns="324000" rIns="0" bIns="0" numCol="1" rtlCol="0" anchor="t" anchorCtr="0"/>
              <a:lstStyle/>
              <a:p>
                <a:pPr marL="90000" indent="-90000" defTabSz="685800">
                  <a:spcAft>
                    <a:spcPts val="600"/>
                  </a:spcAft>
                  <a:buSzPct val="100000"/>
                  <a:buFont typeface="Arial" panose="020B0604020202020204" pitchFamily="34" charset="0"/>
                  <a:buChar char="•"/>
                </a:pPr>
                <a:endParaRPr lang="en-US" altLang="ko-KR" sz="900" dirty="0">
                  <a:gradFill>
                    <a:gsLst>
                      <a:gs pos="100000">
                        <a:prstClr val="black"/>
                      </a:gs>
                      <a:gs pos="0">
                        <a:prstClr val="black"/>
                      </a:gs>
                    </a:gsLst>
                    <a:lin ang="5400000" scaled="0"/>
                  </a:gradFill>
                  <a:latin typeface="Rix모던고딕 L" panose="02020603020101020101" pitchFamily="18" charset="-127"/>
                  <a:ea typeface="Rix모던고딕 L" panose="02020603020101020101" pitchFamily="18" charset="-127"/>
                </a:endParaRPr>
              </a:p>
            </p:txBody>
          </p:sp>
          <p:grpSp>
            <p:nvGrpSpPr>
              <p:cNvPr id="71" name="그룹 70"/>
              <p:cNvGrpSpPr/>
              <p:nvPr/>
            </p:nvGrpSpPr>
            <p:grpSpPr>
              <a:xfrm>
                <a:off x="458925" y="947306"/>
                <a:ext cx="2534904" cy="1398383"/>
                <a:chOff x="458925" y="947306"/>
                <a:chExt cx="2534904" cy="1398383"/>
              </a:xfrm>
            </p:grpSpPr>
            <p:sp>
              <p:nvSpPr>
                <p:cNvPr id="72" name="직사각형 71"/>
                <p:cNvSpPr/>
                <p:nvPr/>
              </p:nvSpPr>
              <p:spPr>
                <a:xfrm flipH="1">
                  <a:off x="459755" y="947306"/>
                  <a:ext cx="2534071" cy="317614"/>
                </a:xfrm>
                <a:prstGeom prst="rect">
                  <a:avLst/>
                </a:prstGeom>
                <a:gradFill flip="none" rotWithShape="1">
                  <a:gsLst>
                    <a:gs pos="50000">
                      <a:srgbClr val="1B9EB0"/>
                    </a:gs>
                    <a:gs pos="49000">
                      <a:srgbClr val="1EB3C7"/>
                    </a:gs>
                  </a:gsLst>
                  <a:lin ang="54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18000" rtlCol="0" anchor="ctr"/>
                <a:lstStyle/>
                <a:p>
                  <a:pPr algn="ctr" defTabSz="685800" fontAlgn="base">
                    <a:spcBef>
                      <a:spcPct val="0"/>
                    </a:spcBef>
                    <a:spcAft>
                      <a:spcPct val="0"/>
                    </a:spcAft>
                  </a:pPr>
                  <a:r>
                    <a:rPr lang="en-US" altLang="ko-KR" sz="1600" b="1" dirty="0" smtClean="0">
                      <a:solidFill>
                        <a:prstClr val="white"/>
                      </a:solidFill>
                      <a:latin typeface="맑은 고딕" panose="020B0503020000020004" pitchFamily="34" charset="-127"/>
                      <a:cs typeface="Arial" panose="020B0604020202020204" pitchFamily="34" charset="0"/>
                    </a:rPr>
                    <a:t>Requirements</a:t>
                  </a:r>
                  <a:endParaRPr lang="en-US" altLang="ko-KR" sz="1600" b="1" dirty="0">
                    <a:solidFill>
                      <a:prstClr val="white"/>
                    </a:solidFill>
                    <a:latin typeface="맑은 고딕" panose="020B0503020000020004" pitchFamily="34" charset="-127"/>
                    <a:cs typeface="Arial" panose="020B0604020202020204" pitchFamily="34" charset="0"/>
                  </a:endParaRPr>
                </a:p>
              </p:txBody>
            </p:sp>
            <p:sp>
              <p:nvSpPr>
                <p:cNvPr id="73" name="TextBox 72"/>
                <p:cNvSpPr txBox="1"/>
                <p:nvPr/>
              </p:nvSpPr>
              <p:spPr>
                <a:xfrm>
                  <a:off x="458925" y="1300330"/>
                  <a:ext cx="2534904" cy="1045359"/>
                </a:xfrm>
                <a:prstGeom prst="rect">
                  <a:avLst/>
                </a:prstGeom>
                <a:noFill/>
              </p:spPr>
              <p:txBody>
                <a:bodyPr wrap="square" lIns="72000" rtlCol="0" anchor="t">
                  <a:noAutofit/>
                </a:bodyPr>
                <a:lstStyle/>
                <a:p>
                  <a:pPr marL="108000" indent="-108000" defTabSz="685800">
                    <a:spcAft>
                      <a:spcPts val="400"/>
                    </a:spcAft>
                    <a:buFont typeface="Arial" panose="020B0604020202020204" pitchFamily="34" charset="0"/>
                    <a:buChar char="•"/>
                  </a:pPr>
                  <a:r>
                    <a:rPr lang="en-US" altLang="ko-KR" sz="1200" dirty="0" smtClean="0">
                      <a:solidFill>
                        <a:srgbClr val="BFBFBF"/>
                      </a:solidFill>
                      <a:latin typeface="Arial" panose="020B0604020202020204" pitchFamily="34" charset="0"/>
                      <a:cs typeface="Arial" panose="020B0604020202020204" pitchFamily="34" charset="0"/>
                    </a:rPr>
                    <a:t>10x bandwidth per connection</a:t>
                  </a:r>
                </a:p>
                <a:p>
                  <a:pPr marL="108000" indent="-108000" defTabSz="685800">
                    <a:spcAft>
                      <a:spcPts val="400"/>
                    </a:spcAft>
                    <a:buFont typeface="Arial" panose="020B0604020202020204" pitchFamily="34" charset="0"/>
                    <a:buChar char="•"/>
                  </a:pPr>
                  <a:r>
                    <a:rPr lang="en-US" altLang="ko-KR" sz="1200" dirty="0" smtClean="0">
                      <a:solidFill>
                        <a:prstClr val="black"/>
                      </a:solidFill>
                      <a:latin typeface="Arial" panose="020B0604020202020204" pitchFamily="34" charset="0"/>
                      <a:cs typeface="Arial" panose="020B0604020202020204" pitchFamily="34" charset="0"/>
                    </a:rPr>
                    <a:t>Low-</a:t>
                  </a:r>
                  <a:r>
                    <a:rPr lang="en-US" altLang="ko-KR" sz="1200" dirty="0" err="1" smtClean="0">
                      <a:solidFill>
                        <a:prstClr val="black"/>
                      </a:solidFill>
                      <a:latin typeface="Arial" panose="020B0604020202020204" pitchFamily="34" charset="0"/>
                      <a:cs typeface="Arial" panose="020B0604020202020204" pitchFamily="34" charset="0"/>
                    </a:rPr>
                    <a:t>ms</a:t>
                  </a:r>
                  <a:r>
                    <a:rPr lang="en-US" altLang="ko-KR" sz="1200" dirty="0" smtClean="0">
                      <a:solidFill>
                        <a:prstClr val="black"/>
                      </a:solidFill>
                      <a:latin typeface="Arial" panose="020B0604020202020204" pitchFamily="34" charset="0"/>
                      <a:cs typeface="Arial" panose="020B0604020202020204" pitchFamily="34" charset="0"/>
                    </a:rPr>
                    <a:t> latency</a:t>
                  </a:r>
                </a:p>
                <a:p>
                  <a:pPr marL="108000" indent="-108000" defTabSz="685800">
                    <a:spcAft>
                      <a:spcPts val="400"/>
                    </a:spcAft>
                    <a:buFont typeface="Arial" panose="020B0604020202020204" pitchFamily="34" charset="0"/>
                    <a:buChar char="•"/>
                  </a:pPr>
                  <a:r>
                    <a:rPr lang="en-US" altLang="ko-KR" sz="1200" dirty="0" smtClean="0">
                      <a:solidFill>
                        <a:prstClr val="black"/>
                      </a:solidFill>
                      <a:latin typeface="Arial" panose="020B0604020202020204" pitchFamily="34" charset="0"/>
                      <a:cs typeface="Arial" panose="020B0604020202020204" pitchFamily="34" charset="0"/>
                    </a:rPr>
                    <a:t>Five 9’s reliability</a:t>
                  </a:r>
                  <a:endParaRPr lang="en-US" altLang="ko-KR" sz="1200" dirty="0">
                    <a:solidFill>
                      <a:prstClr val="black"/>
                    </a:solidFill>
                    <a:latin typeface="Arial" panose="020B0604020202020204" pitchFamily="34" charset="0"/>
                    <a:cs typeface="Arial" panose="020B0604020202020204" pitchFamily="34" charset="0"/>
                  </a:endParaRPr>
                </a:p>
                <a:p>
                  <a:pPr marL="108000" indent="-108000" defTabSz="685800">
                    <a:spcAft>
                      <a:spcPts val="400"/>
                    </a:spcAft>
                    <a:buFont typeface="Arial" panose="020B0604020202020204" pitchFamily="34" charset="0"/>
                    <a:buChar char="•"/>
                  </a:pPr>
                  <a:r>
                    <a:rPr lang="en-US" altLang="ko-KR" sz="1200" dirty="0" smtClean="0">
                      <a:solidFill>
                        <a:prstClr val="black"/>
                      </a:solidFill>
                      <a:latin typeface="Arial" panose="020B0604020202020204" pitchFamily="34" charset="0"/>
                      <a:cs typeface="Arial" panose="020B0604020202020204" pitchFamily="34" charset="0"/>
                    </a:rPr>
                    <a:t>100% coverage</a:t>
                  </a:r>
                  <a:endParaRPr lang="en-US" altLang="ko-KR" sz="1200" dirty="0">
                    <a:solidFill>
                      <a:prstClr val="black"/>
                    </a:solidFill>
                    <a:latin typeface="Arial" panose="020B0604020202020204" pitchFamily="34" charset="0"/>
                    <a:cs typeface="Arial" panose="020B0604020202020204" pitchFamily="34" charset="0"/>
                  </a:endParaRPr>
                </a:p>
                <a:p>
                  <a:pPr marL="108000" indent="-108000" defTabSz="685800">
                    <a:spcAft>
                      <a:spcPts val="400"/>
                    </a:spcAft>
                    <a:buFont typeface="Arial" panose="020B0604020202020204" pitchFamily="34" charset="0"/>
                    <a:buChar char="•"/>
                  </a:pPr>
                  <a:r>
                    <a:rPr lang="en-US" altLang="ko-KR" sz="1200" dirty="0" smtClean="0">
                      <a:solidFill>
                        <a:srgbClr val="BFBFBF"/>
                      </a:solidFill>
                      <a:latin typeface="Arial" panose="020B0604020202020204" pitchFamily="34" charset="0"/>
                      <a:cs typeface="Arial" panose="020B0604020202020204" pitchFamily="34" charset="0"/>
                    </a:rPr>
                    <a:t>&gt;10x connections</a:t>
                  </a:r>
                </a:p>
                <a:p>
                  <a:pPr marL="108000" indent="-108000" defTabSz="685800">
                    <a:spcAft>
                      <a:spcPts val="400"/>
                    </a:spcAft>
                    <a:buFont typeface="Arial" panose="020B0604020202020204" pitchFamily="34" charset="0"/>
                    <a:buChar char="•"/>
                  </a:pPr>
                  <a:r>
                    <a:rPr lang="en-US" altLang="ko-KR" sz="1200" dirty="0" smtClean="0">
                      <a:solidFill>
                        <a:srgbClr val="BFBFBF"/>
                      </a:solidFill>
                      <a:latin typeface="Arial" panose="020B0604020202020204" pitchFamily="34" charset="0"/>
                      <a:cs typeface="Arial" panose="020B0604020202020204" pitchFamily="34" charset="0"/>
                    </a:rPr>
                    <a:t>50Mbps per connection everywhere</a:t>
                  </a:r>
                  <a:endParaRPr lang="en-US" altLang="ko-KR" sz="1200" dirty="0">
                    <a:solidFill>
                      <a:srgbClr val="BFBFBF"/>
                    </a:solidFill>
                    <a:latin typeface="Arial" panose="020B0604020202020204" pitchFamily="34" charset="0"/>
                    <a:cs typeface="Arial" panose="020B0604020202020204" pitchFamily="34" charset="0"/>
                  </a:endParaRPr>
                </a:p>
                <a:p>
                  <a:pPr marL="108000" indent="-108000" defTabSz="685800">
                    <a:spcAft>
                      <a:spcPts val="400"/>
                    </a:spcAft>
                    <a:buFont typeface="Arial" panose="020B0604020202020204" pitchFamily="34" charset="0"/>
                    <a:buChar char="•"/>
                  </a:pPr>
                  <a:r>
                    <a:rPr lang="en-US" altLang="ko-KR" sz="1200" dirty="0" smtClean="0">
                      <a:solidFill>
                        <a:srgbClr val="BFBFBF"/>
                      </a:solidFill>
                      <a:latin typeface="Arial" panose="020B0604020202020204" pitchFamily="34" charset="0"/>
                      <a:cs typeface="Arial" panose="020B0604020202020204" pitchFamily="34" charset="0"/>
                    </a:rPr>
                    <a:t>More cells</a:t>
                  </a:r>
                </a:p>
                <a:p>
                  <a:pPr marL="108000" indent="-108000" defTabSz="685800">
                    <a:spcAft>
                      <a:spcPts val="400"/>
                    </a:spcAft>
                    <a:buFont typeface="Arial" panose="020B0604020202020204" pitchFamily="34" charset="0"/>
                    <a:buChar char="•"/>
                  </a:pPr>
                  <a:r>
                    <a:rPr lang="en-US" altLang="ko-KR" sz="1200" dirty="0" smtClean="0">
                      <a:solidFill>
                        <a:srgbClr val="BFBFBF"/>
                      </a:solidFill>
                      <a:latin typeface="Arial" panose="020B0604020202020204" pitchFamily="34" charset="0"/>
                      <a:cs typeface="Arial" panose="020B0604020202020204" pitchFamily="34" charset="0"/>
                    </a:rPr>
                    <a:t>1000x bandwidth</a:t>
                  </a:r>
                  <a:endParaRPr lang="ko-KR" altLang="en-US" sz="1200" dirty="0">
                    <a:solidFill>
                      <a:srgbClr val="BFBFBF"/>
                    </a:solidFill>
                    <a:latin typeface="Arial" panose="020B0604020202020204" pitchFamily="34" charset="0"/>
                    <a:cs typeface="Arial" panose="020B0604020202020204" pitchFamily="34" charset="0"/>
                  </a:endParaRPr>
                </a:p>
              </p:txBody>
            </p:sp>
          </p:grpSp>
        </p:grpSp>
        <p:grpSp>
          <p:nvGrpSpPr>
            <p:cNvPr id="15" name="Group 14"/>
            <p:cNvGrpSpPr/>
            <p:nvPr/>
          </p:nvGrpSpPr>
          <p:grpSpPr>
            <a:xfrm>
              <a:off x="1744979" y="3581400"/>
              <a:ext cx="7249491" cy="1328083"/>
              <a:chOff x="1744979" y="3581400"/>
              <a:chExt cx="7249491" cy="1328083"/>
            </a:xfrm>
          </p:grpSpPr>
          <p:sp>
            <p:nvSpPr>
              <p:cNvPr id="10" name="Rectangle 9"/>
              <p:cNvSpPr/>
              <p:nvPr/>
            </p:nvSpPr>
            <p:spPr>
              <a:xfrm>
                <a:off x="1958339" y="3931920"/>
                <a:ext cx="6996027" cy="960120"/>
              </a:xfrm>
              <a:prstGeom prst="rect">
                <a:avLst/>
              </a:prstGeom>
              <a:solidFill>
                <a:srgbClr val="099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latinLnBrk="1"/>
                <a:endParaRPr lang="en-GB" sz="1350">
                  <a:solidFill>
                    <a:prstClr val="white"/>
                  </a:solidFill>
                </a:endParaRPr>
              </a:p>
            </p:txBody>
          </p:sp>
          <p:sp>
            <p:nvSpPr>
              <p:cNvPr id="11" name="Up Arrow 10"/>
              <p:cNvSpPr/>
              <p:nvPr/>
            </p:nvSpPr>
            <p:spPr>
              <a:xfrm>
                <a:off x="6969172" y="3581400"/>
                <a:ext cx="1985652" cy="350520"/>
              </a:xfrm>
              <a:prstGeom prst="upArrow">
                <a:avLst>
                  <a:gd name="adj1" fmla="val 100000"/>
                  <a:gd name="adj2" fmla="val 50000"/>
                </a:avLst>
              </a:prstGeom>
              <a:solidFill>
                <a:srgbClr val="099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latinLnBrk="1"/>
                <a:endParaRPr lang="en-GB" sz="1350">
                  <a:solidFill>
                    <a:prstClr val="white"/>
                  </a:solidFill>
                </a:endParaRPr>
              </a:p>
            </p:txBody>
          </p:sp>
          <p:sp>
            <p:nvSpPr>
              <p:cNvPr id="14" name="TextBox 13"/>
              <p:cNvSpPr txBox="1"/>
              <p:nvPr/>
            </p:nvSpPr>
            <p:spPr>
              <a:xfrm>
                <a:off x="1744979" y="3893820"/>
                <a:ext cx="7249491" cy="1015663"/>
              </a:xfrm>
              <a:prstGeom prst="rect">
                <a:avLst/>
              </a:prstGeom>
              <a:noFill/>
            </p:spPr>
            <p:txBody>
              <a:bodyPr wrap="square" rtlCol="0">
                <a:spAutoFit/>
              </a:bodyPr>
              <a:lstStyle/>
              <a:p>
                <a:pPr algn="r" defTabSz="685800" latinLnBrk="1"/>
                <a:r>
                  <a:rPr lang="en-GB" sz="2000" dirty="0" smtClean="0">
                    <a:solidFill>
                      <a:prstClr val="black"/>
                    </a:solidFill>
                  </a:rPr>
                  <a:t>Some ‘Requirements’ become ‘Contractual Obligations’</a:t>
                </a:r>
              </a:p>
              <a:p>
                <a:pPr algn="r" defTabSz="685800" latinLnBrk="1"/>
                <a:r>
                  <a:rPr lang="en-GB" sz="2000" dirty="0" smtClean="0">
                    <a:solidFill>
                      <a:prstClr val="black"/>
                    </a:solidFill>
                  </a:rPr>
                  <a:t>Significant </a:t>
                </a:r>
                <a:r>
                  <a:rPr lang="en-GB" sz="2000" dirty="0" err="1" smtClean="0">
                    <a:solidFill>
                      <a:prstClr val="black"/>
                    </a:solidFill>
                  </a:rPr>
                  <a:t>CapEx</a:t>
                </a:r>
                <a:r>
                  <a:rPr lang="en-GB" sz="2000" dirty="0" smtClean="0">
                    <a:solidFill>
                      <a:prstClr val="black"/>
                    </a:solidFill>
                  </a:rPr>
                  <a:t> and </a:t>
                </a:r>
                <a:r>
                  <a:rPr lang="en-GB" sz="2000" dirty="0" err="1" smtClean="0">
                    <a:solidFill>
                      <a:prstClr val="black"/>
                    </a:solidFill>
                  </a:rPr>
                  <a:t>OpEx</a:t>
                </a:r>
                <a:r>
                  <a:rPr lang="en-GB" sz="2000" dirty="0" smtClean="0">
                    <a:solidFill>
                      <a:prstClr val="black"/>
                    </a:solidFill>
                  </a:rPr>
                  <a:t> to deliver and maintain these metrics</a:t>
                </a:r>
              </a:p>
              <a:p>
                <a:pPr algn="r" defTabSz="685800" latinLnBrk="1"/>
                <a:r>
                  <a:rPr lang="en-GB" sz="2000" dirty="0" smtClean="0">
                    <a:solidFill>
                      <a:prstClr val="black"/>
                    </a:solidFill>
                  </a:rPr>
                  <a:t>Significant penalties </a:t>
                </a:r>
                <a:r>
                  <a:rPr lang="en-GB" sz="2000" dirty="0">
                    <a:solidFill>
                      <a:prstClr val="black"/>
                    </a:solidFill>
                  </a:rPr>
                  <a:t>i</a:t>
                </a:r>
                <a:r>
                  <a:rPr lang="en-GB" sz="2000" dirty="0" smtClean="0">
                    <a:solidFill>
                      <a:prstClr val="black"/>
                    </a:solidFill>
                  </a:rPr>
                  <a:t>ncurred with failure to deliver and maintain</a:t>
                </a:r>
                <a:endParaRPr lang="en-GB" sz="2000" dirty="0">
                  <a:solidFill>
                    <a:prstClr val="black"/>
                  </a:solidFill>
                </a:endParaRPr>
              </a:p>
            </p:txBody>
          </p:sp>
        </p:grpSp>
      </p:grpSp>
    </p:spTree>
    <p:extLst>
      <p:ext uri="{BB962C8B-B14F-4D97-AF65-F5344CB8AC3E}">
        <p14:creationId xmlns:p14="http://schemas.microsoft.com/office/powerpoint/2010/main" val="96762317"/>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wipe(up)">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t>Some thoughts…</a:t>
            </a:r>
            <a:endParaRPr lang="en-GB" dirty="0"/>
          </a:p>
        </p:txBody>
      </p:sp>
      <p:sp>
        <p:nvSpPr>
          <p:cNvPr id="5" name="TextBox 4"/>
          <p:cNvSpPr txBox="1"/>
          <p:nvPr/>
        </p:nvSpPr>
        <p:spPr>
          <a:xfrm>
            <a:off x="251460" y="777240"/>
            <a:ext cx="8892540" cy="1200329"/>
          </a:xfrm>
          <a:prstGeom prst="rect">
            <a:avLst/>
          </a:prstGeom>
          <a:noFill/>
        </p:spPr>
        <p:txBody>
          <a:bodyPr wrap="square" rtlCol="0">
            <a:spAutoFit/>
          </a:bodyPr>
          <a:lstStyle/>
          <a:p>
            <a:pPr defTabSz="685800" latinLnBrk="1"/>
            <a:r>
              <a:rPr lang="en-GB" b="1" u="sng" dirty="0" smtClean="0">
                <a:solidFill>
                  <a:prstClr val="black"/>
                </a:solidFill>
                <a:latin typeface="Arial" pitchFamily="34" charset="0"/>
                <a:cs typeface="Arial" pitchFamily="34" charset="0"/>
              </a:rPr>
              <a:t>What is 5G’s business motivation?</a:t>
            </a:r>
          </a:p>
          <a:p>
            <a:pPr defTabSz="685800" latinLnBrk="1"/>
            <a:r>
              <a:rPr lang="en-GB" dirty="0" smtClean="0">
                <a:solidFill>
                  <a:prstClr val="black"/>
                </a:solidFill>
                <a:latin typeface="Arial" pitchFamily="34" charset="0"/>
                <a:cs typeface="Arial" pitchFamily="34" charset="0"/>
              </a:rPr>
              <a:t>Is it delivering high availability, high coverage, low latency (and sometimes high </a:t>
            </a:r>
          </a:p>
          <a:p>
            <a:pPr defTabSz="685800" latinLnBrk="1"/>
            <a:r>
              <a:rPr lang="en-GB" dirty="0" smtClean="0">
                <a:solidFill>
                  <a:prstClr val="black"/>
                </a:solidFill>
                <a:latin typeface="Arial" pitchFamily="34" charset="0"/>
                <a:cs typeface="Arial" pitchFamily="34" charset="0"/>
              </a:rPr>
              <a:t>bandwidth) connections to enable parallel industry opportunities to be addressed?</a:t>
            </a:r>
          </a:p>
          <a:p>
            <a:pPr defTabSz="685800" latinLnBrk="1"/>
            <a:r>
              <a:rPr lang="en-GB" dirty="0" smtClean="0">
                <a:solidFill>
                  <a:prstClr val="black"/>
                </a:solidFill>
                <a:latin typeface="Arial" pitchFamily="34" charset="0"/>
                <a:cs typeface="Arial" pitchFamily="34" charset="0"/>
              </a:rPr>
              <a:t>Or is it enhanced mobile broadband for consumers? Or both?</a:t>
            </a:r>
            <a:endParaRPr lang="en-GB" dirty="0">
              <a:solidFill>
                <a:prstClr val="black"/>
              </a:solidFill>
              <a:latin typeface="Arial" pitchFamily="34" charset="0"/>
              <a:cs typeface="Arial" pitchFamily="34" charset="0"/>
            </a:endParaRPr>
          </a:p>
        </p:txBody>
      </p:sp>
      <p:sp>
        <p:nvSpPr>
          <p:cNvPr id="6" name="TextBox 5"/>
          <p:cNvSpPr txBox="1"/>
          <p:nvPr/>
        </p:nvSpPr>
        <p:spPr>
          <a:xfrm>
            <a:off x="251460" y="2057400"/>
            <a:ext cx="8892540" cy="2862322"/>
          </a:xfrm>
          <a:prstGeom prst="rect">
            <a:avLst/>
          </a:prstGeom>
          <a:noFill/>
        </p:spPr>
        <p:txBody>
          <a:bodyPr wrap="square" rtlCol="0">
            <a:spAutoFit/>
          </a:bodyPr>
          <a:lstStyle/>
          <a:p>
            <a:pPr defTabSz="685800" latinLnBrk="1"/>
            <a:r>
              <a:rPr lang="en-GB" b="1" u="sng" dirty="0" smtClean="0">
                <a:solidFill>
                  <a:prstClr val="black"/>
                </a:solidFill>
                <a:latin typeface="Arial" pitchFamily="34" charset="0"/>
                <a:cs typeface="Arial" pitchFamily="34" charset="0"/>
              </a:rPr>
              <a:t>5G is a long journey, not a single network launch</a:t>
            </a:r>
          </a:p>
          <a:p>
            <a:pPr defTabSz="685800" latinLnBrk="1"/>
            <a:r>
              <a:rPr lang="en-GB" dirty="0" smtClean="0">
                <a:solidFill>
                  <a:prstClr val="black"/>
                </a:solidFill>
                <a:latin typeface="Arial" pitchFamily="34" charset="0"/>
                <a:cs typeface="Arial" pitchFamily="34" charset="0"/>
              </a:rPr>
              <a:t>Early 5G launches will still deliver technical advances that offer MNOs differentiation </a:t>
            </a:r>
          </a:p>
          <a:p>
            <a:pPr defTabSz="685800" latinLnBrk="1"/>
            <a:r>
              <a:rPr lang="en-GB" dirty="0" smtClean="0">
                <a:solidFill>
                  <a:prstClr val="black"/>
                </a:solidFill>
                <a:latin typeface="Arial" pitchFamily="34" charset="0"/>
                <a:cs typeface="Arial" pitchFamily="34" charset="0"/>
              </a:rPr>
              <a:t>on basis of connection bandwidth.</a:t>
            </a:r>
          </a:p>
          <a:p>
            <a:pPr defTabSz="685800" latinLnBrk="1"/>
            <a:r>
              <a:rPr lang="en-GB" dirty="0" smtClean="0">
                <a:solidFill>
                  <a:prstClr val="black"/>
                </a:solidFill>
                <a:latin typeface="Arial" pitchFamily="34" charset="0"/>
                <a:cs typeface="Arial" pitchFamily="34" charset="0"/>
              </a:rPr>
              <a:t>… but as more networks launch, parallel industries will expect coverage, latency and</a:t>
            </a:r>
          </a:p>
          <a:p>
            <a:pPr defTabSz="685800" latinLnBrk="1"/>
            <a:r>
              <a:rPr lang="en-GB" dirty="0" smtClean="0">
                <a:solidFill>
                  <a:prstClr val="black"/>
                </a:solidFill>
                <a:latin typeface="Arial" pitchFamily="34" charset="0"/>
                <a:cs typeface="Arial" pitchFamily="34" charset="0"/>
              </a:rPr>
              <a:t>availability promises to be met. </a:t>
            </a:r>
          </a:p>
          <a:p>
            <a:pPr defTabSz="685800" latinLnBrk="1"/>
            <a:r>
              <a:rPr lang="en-GB" dirty="0" smtClean="0">
                <a:solidFill>
                  <a:prstClr val="black"/>
                </a:solidFill>
                <a:latin typeface="Arial" pitchFamily="34" charset="0"/>
                <a:cs typeface="Arial" pitchFamily="34" charset="0"/>
              </a:rPr>
              <a:t>These are MNO investment dependent, not technology dependent.</a:t>
            </a:r>
          </a:p>
          <a:p>
            <a:pPr defTabSz="685800" latinLnBrk="1"/>
            <a:endParaRPr lang="en-GB" dirty="0">
              <a:solidFill>
                <a:prstClr val="black"/>
              </a:solidFill>
              <a:latin typeface="Arial" pitchFamily="34" charset="0"/>
              <a:cs typeface="Arial" pitchFamily="34" charset="0"/>
            </a:endParaRPr>
          </a:p>
          <a:p>
            <a:pPr defTabSz="685800" latinLnBrk="1"/>
            <a:r>
              <a:rPr lang="en-GB" dirty="0" smtClean="0">
                <a:solidFill>
                  <a:prstClr val="black"/>
                </a:solidFill>
                <a:latin typeface="Arial" pitchFamily="34" charset="0"/>
                <a:cs typeface="Arial" pitchFamily="34" charset="0"/>
              </a:rPr>
              <a:t>Therefore, MNOs must either invest in meeting all 5G requirements, and find the </a:t>
            </a:r>
          </a:p>
          <a:p>
            <a:pPr defTabSz="685800" latinLnBrk="1"/>
            <a:r>
              <a:rPr lang="en-GB" dirty="0" smtClean="0">
                <a:solidFill>
                  <a:prstClr val="black"/>
                </a:solidFill>
                <a:latin typeface="Arial" pitchFamily="34" charset="0"/>
                <a:cs typeface="Arial" pitchFamily="34" charset="0"/>
              </a:rPr>
              <a:t>associated business cases that work…</a:t>
            </a:r>
          </a:p>
          <a:p>
            <a:pPr defTabSz="685800" latinLnBrk="1"/>
            <a:r>
              <a:rPr lang="en-GB" dirty="0" smtClean="0">
                <a:solidFill>
                  <a:prstClr val="black"/>
                </a:solidFill>
                <a:latin typeface="Arial" pitchFamily="34" charset="0"/>
                <a:cs typeface="Arial" pitchFamily="34" charset="0"/>
              </a:rPr>
              <a:t>… or face up to 5G being a consumer network that is just ‘faster than 4G’.</a:t>
            </a:r>
            <a:endParaRPr lang="en-GB"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1488440720"/>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Slide Number Placeholder 2"/>
          <p:cNvSpPr>
            <a:spLocks noGrp="1"/>
          </p:cNvSpPr>
          <p:nvPr>
            <p:ph type="sldNum" sz="quarter" idx="4294967295"/>
          </p:nvPr>
        </p:nvSpPr>
        <p:spPr>
          <a:xfrm>
            <a:off x="-95277" y="5195417"/>
            <a:ext cx="2133600" cy="273844"/>
          </a:xfrm>
          <a:prstGeom prst="rect">
            <a:avLst/>
          </a:prstGeom>
        </p:spPr>
        <p:txBody>
          <a:bodyPr/>
          <a:lstStyle/>
          <a:p>
            <a:fld id="{E52D2AFC-71C4-4511-B128-4ECEE52D3027}" type="slidenum">
              <a:rPr lang="en-ZA" smtClean="0"/>
              <a:pPr/>
              <a:t>42</a:t>
            </a:fld>
            <a:endParaRPr lang="en-ZA" dirty="0"/>
          </a:p>
        </p:txBody>
      </p:sp>
      <p:sp>
        <p:nvSpPr>
          <p:cNvPr id="4" name="Title 1"/>
          <p:cNvSpPr txBox="1">
            <a:spLocks/>
          </p:cNvSpPr>
          <p:nvPr/>
        </p:nvSpPr>
        <p:spPr>
          <a:xfrm>
            <a:off x="1583668" y="1603806"/>
            <a:ext cx="6064992" cy="69600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kern="1200">
                <a:solidFill>
                  <a:schemeClr val="tx1">
                    <a:lumMod val="75000"/>
                    <a:lumOff val="25000"/>
                  </a:schemeClr>
                </a:solidFill>
                <a:latin typeface="+mj-lt"/>
                <a:ea typeface="+mj-ea"/>
                <a:cs typeface="+mj-cs"/>
              </a:defRPr>
            </a:lvl1pPr>
          </a:lstStyle>
          <a:p>
            <a:endParaRPr lang="en-GB" sz="1500" b="1" dirty="0">
              <a:solidFill>
                <a:schemeClr val="tx1">
                  <a:lumMod val="60000"/>
                  <a:lumOff val="40000"/>
                </a:schemeClr>
              </a:solidFill>
            </a:endParaRPr>
          </a:p>
        </p:txBody>
      </p:sp>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0688" y="358601"/>
            <a:ext cx="1413907" cy="581445"/>
          </a:xfrm>
          <a:prstGeom prst="rect">
            <a:avLst/>
          </a:prstGeom>
        </p:spPr>
      </p:pic>
      <p:grpSp>
        <p:nvGrpSpPr>
          <p:cNvPr id="21" name="Group 4"/>
          <p:cNvGrpSpPr>
            <a:grpSpLocks noChangeAspect="1"/>
          </p:cNvGrpSpPr>
          <p:nvPr/>
        </p:nvGrpSpPr>
        <p:grpSpPr bwMode="auto">
          <a:xfrm rot="6269578">
            <a:off x="2411288" y="-2217623"/>
            <a:ext cx="5906149" cy="8685660"/>
            <a:chOff x="3462" y="666"/>
            <a:chExt cx="2206" cy="1241"/>
          </a:xfrm>
        </p:grpSpPr>
        <p:sp>
          <p:nvSpPr>
            <p:cNvPr id="22" name="Freeform 5"/>
            <p:cNvSpPr>
              <a:spLocks/>
            </p:cNvSpPr>
            <p:nvPr/>
          </p:nvSpPr>
          <p:spPr bwMode="auto">
            <a:xfrm>
              <a:off x="3462" y="666"/>
              <a:ext cx="2206" cy="1239"/>
            </a:xfrm>
            <a:custGeom>
              <a:avLst/>
              <a:gdLst>
                <a:gd name="T0" fmla="*/ 0 w 1912"/>
                <a:gd name="T1" fmla="*/ 0 h 1163"/>
                <a:gd name="T2" fmla="*/ 0 w 1912"/>
                <a:gd name="T3" fmla="*/ 0 h 1163"/>
                <a:gd name="T4" fmla="*/ 99 w 1912"/>
                <a:gd name="T5" fmla="*/ 582 h 1163"/>
                <a:gd name="T6" fmla="*/ 1912 w 1912"/>
                <a:gd name="T7" fmla="*/ 1163 h 1163"/>
                <a:gd name="T8" fmla="*/ 0 w 1912"/>
                <a:gd name="T9" fmla="*/ 0 h 1163"/>
                <a:gd name="connsiteX0" fmla="*/ 2630 w 10000"/>
                <a:gd name="connsiteY0" fmla="*/ 1199 h 10000"/>
                <a:gd name="connsiteX1" fmla="*/ 0 w 10000"/>
                <a:gd name="connsiteY1" fmla="*/ 0 h 10000"/>
                <a:gd name="connsiteX2" fmla="*/ 518 w 10000"/>
                <a:gd name="connsiteY2" fmla="*/ 5004 h 10000"/>
                <a:gd name="connsiteX3" fmla="*/ 10000 w 10000"/>
                <a:gd name="connsiteY3" fmla="*/ 10000 h 10000"/>
                <a:gd name="connsiteX4" fmla="*/ 2630 w 10000"/>
                <a:gd name="connsiteY4" fmla="*/ 1199 h 10000"/>
                <a:gd name="connsiteX0" fmla="*/ 2125 w 9495"/>
                <a:gd name="connsiteY0" fmla="*/ 0 h 8801"/>
                <a:gd name="connsiteX1" fmla="*/ 1284 w 9495"/>
                <a:gd name="connsiteY1" fmla="*/ 1130 h 8801"/>
                <a:gd name="connsiteX2" fmla="*/ 13 w 9495"/>
                <a:gd name="connsiteY2" fmla="*/ 3805 h 8801"/>
                <a:gd name="connsiteX3" fmla="*/ 9495 w 9495"/>
                <a:gd name="connsiteY3" fmla="*/ 8801 h 8801"/>
                <a:gd name="connsiteX4" fmla="*/ 2125 w 9495"/>
                <a:gd name="connsiteY4" fmla="*/ 0 h 8801"/>
                <a:gd name="connsiteX0" fmla="*/ 7807 w 10000"/>
                <a:gd name="connsiteY0" fmla="*/ 0 h 13381"/>
                <a:gd name="connsiteX1" fmla="*/ 1352 w 10000"/>
                <a:gd name="connsiteY1" fmla="*/ 4665 h 13381"/>
                <a:gd name="connsiteX2" fmla="*/ 14 w 10000"/>
                <a:gd name="connsiteY2" fmla="*/ 7704 h 13381"/>
                <a:gd name="connsiteX3" fmla="*/ 10000 w 10000"/>
                <a:gd name="connsiteY3" fmla="*/ 13381 h 13381"/>
                <a:gd name="connsiteX4" fmla="*/ 7807 w 10000"/>
                <a:gd name="connsiteY4" fmla="*/ 0 h 13381"/>
                <a:gd name="connsiteX0" fmla="*/ 9308 w 11501"/>
                <a:gd name="connsiteY0" fmla="*/ 0 h 13381"/>
                <a:gd name="connsiteX1" fmla="*/ 2853 w 11501"/>
                <a:gd name="connsiteY1" fmla="*/ 4665 h 13381"/>
                <a:gd name="connsiteX2" fmla="*/ 7 w 11501"/>
                <a:gd name="connsiteY2" fmla="*/ 3947 h 13381"/>
                <a:gd name="connsiteX3" fmla="*/ 11501 w 11501"/>
                <a:gd name="connsiteY3" fmla="*/ 13381 h 13381"/>
                <a:gd name="connsiteX4" fmla="*/ 9308 w 11501"/>
                <a:gd name="connsiteY4" fmla="*/ 0 h 13381"/>
                <a:gd name="connsiteX0" fmla="*/ 9309 w 11502"/>
                <a:gd name="connsiteY0" fmla="*/ 0 h 13381"/>
                <a:gd name="connsiteX1" fmla="*/ 2386 w 11502"/>
                <a:gd name="connsiteY1" fmla="*/ 1298 h 13381"/>
                <a:gd name="connsiteX2" fmla="*/ 8 w 11502"/>
                <a:gd name="connsiteY2" fmla="*/ 3947 h 13381"/>
                <a:gd name="connsiteX3" fmla="*/ 11502 w 11502"/>
                <a:gd name="connsiteY3" fmla="*/ 13381 h 13381"/>
                <a:gd name="connsiteX4" fmla="*/ 9309 w 11502"/>
                <a:gd name="connsiteY4" fmla="*/ 0 h 13381"/>
                <a:gd name="connsiteX0" fmla="*/ 9344 w 11537"/>
                <a:gd name="connsiteY0" fmla="*/ 0 h 13381"/>
                <a:gd name="connsiteX1" fmla="*/ 2421 w 11537"/>
                <a:gd name="connsiteY1" fmla="*/ 1298 h 13381"/>
                <a:gd name="connsiteX2" fmla="*/ 43 w 11537"/>
                <a:gd name="connsiteY2" fmla="*/ 3947 h 13381"/>
                <a:gd name="connsiteX3" fmla="*/ 11537 w 11537"/>
                <a:gd name="connsiteY3" fmla="*/ 13381 h 13381"/>
                <a:gd name="connsiteX4" fmla="*/ 9344 w 11537"/>
                <a:gd name="connsiteY4" fmla="*/ 0 h 13381"/>
                <a:gd name="connsiteX0" fmla="*/ 9314 w 11507"/>
                <a:gd name="connsiteY0" fmla="*/ 0 h 13381"/>
                <a:gd name="connsiteX1" fmla="*/ 3871 w 11507"/>
                <a:gd name="connsiteY1" fmla="*/ 1839 h 13381"/>
                <a:gd name="connsiteX2" fmla="*/ 13 w 11507"/>
                <a:gd name="connsiteY2" fmla="*/ 3947 h 13381"/>
                <a:gd name="connsiteX3" fmla="*/ 11507 w 11507"/>
                <a:gd name="connsiteY3" fmla="*/ 13381 h 13381"/>
                <a:gd name="connsiteX4" fmla="*/ 9314 w 11507"/>
                <a:gd name="connsiteY4" fmla="*/ 0 h 13381"/>
                <a:gd name="connsiteX0" fmla="*/ 9301 w 11494"/>
                <a:gd name="connsiteY0" fmla="*/ 0 h 13381"/>
                <a:gd name="connsiteX1" fmla="*/ 3858 w 11494"/>
                <a:gd name="connsiteY1" fmla="*/ 1839 h 13381"/>
                <a:gd name="connsiteX2" fmla="*/ 0 w 11494"/>
                <a:gd name="connsiteY2" fmla="*/ 3947 h 13381"/>
                <a:gd name="connsiteX3" fmla="*/ 11494 w 11494"/>
                <a:gd name="connsiteY3" fmla="*/ 13381 h 13381"/>
                <a:gd name="connsiteX4" fmla="*/ 9301 w 11494"/>
                <a:gd name="connsiteY4" fmla="*/ 0 h 13381"/>
                <a:gd name="connsiteX0" fmla="*/ 9301 w 11494"/>
                <a:gd name="connsiteY0" fmla="*/ 0 h 13381"/>
                <a:gd name="connsiteX1" fmla="*/ 4386 w 11494"/>
                <a:gd name="connsiteY1" fmla="*/ 2058 h 13381"/>
                <a:gd name="connsiteX2" fmla="*/ 0 w 11494"/>
                <a:gd name="connsiteY2" fmla="*/ 3947 h 13381"/>
                <a:gd name="connsiteX3" fmla="*/ 11494 w 11494"/>
                <a:gd name="connsiteY3" fmla="*/ 13381 h 13381"/>
                <a:gd name="connsiteX4" fmla="*/ 9301 w 11494"/>
                <a:gd name="connsiteY4" fmla="*/ 0 h 13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4" h="13381">
                  <a:moveTo>
                    <a:pt x="9301" y="0"/>
                  </a:moveTo>
                  <a:lnTo>
                    <a:pt x="4386" y="2058"/>
                  </a:lnTo>
                  <a:cubicBezTo>
                    <a:pt x="2139" y="2969"/>
                    <a:pt x="1838" y="3051"/>
                    <a:pt x="0" y="3947"/>
                  </a:cubicBezTo>
                  <a:lnTo>
                    <a:pt x="11494" y="13381"/>
                  </a:lnTo>
                  <a:lnTo>
                    <a:pt x="9301" y="0"/>
                  </a:lnTo>
                  <a:close/>
                </a:path>
              </a:pathLst>
            </a:custGeom>
            <a:solidFill>
              <a:schemeClr val="accent6">
                <a:alpha val="76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 name="Freeform 6"/>
            <p:cNvSpPr>
              <a:spLocks/>
            </p:cNvSpPr>
            <p:nvPr/>
          </p:nvSpPr>
          <p:spPr bwMode="auto">
            <a:xfrm>
              <a:off x="3756" y="742"/>
              <a:ext cx="1912" cy="1163"/>
            </a:xfrm>
            <a:custGeom>
              <a:avLst/>
              <a:gdLst>
                <a:gd name="T0" fmla="*/ 0 w 1912"/>
                <a:gd name="T1" fmla="*/ 0 h 1163"/>
                <a:gd name="T2" fmla="*/ 0 w 1912"/>
                <a:gd name="T3" fmla="*/ 0 h 1163"/>
                <a:gd name="T4" fmla="*/ 99 w 1912"/>
                <a:gd name="T5" fmla="*/ 582 h 1163"/>
                <a:gd name="T6" fmla="*/ 1912 w 1912"/>
                <a:gd name="T7" fmla="*/ 1163 h 1163"/>
                <a:gd name="T8" fmla="*/ 0 w 1912"/>
                <a:gd name="T9" fmla="*/ 0 h 1163"/>
              </a:gdLst>
              <a:ahLst/>
              <a:cxnLst>
                <a:cxn ang="0">
                  <a:pos x="T0" y="T1"/>
                </a:cxn>
                <a:cxn ang="0">
                  <a:pos x="T2" y="T3"/>
                </a:cxn>
                <a:cxn ang="0">
                  <a:pos x="T4" y="T5"/>
                </a:cxn>
                <a:cxn ang="0">
                  <a:pos x="T6" y="T7"/>
                </a:cxn>
                <a:cxn ang="0">
                  <a:pos x="T8" y="T9"/>
                </a:cxn>
              </a:cxnLst>
              <a:rect l="0" t="0" r="r" b="b"/>
              <a:pathLst>
                <a:path w="1912" h="1163">
                  <a:moveTo>
                    <a:pt x="0" y="0"/>
                  </a:moveTo>
                  <a:lnTo>
                    <a:pt x="0" y="0"/>
                  </a:lnTo>
                  <a:lnTo>
                    <a:pt x="99" y="582"/>
                  </a:lnTo>
                  <a:lnTo>
                    <a:pt x="1912" y="116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AutoShape 3"/>
            <p:cNvSpPr>
              <a:spLocks noChangeAspect="1" noChangeArrowheads="1" noTextEdit="1"/>
            </p:cNvSpPr>
            <p:nvPr/>
          </p:nvSpPr>
          <p:spPr bwMode="auto">
            <a:xfrm>
              <a:off x="3758" y="744"/>
              <a:ext cx="1908" cy="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25" name="Freeform 45"/>
          <p:cNvSpPr>
            <a:spLocks/>
          </p:cNvSpPr>
          <p:nvPr/>
        </p:nvSpPr>
        <p:spPr bwMode="auto">
          <a:xfrm rot="12701044">
            <a:off x="7548798" y="511510"/>
            <a:ext cx="1064977" cy="382032"/>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rgbClr val="F26722">
              <a:alpha val="67843"/>
            </a:srgbClr>
          </a:solidFill>
          <a:ln>
            <a:noFill/>
          </a:ln>
          <a:extLst/>
        </p:spPr>
        <p:txBody>
          <a:bodyPr vert="horz" wrap="square" lIns="91440" tIns="45720" rIns="91440" bIns="45720" numCol="1" anchor="t" anchorCtr="0" compatLnSpc="1">
            <a:prstTxWarp prst="textNoShape">
              <a:avLst/>
            </a:prstTxWarp>
          </a:bodyPr>
          <a:lstStyle/>
          <a:p>
            <a:r>
              <a:rPr lang="en-GB" dirty="0"/>
              <a:t>   </a:t>
            </a:r>
          </a:p>
        </p:txBody>
      </p:sp>
      <p:sp>
        <p:nvSpPr>
          <p:cNvPr id="2" name="Isosceles Triangle 1"/>
          <p:cNvSpPr/>
          <p:nvPr/>
        </p:nvSpPr>
        <p:spPr>
          <a:xfrm rot="499524">
            <a:off x="90889" y="2089205"/>
            <a:ext cx="4717902" cy="2914814"/>
          </a:xfrm>
          <a:prstGeom prst="triangle">
            <a:avLst>
              <a:gd name="adj" fmla="val 14037"/>
            </a:avLst>
          </a:prstGeom>
          <a:solidFill>
            <a:srgbClr val="F26722">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6" name="Picture 2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0973304">
            <a:off x="8409195" y="201378"/>
            <a:ext cx="599685" cy="382624"/>
          </a:xfrm>
          <a:prstGeom prst="rect">
            <a:avLst/>
          </a:prstGeom>
        </p:spPr>
      </p:pic>
      <p:sp>
        <p:nvSpPr>
          <p:cNvPr id="27" name="Freeform 45"/>
          <p:cNvSpPr>
            <a:spLocks/>
          </p:cNvSpPr>
          <p:nvPr/>
        </p:nvSpPr>
        <p:spPr bwMode="auto">
          <a:xfrm rot="8166994">
            <a:off x="5286548" y="-1232508"/>
            <a:ext cx="706536" cy="2603321"/>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chemeClr val="bg1">
              <a:alpha val="9000"/>
            </a:schemeClr>
          </a:solidFill>
          <a:ln>
            <a:noFill/>
          </a:ln>
          <a:extLst/>
        </p:spPr>
        <p:txBody>
          <a:bodyPr vert="horz" wrap="square" lIns="91440" tIns="45720" rIns="91440" bIns="45720" numCol="1" anchor="t" anchorCtr="0" compatLnSpc="1">
            <a:prstTxWarp prst="textNoShape">
              <a:avLst/>
            </a:prstTxWarp>
          </a:bodyPr>
          <a:lstStyle/>
          <a:p>
            <a:r>
              <a:rPr lang="en-GB" dirty="0"/>
              <a:t>   </a:t>
            </a:r>
          </a:p>
        </p:txBody>
      </p:sp>
      <p:sp>
        <p:nvSpPr>
          <p:cNvPr id="28" name="Freeform 45"/>
          <p:cNvSpPr>
            <a:spLocks/>
          </p:cNvSpPr>
          <p:nvPr/>
        </p:nvSpPr>
        <p:spPr bwMode="auto">
          <a:xfrm rot="16953797">
            <a:off x="2175298" y="4256466"/>
            <a:ext cx="706536" cy="1556807"/>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chemeClr val="bg1">
              <a:alpha val="19000"/>
            </a:schemeClr>
          </a:solidFill>
          <a:ln>
            <a:noFill/>
          </a:ln>
          <a:extLst/>
        </p:spPr>
        <p:txBody>
          <a:bodyPr vert="horz" wrap="square" lIns="91440" tIns="45720" rIns="91440" bIns="45720" numCol="1" anchor="t" anchorCtr="0" compatLnSpc="1">
            <a:prstTxWarp prst="textNoShape">
              <a:avLst/>
            </a:prstTxWarp>
          </a:bodyPr>
          <a:lstStyle/>
          <a:p>
            <a:r>
              <a:rPr lang="en-GB" dirty="0"/>
              <a:t>   </a:t>
            </a:r>
          </a:p>
        </p:txBody>
      </p:sp>
      <p:pic>
        <p:nvPicPr>
          <p:cNvPr id="29" name="Picture 2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3225757">
            <a:off x="103692" y="1995339"/>
            <a:ext cx="412567" cy="263235"/>
          </a:xfrm>
          <a:prstGeom prst="rect">
            <a:avLst/>
          </a:prstGeom>
        </p:spPr>
      </p:pic>
      <p:sp>
        <p:nvSpPr>
          <p:cNvPr id="30" name="Freeform 45"/>
          <p:cNvSpPr>
            <a:spLocks/>
          </p:cNvSpPr>
          <p:nvPr/>
        </p:nvSpPr>
        <p:spPr bwMode="auto">
          <a:xfrm rot="11867182">
            <a:off x="1108903" y="1441882"/>
            <a:ext cx="706536" cy="1556807"/>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chemeClr val="accent6">
              <a:alpha val="19000"/>
            </a:schemeClr>
          </a:solidFill>
          <a:ln>
            <a:noFill/>
          </a:ln>
          <a:extLst/>
        </p:spPr>
        <p:txBody>
          <a:bodyPr vert="horz" wrap="square" lIns="91440" tIns="45720" rIns="91440" bIns="45720" numCol="1" anchor="t" anchorCtr="0" compatLnSpc="1">
            <a:prstTxWarp prst="textNoShape">
              <a:avLst/>
            </a:prstTxWarp>
          </a:bodyPr>
          <a:lstStyle/>
          <a:p>
            <a:r>
              <a:rPr lang="en-GB" dirty="0"/>
              <a:t>   </a:t>
            </a:r>
          </a:p>
        </p:txBody>
      </p:sp>
      <p:sp>
        <p:nvSpPr>
          <p:cNvPr id="20" name="Title 16"/>
          <p:cNvSpPr txBox="1">
            <a:spLocks/>
          </p:cNvSpPr>
          <p:nvPr/>
        </p:nvSpPr>
        <p:spPr>
          <a:xfrm>
            <a:off x="2865158" y="2646625"/>
            <a:ext cx="5216128" cy="636587"/>
          </a:xfrm>
          <a:prstGeom prst="rect">
            <a:avLst/>
          </a:prstGeom>
        </p:spPr>
        <p:txBody>
          <a:bodyPr/>
          <a:lstStyle>
            <a:lvl1pPr algn="l" defTabSz="914400" rtl="0" eaLnBrk="1" latinLnBrk="0" hangingPunct="1">
              <a:spcBef>
                <a:spcPct val="0"/>
              </a:spcBef>
              <a:buNone/>
              <a:defRPr sz="2000" b="1" kern="1200">
                <a:solidFill>
                  <a:schemeClr val="tx1"/>
                </a:solidFill>
                <a:latin typeface="Arial" panose="020B0604020202020204" pitchFamily="34" charset="0"/>
                <a:ea typeface="+mj-ea"/>
                <a:cs typeface="Arial" panose="020B0604020202020204" pitchFamily="34" charset="0"/>
              </a:defRPr>
            </a:lvl1pPr>
          </a:lstStyle>
          <a:p>
            <a:r>
              <a:rPr lang="en-GB" sz="4400" dirty="0" smtClean="0">
                <a:solidFill>
                  <a:schemeClr val="bg1"/>
                </a:solidFill>
              </a:rPr>
              <a:t>Panel debate</a:t>
            </a:r>
            <a:endParaRPr lang="en-GB" sz="4400" dirty="0">
              <a:solidFill>
                <a:schemeClr val="bg1"/>
              </a:solidFill>
            </a:endParaRPr>
          </a:p>
        </p:txBody>
      </p:sp>
      <p:sp>
        <p:nvSpPr>
          <p:cNvPr id="31" name="Subtitle 17"/>
          <p:cNvSpPr txBox="1">
            <a:spLocks/>
          </p:cNvSpPr>
          <p:nvPr/>
        </p:nvSpPr>
        <p:spPr>
          <a:xfrm>
            <a:off x="3419872" y="2847600"/>
            <a:ext cx="5207288" cy="1314450"/>
          </a:xfrm>
          <a:prstGeom prst="rect">
            <a:avLst/>
          </a:prstGeom>
        </p:spPr>
        <p:txBody>
          <a:bodyPr/>
          <a:lstStyle>
            <a:lvl1pPr marL="342900" indent="-342900" algn="l" defTabSz="914400" rtl="0" eaLnBrk="1" latinLnBrk="0" hangingPunct="1">
              <a:spcBef>
                <a:spcPct val="20000"/>
              </a:spcBef>
              <a:buClr>
                <a:srgbClr val="E30613"/>
              </a:buClr>
              <a:buSzPct val="90000"/>
              <a:buFont typeface="Wingdings" charset="2"/>
              <a:buChar char="§"/>
              <a:defRPr sz="2000" kern="1200">
                <a:solidFill>
                  <a:schemeClr val="tx2"/>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E30613"/>
              </a:buClr>
              <a:buSzPct val="90000"/>
              <a:buFont typeface="Wingdings" charset="2"/>
              <a:buChar char="§"/>
              <a:defRPr sz="18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E30613"/>
              </a:buClr>
              <a:buSzPct val="90000"/>
              <a:buFont typeface="Wingdings" charset="2"/>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E30613"/>
              </a:buClr>
              <a:buSzPct val="90000"/>
              <a:buFont typeface="Wingdings" charset="2"/>
              <a:buChar char="§"/>
              <a:defRPr sz="14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E30613"/>
              </a:buClr>
              <a:buSzPct val="90000"/>
              <a:buFont typeface="Wingdings" charset="2"/>
              <a:buChar char="§"/>
              <a:defRPr sz="14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dirty="0"/>
          </a:p>
        </p:txBody>
      </p:sp>
    </p:spTree>
    <p:extLst>
      <p:ext uri="{BB962C8B-B14F-4D97-AF65-F5344CB8AC3E}">
        <p14:creationId xmlns:p14="http://schemas.microsoft.com/office/powerpoint/2010/main" val="2699855986"/>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Slide Number Placeholder 2"/>
          <p:cNvSpPr>
            <a:spLocks noGrp="1"/>
          </p:cNvSpPr>
          <p:nvPr>
            <p:ph type="sldNum" sz="quarter" idx="4294967295"/>
          </p:nvPr>
        </p:nvSpPr>
        <p:spPr>
          <a:xfrm>
            <a:off x="-95277" y="5195417"/>
            <a:ext cx="2133600" cy="273844"/>
          </a:xfrm>
          <a:prstGeom prst="rect">
            <a:avLst/>
          </a:prstGeom>
        </p:spPr>
        <p:txBody>
          <a:bodyPr/>
          <a:lstStyle/>
          <a:p>
            <a:fld id="{E52D2AFC-71C4-4511-B128-4ECEE52D3027}" type="slidenum">
              <a:rPr lang="en-ZA" smtClean="0"/>
              <a:pPr/>
              <a:t>43</a:t>
            </a:fld>
            <a:endParaRPr lang="en-ZA" dirty="0"/>
          </a:p>
        </p:txBody>
      </p:sp>
      <p:sp>
        <p:nvSpPr>
          <p:cNvPr id="4" name="Title 1"/>
          <p:cNvSpPr txBox="1">
            <a:spLocks/>
          </p:cNvSpPr>
          <p:nvPr/>
        </p:nvSpPr>
        <p:spPr>
          <a:xfrm>
            <a:off x="1583668" y="1603806"/>
            <a:ext cx="6064992" cy="69600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kern="1200">
                <a:solidFill>
                  <a:schemeClr val="tx1">
                    <a:lumMod val="75000"/>
                    <a:lumOff val="25000"/>
                  </a:schemeClr>
                </a:solidFill>
                <a:latin typeface="+mj-lt"/>
                <a:ea typeface="+mj-ea"/>
                <a:cs typeface="+mj-cs"/>
              </a:defRPr>
            </a:lvl1pPr>
          </a:lstStyle>
          <a:p>
            <a:endParaRPr lang="en-GB" sz="1500" b="1" dirty="0">
              <a:solidFill>
                <a:schemeClr val="tx1">
                  <a:lumMod val="60000"/>
                  <a:lumOff val="40000"/>
                </a:schemeClr>
              </a:solidFill>
            </a:endParaRPr>
          </a:p>
        </p:txBody>
      </p:sp>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0688" y="358601"/>
            <a:ext cx="1413907" cy="581445"/>
          </a:xfrm>
          <a:prstGeom prst="rect">
            <a:avLst/>
          </a:prstGeom>
        </p:spPr>
      </p:pic>
      <p:grpSp>
        <p:nvGrpSpPr>
          <p:cNvPr id="21" name="Group 4"/>
          <p:cNvGrpSpPr>
            <a:grpSpLocks noChangeAspect="1"/>
          </p:cNvGrpSpPr>
          <p:nvPr/>
        </p:nvGrpSpPr>
        <p:grpSpPr bwMode="auto">
          <a:xfrm rot="6269578">
            <a:off x="2411288" y="-2217623"/>
            <a:ext cx="5906149" cy="8685660"/>
            <a:chOff x="3462" y="666"/>
            <a:chExt cx="2206" cy="1241"/>
          </a:xfrm>
        </p:grpSpPr>
        <p:sp>
          <p:nvSpPr>
            <p:cNvPr id="22" name="Freeform 5"/>
            <p:cNvSpPr>
              <a:spLocks/>
            </p:cNvSpPr>
            <p:nvPr/>
          </p:nvSpPr>
          <p:spPr bwMode="auto">
            <a:xfrm>
              <a:off x="3462" y="666"/>
              <a:ext cx="2206" cy="1239"/>
            </a:xfrm>
            <a:custGeom>
              <a:avLst/>
              <a:gdLst>
                <a:gd name="T0" fmla="*/ 0 w 1912"/>
                <a:gd name="T1" fmla="*/ 0 h 1163"/>
                <a:gd name="T2" fmla="*/ 0 w 1912"/>
                <a:gd name="T3" fmla="*/ 0 h 1163"/>
                <a:gd name="T4" fmla="*/ 99 w 1912"/>
                <a:gd name="T5" fmla="*/ 582 h 1163"/>
                <a:gd name="T6" fmla="*/ 1912 w 1912"/>
                <a:gd name="T7" fmla="*/ 1163 h 1163"/>
                <a:gd name="T8" fmla="*/ 0 w 1912"/>
                <a:gd name="T9" fmla="*/ 0 h 1163"/>
                <a:gd name="connsiteX0" fmla="*/ 2630 w 10000"/>
                <a:gd name="connsiteY0" fmla="*/ 1199 h 10000"/>
                <a:gd name="connsiteX1" fmla="*/ 0 w 10000"/>
                <a:gd name="connsiteY1" fmla="*/ 0 h 10000"/>
                <a:gd name="connsiteX2" fmla="*/ 518 w 10000"/>
                <a:gd name="connsiteY2" fmla="*/ 5004 h 10000"/>
                <a:gd name="connsiteX3" fmla="*/ 10000 w 10000"/>
                <a:gd name="connsiteY3" fmla="*/ 10000 h 10000"/>
                <a:gd name="connsiteX4" fmla="*/ 2630 w 10000"/>
                <a:gd name="connsiteY4" fmla="*/ 1199 h 10000"/>
                <a:gd name="connsiteX0" fmla="*/ 2125 w 9495"/>
                <a:gd name="connsiteY0" fmla="*/ 0 h 8801"/>
                <a:gd name="connsiteX1" fmla="*/ 1284 w 9495"/>
                <a:gd name="connsiteY1" fmla="*/ 1130 h 8801"/>
                <a:gd name="connsiteX2" fmla="*/ 13 w 9495"/>
                <a:gd name="connsiteY2" fmla="*/ 3805 h 8801"/>
                <a:gd name="connsiteX3" fmla="*/ 9495 w 9495"/>
                <a:gd name="connsiteY3" fmla="*/ 8801 h 8801"/>
                <a:gd name="connsiteX4" fmla="*/ 2125 w 9495"/>
                <a:gd name="connsiteY4" fmla="*/ 0 h 8801"/>
                <a:gd name="connsiteX0" fmla="*/ 7807 w 10000"/>
                <a:gd name="connsiteY0" fmla="*/ 0 h 13381"/>
                <a:gd name="connsiteX1" fmla="*/ 1352 w 10000"/>
                <a:gd name="connsiteY1" fmla="*/ 4665 h 13381"/>
                <a:gd name="connsiteX2" fmla="*/ 14 w 10000"/>
                <a:gd name="connsiteY2" fmla="*/ 7704 h 13381"/>
                <a:gd name="connsiteX3" fmla="*/ 10000 w 10000"/>
                <a:gd name="connsiteY3" fmla="*/ 13381 h 13381"/>
                <a:gd name="connsiteX4" fmla="*/ 7807 w 10000"/>
                <a:gd name="connsiteY4" fmla="*/ 0 h 13381"/>
                <a:gd name="connsiteX0" fmla="*/ 9308 w 11501"/>
                <a:gd name="connsiteY0" fmla="*/ 0 h 13381"/>
                <a:gd name="connsiteX1" fmla="*/ 2853 w 11501"/>
                <a:gd name="connsiteY1" fmla="*/ 4665 h 13381"/>
                <a:gd name="connsiteX2" fmla="*/ 7 w 11501"/>
                <a:gd name="connsiteY2" fmla="*/ 3947 h 13381"/>
                <a:gd name="connsiteX3" fmla="*/ 11501 w 11501"/>
                <a:gd name="connsiteY3" fmla="*/ 13381 h 13381"/>
                <a:gd name="connsiteX4" fmla="*/ 9308 w 11501"/>
                <a:gd name="connsiteY4" fmla="*/ 0 h 13381"/>
                <a:gd name="connsiteX0" fmla="*/ 9309 w 11502"/>
                <a:gd name="connsiteY0" fmla="*/ 0 h 13381"/>
                <a:gd name="connsiteX1" fmla="*/ 2386 w 11502"/>
                <a:gd name="connsiteY1" fmla="*/ 1298 h 13381"/>
                <a:gd name="connsiteX2" fmla="*/ 8 w 11502"/>
                <a:gd name="connsiteY2" fmla="*/ 3947 h 13381"/>
                <a:gd name="connsiteX3" fmla="*/ 11502 w 11502"/>
                <a:gd name="connsiteY3" fmla="*/ 13381 h 13381"/>
                <a:gd name="connsiteX4" fmla="*/ 9309 w 11502"/>
                <a:gd name="connsiteY4" fmla="*/ 0 h 13381"/>
                <a:gd name="connsiteX0" fmla="*/ 9344 w 11537"/>
                <a:gd name="connsiteY0" fmla="*/ 0 h 13381"/>
                <a:gd name="connsiteX1" fmla="*/ 2421 w 11537"/>
                <a:gd name="connsiteY1" fmla="*/ 1298 h 13381"/>
                <a:gd name="connsiteX2" fmla="*/ 43 w 11537"/>
                <a:gd name="connsiteY2" fmla="*/ 3947 h 13381"/>
                <a:gd name="connsiteX3" fmla="*/ 11537 w 11537"/>
                <a:gd name="connsiteY3" fmla="*/ 13381 h 13381"/>
                <a:gd name="connsiteX4" fmla="*/ 9344 w 11537"/>
                <a:gd name="connsiteY4" fmla="*/ 0 h 13381"/>
                <a:gd name="connsiteX0" fmla="*/ 9314 w 11507"/>
                <a:gd name="connsiteY0" fmla="*/ 0 h 13381"/>
                <a:gd name="connsiteX1" fmla="*/ 3871 w 11507"/>
                <a:gd name="connsiteY1" fmla="*/ 1839 h 13381"/>
                <a:gd name="connsiteX2" fmla="*/ 13 w 11507"/>
                <a:gd name="connsiteY2" fmla="*/ 3947 h 13381"/>
                <a:gd name="connsiteX3" fmla="*/ 11507 w 11507"/>
                <a:gd name="connsiteY3" fmla="*/ 13381 h 13381"/>
                <a:gd name="connsiteX4" fmla="*/ 9314 w 11507"/>
                <a:gd name="connsiteY4" fmla="*/ 0 h 13381"/>
                <a:gd name="connsiteX0" fmla="*/ 9301 w 11494"/>
                <a:gd name="connsiteY0" fmla="*/ 0 h 13381"/>
                <a:gd name="connsiteX1" fmla="*/ 3858 w 11494"/>
                <a:gd name="connsiteY1" fmla="*/ 1839 h 13381"/>
                <a:gd name="connsiteX2" fmla="*/ 0 w 11494"/>
                <a:gd name="connsiteY2" fmla="*/ 3947 h 13381"/>
                <a:gd name="connsiteX3" fmla="*/ 11494 w 11494"/>
                <a:gd name="connsiteY3" fmla="*/ 13381 h 13381"/>
                <a:gd name="connsiteX4" fmla="*/ 9301 w 11494"/>
                <a:gd name="connsiteY4" fmla="*/ 0 h 13381"/>
                <a:gd name="connsiteX0" fmla="*/ 9301 w 11494"/>
                <a:gd name="connsiteY0" fmla="*/ 0 h 13381"/>
                <a:gd name="connsiteX1" fmla="*/ 4386 w 11494"/>
                <a:gd name="connsiteY1" fmla="*/ 2058 h 13381"/>
                <a:gd name="connsiteX2" fmla="*/ 0 w 11494"/>
                <a:gd name="connsiteY2" fmla="*/ 3947 h 13381"/>
                <a:gd name="connsiteX3" fmla="*/ 11494 w 11494"/>
                <a:gd name="connsiteY3" fmla="*/ 13381 h 13381"/>
                <a:gd name="connsiteX4" fmla="*/ 9301 w 11494"/>
                <a:gd name="connsiteY4" fmla="*/ 0 h 13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4" h="13381">
                  <a:moveTo>
                    <a:pt x="9301" y="0"/>
                  </a:moveTo>
                  <a:lnTo>
                    <a:pt x="4386" y="2058"/>
                  </a:lnTo>
                  <a:cubicBezTo>
                    <a:pt x="2139" y="2969"/>
                    <a:pt x="1838" y="3051"/>
                    <a:pt x="0" y="3947"/>
                  </a:cubicBezTo>
                  <a:lnTo>
                    <a:pt x="11494" y="13381"/>
                  </a:lnTo>
                  <a:lnTo>
                    <a:pt x="9301" y="0"/>
                  </a:lnTo>
                  <a:close/>
                </a:path>
              </a:pathLst>
            </a:custGeom>
            <a:solidFill>
              <a:schemeClr val="accent6">
                <a:alpha val="76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 name="Freeform 6"/>
            <p:cNvSpPr>
              <a:spLocks/>
            </p:cNvSpPr>
            <p:nvPr/>
          </p:nvSpPr>
          <p:spPr bwMode="auto">
            <a:xfrm>
              <a:off x="3756" y="742"/>
              <a:ext cx="1912" cy="1163"/>
            </a:xfrm>
            <a:custGeom>
              <a:avLst/>
              <a:gdLst>
                <a:gd name="T0" fmla="*/ 0 w 1912"/>
                <a:gd name="T1" fmla="*/ 0 h 1163"/>
                <a:gd name="T2" fmla="*/ 0 w 1912"/>
                <a:gd name="T3" fmla="*/ 0 h 1163"/>
                <a:gd name="T4" fmla="*/ 99 w 1912"/>
                <a:gd name="T5" fmla="*/ 582 h 1163"/>
                <a:gd name="T6" fmla="*/ 1912 w 1912"/>
                <a:gd name="T7" fmla="*/ 1163 h 1163"/>
                <a:gd name="T8" fmla="*/ 0 w 1912"/>
                <a:gd name="T9" fmla="*/ 0 h 1163"/>
              </a:gdLst>
              <a:ahLst/>
              <a:cxnLst>
                <a:cxn ang="0">
                  <a:pos x="T0" y="T1"/>
                </a:cxn>
                <a:cxn ang="0">
                  <a:pos x="T2" y="T3"/>
                </a:cxn>
                <a:cxn ang="0">
                  <a:pos x="T4" y="T5"/>
                </a:cxn>
                <a:cxn ang="0">
                  <a:pos x="T6" y="T7"/>
                </a:cxn>
                <a:cxn ang="0">
                  <a:pos x="T8" y="T9"/>
                </a:cxn>
              </a:cxnLst>
              <a:rect l="0" t="0" r="r" b="b"/>
              <a:pathLst>
                <a:path w="1912" h="1163">
                  <a:moveTo>
                    <a:pt x="0" y="0"/>
                  </a:moveTo>
                  <a:lnTo>
                    <a:pt x="0" y="0"/>
                  </a:lnTo>
                  <a:lnTo>
                    <a:pt x="99" y="582"/>
                  </a:lnTo>
                  <a:lnTo>
                    <a:pt x="1912" y="116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AutoShape 3"/>
            <p:cNvSpPr>
              <a:spLocks noChangeAspect="1" noChangeArrowheads="1" noTextEdit="1"/>
            </p:cNvSpPr>
            <p:nvPr/>
          </p:nvSpPr>
          <p:spPr bwMode="auto">
            <a:xfrm>
              <a:off x="3758" y="744"/>
              <a:ext cx="1908" cy="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25" name="Freeform 45"/>
          <p:cNvSpPr>
            <a:spLocks/>
          </p:cNvSpPr>
          <p:nvPr/>
        </p:nvSpPr>
        <p:spPr bwMode="auto">
          <a:xfrm rot="12701044">
            <a:off x="7548798" y="511510"/>
            <a:ext cx="1064977" cy="382032"/>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rgbClr val="F26722">
              <a:alpha val="67843"/>
            </a:srgbClr>
          </a:solidFill>
          <a:ln>
            <a:noFill/>
          </a:ln>
          <a:extLst/>
        </p:spPr>
        <p:txBody>
          <a:bodyPr vert="horz" wrap="square" lIns="91440" tIns="45720" rIns="91440" bIns="45720" numCol="1" anchor="t" anchorCtr="0" compatLnSpc="1">
            <a:prstTxWarp prst="textNoShape">
              <a:avLst/>
            </a:prstTxWarp>
          </a:bodyPr>
          <a:lstStyle/>
          <a:p>
            <a:r>
              <a:rPr lang="en-GB" dirty="0"/>
              <a:t>   </a:t>
            </a:r>
          </a:p>
        </p:txBody>
      </p:sp>
      <p:sp>
        <p:nvSpPr>
          <p:cNvPr id="2" name="Isosceles Triangle 1"/>
          <p:cNvSpPr/>
          <p:nvPr/>
        </p:nvSpPr>
        <p:spPr>
          <a:xfrm rot="499524">
            <a:off x="90889" y="2089205"/>
            <a:ext cx="4717902" cy="2914814"/>
          </a:xfrm>
          <a:prstGeom prst="triangle">
            <a:avLst>
              <a:gd name="adj" fmla="val 14037"/>
            </a:avLst>
          </a:prstGeom>
          <a:solidFill>
            <a:srgbClr val="F26722">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6" name="Picture 2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0973304">
            <a:off x="8409195" y="201378"/>
            <a:ext cx="599685" cy="382624"/>
          </a:xfrm>
          <a:prstGeom prst="rect">
            <a:avLst/>
          </a:prstGeom>
        </p:spPr>
      </p:pic>
      <p:sp>
        <p:nvSpPr>
          <p:cNvPr id="27" name="Freeform 45"/>
          <p:cNvSpPr>
            <a:spLocks/>
          </p:cNvSpPr>
          <p:nvPr/>
        </p:nvSpPr>
        <p:spPr bwMode="auto">
          <a:xfrm rot="8166994">
            <a:off x="5286548" y="-1232508"/>
            <a:ext cx="706536" cy="2603321"/>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chemeClr val="bg1">
              <a:alpha val="9000"/>
            </a:schemeClr>
          </a:solidFill>
          <a:ln>
            <a:noFill/>
          </a:ln>
          <a:extLst/>
        </p:spPr>
        <p:txBody>
          <a:bodyPr vert="horz" wrap="square" lIns="91440" tIns="45720" rIns="91440" bIns="45720" numCol="1" anchor="t" anchorCtr="0" compatLnSpc="1">
            <a:prstTxWarp prst="textNoShape">
              <a:avLst/>
            </a:prstTxWarp>
          </a:bodyPr>
          <a:lstStyle/>
          <a:p>
            <a:r>
              <a:rPr lang="en-GB" dirty="0"/>
              <a:t>   </a:t>
            </a:r>
          </a:p>
        </p:txBody>
      </p:sp>
      <p:sp>
        <p:nvSpPr>
          <p:cNvPr id="28" name="Freeform 45"/>
          <p:cNvSpPr>
            <a:spLocks/>
          </p:cNvSpPr>
          <p:nvPr/>
        </p:nvSpPr>
        <p:spPr bwMode="auto">
          <a:xfrm rot="16953797">
            <a:off x="2175298" y="4256466"/>
            <a:ext cx="706536" cy="1556807"/>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chemeClr val="bg1">
              <a:alpha val="19000"/>
            </a:schemeClr>
          </a:solidFill>
          <a:ln>
            <a:noFill/>
          </a:ln>
          <a:extLst/>
        </p:spPr>
        <p:txBody>
          <a:bodyPr vert="horz" wrap="square" lIns="91440" tIns="45720" rIns="91440" bIns="45720" numCol="1" anchor="t" anchorCtr="0" compatLnSpc="1">
            <a:prstTxWarp prst="textNoShape">
              <a:avLst/>
            </a:prstTxWarp>
          </a:bodyPr>
          <a:lstStyle/>
          <a:p>
            <a:r>
              <a:rPr lang="en-GB" dirty="0"/>
              <a:t>   </a:t>
            </a:r>
          </a:p>
        </p:txBody>
      </p:sp>
      <p:pic>
        <p:nvPicPr>
          <p:cNvPr id="29" name="Picture 2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3225757">
            <a:off x="103692" y="1995339"/>
            <a:ext cx="412567" cy="263235"/>
          </a:xfrm>
          <a:prstGeom prst="rect">
            <a:avLst/>
          </a:prstGeom>
        </p:spPr>
      </p:pic>
      <p:sp>
        <p:nvSpPr>
          <p:cNvPr id="30" name="Freeform 45"/>
          <p:cNvSpPr>
            <a:spLocks/>
          </p:cNvSpPr>
          <p:nvPr/>
        </p:nvSpPr>
        <p:spPr bwMode="auto">
          <a:xfrm rot="11867182">
            <a:off x="1108903" y="1441882"/>
            <a:ext cx="706536" cy="1556807"/>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chemeClr val="accent6">
              <a:alpha val="19000"/>
            </a:schemeClr>
          </a:solidFill>
          <a:ln>
            <a:noFill/>
          </a:ln>
          <a:extLst/>
        </p:spPr>
        <p:txBody>
          <a:bodyPr vert="horz" wrap="square" lIns="91440" tIns="45720" rIns="91440" bIns="45720" numCol="1" anchor="t" anchorCtr="0" compatLnSpc="1">
            <a:prstTxWarp prst="textNoShape">
              <a:avLst/>
            </a:prstTxWarp>
          </a:bodyPr>
          <a:lstStyle/>
          <a:p>
            <a:r>
              <a:rPr lang="en-GB" dirty="0"/>
              <a:t>   </a:t>
            </a:r>
          </a:p>
        </p:txBody>
      </p:sp>
      <p:sp>
        <p:nvSpPr>
          <p:cNvPr id="20" name="Title 16"/>
          <p:cNvSpPr txBox="1">
            <a:spLocks/>
          </p:cNvSpPr>
          <p:nvPr/>
        </p:nvSpPr>
        <p:spPr>
          <a:xfrm>
            <a:off x="2674487" y="2632977"/>
            <a:ext cx="5618723" cy="636587"/>
          </a:xfrm>
          <a:prstGeom prst="rect">
            <a:avLst/>
          </a:prstGeom>
        </p:spPr>
        <p:txBody>
          <a:bodyPr/>
          <a:lstStyle>
            <a:lvl1pPr algn="l" defTabSz="914400" rtl="0" eaLnBrk="1" latinLnBrk="0" hangingPunct="1">
              <a:spcBef>
                <a:spcPct val="0"/>
              </a:spcBef>
              <a:buNone/>
              <a:defRPr sz="2000" b="1" kern="1200">
                <a:solidFill>
                  <a:schemeClr val="tx1"/>
                </a:solidFill>
                <a:latin typeface="Arial" panose="020B0604020202020204" pitchFamily="34" charset="0"/>
                <a:ea typeface="+mj-ea"/>
                <a:cs typeface="Arial" panose="020B0604020202020204" pitchFamily="34" charset="0"/>
              </a:defRPr>
            </a:lvl1pPr>
          </a:lstStyle>
          <a:p>
            <a:r>
              <a:rPr lang="en-GB" sz="4400" dirty="0" smtClean="0">
                <a:solidFill>
                  <a:schemeClr val="bg1"/>
                </a:solidFill>
              </a:rPr>
              <a:t>Audience questions</a:t>
            </a:r>
            <a:endParaRPr lang="en-GB" sz="4400" dirty="0">
              <a:solidFill>
                <a:schemeClr val="bg1"/>
              </a:solidFill>
            </a:endParaRPr>
          </a:p>
        </p:txBody>
      </p:sp>
      <p:sp>
        <p:nvSpPr>
          <p:cNvPr id="31" name="Subtitle 17"/>
          <p:cNvSpPr txBox="1">
            <a:spLocks/>
          </p:cNvSpPr>
          <p:nvPr/>
        </p:nvSpPr>
        <p:spPr>
          <a:xfrm>
            <a:off x="3419872" y="2847600"/>
            <a:ext cx="5207288" cy="1314450"/>
          </a:xfrm>
          <a:prstGeom prst="rect">
            <a:avLst/>
          </a:prstGeom>
        </p:spPr>
        <p:txBody>
          <a:bodyPr/>
          <a:lstStyle>
            <a:lvl1pPr marL="342900" indent="-342900" algn="l" defTabSz="914400" rtl="0" eaLnBrk="1" latinLnBrk="0" hangingPunct="1">
              <a:spcBef>
                <a:spcPct val="20000"/>
              </a:spcBef>
              <a:buClr>
                <a:srgbClr val="E30613"/>
              </a:buClr>
              <a:buSzPct val="90000"/>
              <a:buFont typeface="Wingdings" charset="2"/>
              <a:buChar char="§"/>
              <a:defRPr sz="2000" kern="1200">
                <a:solidFill>
                  <a:schemeClr val="tx2"/>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E30613"/>
              </a:buClr>
              <a:buSzPct val="90000"/>
              <a:buFont typeface="Wingdings" charset="2"/>
              <a:buChar char="§"/>
              <a:defRPr sz="18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E30613"/>
              </a:buClr>
              <a:buSzPct val="90000"/>
              <a:buFont typeface="Wingdings" charset="2"/>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E30613"/>
              </a:buClr>
              <a:buSzPct val="90000"/>
              <a:buFont typeface="Wingdings" charset="2"/>
              <a:buChar char="§"/>
              <a:defRPr sz="14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E30613"/>
              </a:buClr>
              <a:buSzPct val="90000"/>
              <a:buFont typeface="Wingdings" charset="2"/>
              <a:buChar char="§"/>
              <a:defRPr sz="14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dirty="0"/>
          </a:p>
        </p:txBody>
      </p:sp>
    </p:spTree>
    <p:extLst>
      <p:ext uri="{BB962C8B-B14F-4D97-AF65-F5344CB8AC3E}">
        <p14:creationId xmlns:p14="http://schemas.microsoft.com/office/powerpoint/2010/main" val="2827393955"/>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Slide Number Placeholder 2"/>
          <p:cNvSpPr>
            <a:spLocks noGrp="1"/>
          </p:cNvSpPr>
          <p:nvPr>
            <p:ph type="sldNum" sz="quarter" idx="4294967295"/>
          </p:nvPr>
        </p:nvSpPr>
        <p:spPr>
          <a:xfrm>
            <a:off x="-95277" y="5195417"/>
            <a:ext cx="2133600" cy="273844"/>
          </a:xfrm>
          <a:prstGeom prst="rect">
            <a:avLst/>
          </a:prstGeom>
        </p:spPr>
        <p:txBody>
          <a:bodyPr/>
          <a:lstStyle/>
          <a:p>
            <a:fld id="{E52D2AFC-71C4-4511-B128-4ECEE52D3027}" type="slidenum">
              <a:rPr lang="en-ZA" smtClean="0"/>
              <a:pPr/>
              <a:t>5</a:t>
            </a:fld>
            <a:endParaRPr lang="en-ZA" dirty="0"/>
          </a:p>
        </p:txBody>
      </p:sp>
      <p:sp>
        <p:nvSpPr>
          <p:cNvPr id="4" name="Title 1"/>
          <p:cNvSpPr txBox="1">
            <a:spLocks/>
          </p:cNvSpPr>
          <p:nvPr/>
        </p:nvSpPr>
        <p:spPr>
          <a:xfrm>
            <a:off x="1583668" y="1603806"/>
            <a:ext cx="6064992" cy="69600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kern="1200">
                <a:solidFill>
                  <a:schemeClr val="tx1">
                    <a:lumMod val="75000"/>
                    <a:lumOff val="25000"/>
                  </a:schemeClr>
                </a:solidFill>
                <a:latin typeface="+mj-lt"/>
                <a:ea typeface="+mj-ea"/>
                <a:cs typeface="+mj-cs"/>
              </a:defRPr>
            </a:lvl1pPr>
          </a:lstStyle>
          <a:p>
            <a:endParaRPr lang="en-GB" sz="1500" b="1" dirty="0">
              <a:solidFill>
                <a:schemeClr val="tx1">
                  <a:lumMod val="60000"/>
                  <a:lumOff val="40000"/>
                </a:schemeClr>
              </a:solidFill>
            </a:endParaRPr>
          </a:p>
        </p:txBody>
      </p:sp>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0688" y="358601"/>
            <a:ext cx="1413907" cy="581445"/>
          </a:xfrm>
          <a:prstGeom prst="rect">
            <a:avLst/>
          </a:prstGeom>
        </p:spPr>
      </p:pic>
      <p:grpSp>
        <p:nvGrpSpPr>
          <p:cNvPr id="21" name="Group 4"/>
          <p:cNvGrpSpPr>
            <a:grpSpLocks noChangeAspect="1"/>
          </p:cNvGrpSpPr>
          <p:nvPr/>
        </p:nvGrpSpPr>
        <p:grpSpPr bwMode="auto">
          <a:xfrm rot="6269578">
            <a:off x="2411288" y="-2217623"/>
            <a:ext cx="5906149" cy="8685660"/>
            <a:chOff x="3462" y="666"/>
            <a:chExt cx="2206" cy="1241"/>
          </a:xfrm>
        </p:grpSpPr>
        <p:sp>
          <p:nvSpPr>
            <p:cNvPr id="22" name="Freeform 5"/>
            <p:cNvSpPr>
              <a:spLocks/>
            </p:cNvSpPr>
            <p:nvPr/>
          </p:nvSpPr>
          <p:spPr bwMode="auto">
            <a:xfrm>
              <a:off x="3462" y="666"/>
              <a:ext cx="2206" cy="1239"/>
            </a:xfrm>
            <a:custGeom>
              <a:avLst/>
              <a:gdLst>
                <a:gd name="T0" fmla="*/ 0 w 1912"/>
                <a:gd name="T1" fmla="*/ 0 h 1163"/>
                <a:gd name="T2" fmla="*/ 0 w 1912"/>
                <a:gd name="T3" fmla="*/ 0 h 1163"/>
                <a:gd name="T4" fmla="*/ 99 w 1912"/>
                <a:gd name="T5" fmla="*/ 582 h 1163"/>
                <a:gd name="T6" fmla="*/ 1912 w 1912"/>
                <a:gd name="T7" fmla="*/ 1163 h 1163"/>
                <a:gd name="T8" fmla="*/ 0 w 1912"/>
                <a:gd name="T9" fmla="*/ 0 h 1163"/>
                <a:gd name="connsiteX0" fmla="*/ 2630 w 10000"/>
                <a:gd name="connsiteY0" fmla="*/ 1199 h 10000"/>
                <a:gd name="connsiteX1" fmla="*/ 0 w 10000"/>
                <a:gd name="connsiteY1" fmla="*/ 0 h 10000"/>
                <a:gd name="connsiteX2" fmla="*/ 518 w 10000"/>
                <a:gd name="connsiteY2" fmla="*/ 5004 h 10000"/>
                <a:gd name="connsiteX3" fmla="*/ 10000 w 10000"/>
                <a:gd name="connsiteY3" fmla="*/ 10000 h 10000"/>
                <a:gd name="connsiteX4" fmla="*/ 2630 w 10000"/>
                <a:gd name="connsiteY4" fmla="*/ 1199 h 10000"/>
                <a:gd name="connsiteX0" fmla="*/ 2125 w 9495"/>
                <a:gd name="connsiteY0" fmla="*/ 0 h 8801"/>
                <a:gd name="connsiteX1" fmla="*/ 1284 w 9495"/>
                <a:gd name="connsiteY1" fmla="*/ 1130 h 8801"/>
                <a:gd name="connsiteX2" fmla="*/ 13 w 9495"/>
                <a:gd name="connsiteY2" fmla="*/ 3805 h 8801"/>
                <a:gd name="connsiteX3" fmla="*/ 9495 w 9495"/>
                <a:gd name="connsiteY3" fmla="*/ 8801 h 8801"/>
                <a:gd name="connsiteX4" fmla="*/ 2125 w 9495"/>
                <a:gd name="connsiteY4" fmla="*/ 0 h 8801"/>
                <a:gd name="connsiteX0" fmla="*/ 7807 w 10000"/>
                <a:gd name="connsiteY0" fmla="*/ 0 h 13381"/>
                <a:gd name="connsiteX1" fmla="*/ 1352 w 10000"/>
                <a:gd name="connsiteY1" fmla="*/ 4665 h 13381"/>
                <a:gd name="connsiteX2" fmla="*/ 14 w 10000"/>
                <a:gd name="connsiteY2" fmla="*/ 7704 h 13381"/>
                <a:gd name="connsiteX3" fmla="*/ 10000 w 10000"/>
                <a:gd name="connsiteY3" fmla="*/ 13381 h 13381"/>
                <a:gd name="connsiteX4" fmla="*/ 7807 w 10000"/>
                <a:gd name="connsiteY4" fmla="*/ 0 h 13381"/>
                <a:gd name="connsiteX0" fmla="*/ 9308 w 11501"/>
                <a:gd name="connsiteY0" fmla="*/ 0 h 13381"/>
                <a:gd name="connsiteX1" fmla="*/ 2853 w 11501"/>
                <a:gd name="connsiteY1" fmla="*/ 4665 h 13381"/>
                <a:gd name="connsiteX2" fmla="*/ 7 w 11501"/>
                <a:gd name="connsiteY2" fmla="*/ 3947 h 13381"/>
                <a:gd name="connsiteX3" fmla="*/ 11501 w 11501"/>
                <a:gd name="connsiteY3" fmla="*/ 13381 h 13381"/>
                <a:gd name="connsiteX4" fmla="*/ 9308 w 11501"/>
                <a:gd name="connsiteY4" fmla="*/ 0 h 13381"/>
                <a:gd name="connsiteX0" fmla="*/ 9309 w 11502"/>
                <a:gd name="connsiteY0" fmla="*/ 0 h 13381"/>
                <a:gd name="connsiteX1" fmla="*/ 2386 w 11502"/>
                <a:gd name="connsiteY1" fmla="*/ 1298 h 13381"/>
                <a:gd name="connsiteX2" fmla="*/ 8 w 11502"/>
                <a:gd name="connsiteY2" fmla="*/ 3947 h 13381"/>
                <a:gd name="connsiteX3" fmla="*/ 11502 w 11502"/>
                <a:gd name="connsiteY3" fmla="*/ 13381 h 13381"/>
                <a:gd name="connsiteX4" fmla="*/ 9309 w 11502"/>
                <a:gd name="connsiteY4" fmla="*/ 0 h 13381"/>
                <a:gd name="connsiteX0" fmla="*/ 9344 w 11537"/>
                <a:gd name="connsiteY0" fmla="*/ 0 h 13381"/>
                <a:gd name="connsiteX1" fmla="*/ 2421 w 11537"/>
                <a:gd name="connsiteY1" fmla="*/ 1298 h 13381"/>
                <a:gd name="connsiteX2" fmla="*/ 43 w 11537"/>
                <a:gd name="connsiteY2" fmla="*/ 3947 h 13381"/>
                <a:gd name="connsiteX3" fmla="*/ 11537 w 11537"/>
                <a:gd name="connsiteY3" fmla="*/ 13381 h 13381"/>
                <a:gd name="connsiteX4" fmla="*/ 9344 w 11537"/>
                <a:gd name="connsiteY4" fmla="*/ 0 h 13381"/>
                <a:gd name="connsiteX0" fmla="*/ 9314 w 11507"/>
                <a:gd name="connsiteY0" fmla="*/ 0 h 13381"/>
                <a:gd name="connsiteX1" fmla="*/ 3871 w 11507"/>
                <a:gd name="connsiteY1" fmla="*/ 1839 h 13381"/>
                <a:gd name="connsiteX2" fmla="*/ 13 w 11507"/>
                <a:gd name="connsiteY2" fmla="*/ 3947 h 13381"/>
                <a:gd name="connsiteX3" fmla="*/ 11507 w 11507"/>
                <a:gd name="connsiteY3" fmla="*/ 13381 h 13381"/>
                <a:gd name="connsiteX4" fmla="*/ 9314 w 11507"/>
                <a:gd name="connsiteY4" fmla="*/ 0 h 13381"/>
                <a:gd name="connsiteX0" fmla="*/ 9301 w 11494"/>
                <a:gd name="connsiteY0" fmla="*/ 0 h 13381"/>
                <a:gd name="connsiteX1" fmla="*/ 3858 w 11494"/>
                <a:gd name="connsiteY1" fmla="*/ 1839 h 13381"/>
                <a:gd name="connsiteX2" fmla="*/ 0 w 11494"/>
                <a:gd name="connsiteY2" fmla="*/ 3947 h 13381"/>
                <a:gd name="connsiteX3" fmla="*/ 11494 w 11494"/>
                <a:gd name="connsiteY3" fmla="*/ 13381 h 13381"/>
                <a:gd name="connsiteX4" fmla="*/ 9301 w 11494"/>
                <a:gd name="connsiteY4" fmla="*/ 0 h 13381"/>
                <a:gd name="connsiteX0" fmla="*/ 9301 w 11494"/>
                <a:gd name="connsiteY0" fmla="*/ 0 h 13381"/>
                <a:gd name="connsiteX1" fmla="*/ 4386 w 11494"/>
                <a:gd name="connsiteY1" fmla="*/ 2058 h 13381"/>
                <a:gd name="connsiteX2" fmla="*/ 0 w 11494"/>
                <a:gd name="connsiteY2" fmla="*/ 3947 h 13381"/>
                <a:gd name="connsiteX3" fmla="*/ 11494 w 11494"/>
                <a:gd name="connsiteY3" fmla="*/ 13381 h 13381"/>
                <a:gd name="connsiteX4" fmla="*/ 9301 w 11494"/>
                <a:gd name="connsiteY4" fmla="*/ 0 h 13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4" h="13381">
                  <a:moveTo>
                    <a:pt x="9301" y="0"/>
                  </a:moveTo>
                  <a:lnTo>
                    <a:pt x="4386" y="2058"/>
                  </a:lnTo>
                  <a:cubicBezTo>
                    <a:pt x="2139" y="2969"/>
                    <a:pt x="1838" y="3051"/>
                    <a:pt x="0" y="3947"/>
                  </a:cubicBezTo>
                  <a:lnTo>
                    <a:pt x="11494" y="13381"/>
                  </a:lnTo>
                  <a:lnTo>
                    <a:pt x="9301" y="0"/>
                  </a:lnTo>
                  <a:close/>
                </a:path>
              </a:pathLst>
            </a:custGeom>
            <a:solidFill>
              <a:schemeClr val="accent6">
                <a:alpha val="76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 name="Freeform 6"/>
            <p:cNvSpPr>
              <a:spLocks/>
            </p:cNvSpPr>
            <p:nvPr/>
          </p:nvSpPr>
          <p:spPr bwMode="auto">
            <a:xfrm>
              <a:off x="3756" y="742"/>
              <a:ext cx="1912" cy="1163"/>
            </a:xfrm>
            <a:custGeom>
              <a:avLst/>
              <a:gdLst>
                <a:gd name="T0" fmla="*/ 0 w 1912"/>
                <a:gd name="T1" fmla="*/ 0 h 1163"/>
                <a:gd name="T2" fmla="*/ 0 w 1912"/>
                <a:gd name="T3" fmla="*/ 0 h 1163"/>
                <a:gd name="T4" fmla="*/ 99 w 1912"/>
                <a:gd name="T5" fmla="*/ 582 h 1163"/>
                <a:gd name="T6" fmla="*/ 1912 w 1912"/>
                <a:gd name="T7" fmla="*/ 1163 h 1163"/>
                <a:gd name="T8" fmla="*/ 0 w 1912"/>
                <a:gd name="T9" fmla="*/ 0 h 1163"/>
              </a:gdLst>
              <a:ahLst/>
              <a:cxnLst>
                <a:cxn ang="0">
                  <a:pos x="T0" y="T1"/>
                </a:cxn>
                <a:cxn ang="0">
                  <a:pos x="T2" y="T3"/>
                </a:cxn>
                <a:cxn ang="0">
                  <a:pos x="T4" y="T5"/>
                </a:cxn>
                <a:cxn ang="0">
                  <a:pos x="T6" y="T7"/>
                </a:cxn>
                <a:cxn ang="0">
                  <a:pos x="T8" y="T9"/>
                </a:cxn>
              </a:cxnLst>
              <a:rect l="0" t="0" r="r" b="b"/>
              <a:pathLst>
                <a:path w="1912" h="1163">
                  <a:moveTo>
                    <a:pt x="0" y="0"/>
                  </a:moveTo>
                  <a:lnTo>
                    <a:pt x="0" y="0"/>
                  </a:lnTo>
                  <a:lnTo>
                    <a:pt x="99" y="582"/>
                  </a:lnTo>
                  <a:lnTo>
                    <a:pt x="1912" y="116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AutoShape 3"/>
            <p:cNvSpPr>
              <a:spLocks noChangeAspect="1" noChangeArrowheads="1" noTextEdit="1"/>
            </p:cNvSpPr>
            <p:nvPr/>
          </p:nvSpPr>
          <p:spPr bwMode="auto">
            <a:xfrm>
              <a:off x="3758" y="744"/>
              <a:ext cx="1908" cy="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25" name="Freeform 45"/>
          <p:cNvSpPr>
            <a:spLocks/>
          </p:cNvSpPr>
          <p:nvPr/>
        </p:nvSpPr>
        <p:spPr bwMode="auto">
          <a:xfrm rot="12701044">
            <a:off x="7548798" y="511510"/>
            <a:ext cx="1064977" cy="382032"/>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rgbClr val="F26722">
              <a:alpha val="67843"/>
            </a:srgbClr>
          </a:solidFill>
          <a:ln>
            <a:noFill/>
          </a:ln>
          <a:extLst/>
        </p:spPr>
        <p:txBody>
          <a:bodyPr vert="horz" wrap="square" lIns="91440" tIns="45720" rIns="91440" bIns="45720" numCol="1" anchor="t" anchorCtr="0" compatLnSpc="1">
            <a:prstTxWarp prst="textNoShape">
              <a:avLst/>
            </a:prstTxWarp>
          </a:bodyPr>
          <a:lstStyle/>
          <a:p>
            <a:r>
              <a:rPr lang="en-GB" dirty="0"/>
              <a:t>   </a:t>
            </a:r>
          </a:p>
        </p:txBody>
      </p:sp>
      <p:sp>
        <p:nvSpPr>
          <p:cNvPr id="2" name="Isosceles Triangle 1"/>
          <p:cNvSpPr/>
          <p:nvPr/>
        </p:nvSpPr>
        <p:spPr>
          <a:xfrm rot="499524">
            <a:off x="90889" y="2089205"/>
            <a:ext cx="4717902" cy="2914814"/>
          </a:xfrm>
          <a:prstGeom prst="triangle">
            <a:avLst>
              <a:gd name="adj" fmla="val 14037"/>
            </a:avLst>
          </a:prstGeom>
          <a:solidFill>
            <a:srgbClr val="F26722">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6" name="Picture 2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0973304">
            <a:off x="8409195" y="201378"/>
            <a:ext cx="599685" cy="382624"/>
          </a:xfrm>
          <a:prstGeom prst="rect">
            <a:avLst/>
          </a:prstGeom>
        </p:spPr>
      </p:pic>
      <p:sp>
        <p:nvSpPr>
          <p:cNvPr id="27" name="Freeform 45"/>
          <p:cNvSpPr>
            <a:spLocks/>
          </p:cNvSpPr>
          <p:nvPr/>
        </p:nvSpPr>
        <p:spPr bwMode="auto">
          <a:xfrm rot="8166994">
            <a:off x="5286548" y="-1232508"/>
            <a:ext cx="706536" cy="2603321"/>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chemeClr val="bg1">
              <a:alpha val="9000"/>
            </a:schemeClr>
          </a:solidFill>
          <a:ln>
            <a:noFill/>
          </a:ln>
          <a:extLst/>
        </p:spPr>
        <p:txBody>
          <a:bodyPr vert="horz" wrap="square" lIns="91440" tIns="45720" rIns="91440" bIns="45720" numCol="1" anchor="t" anchorCtr="0" compatLnSpc="1">
            <a:prstTxWarp prst="textNoShape">
              <a:avLst/>
            </a:prstTxWarp>
          </a:bodyPr>
          <a:lstStyle/>
          <a:p>
            <a:r>
              <a:rPr lang="en-GB" dirty="0"/>
              <a:t>   </a:t>
            </a:r>
          </a:p>
        </p:txBody>
      </p:sp>
      <p:sp>
        <p:nvSpPr>
          <p:cNvPr id="28" name="Freeform 45"/>
          <p:cNvSpPr>
            <a:spLocks/>
          </p:cNvSpPr>
          <p:nvPr/>
        </p:nvSpPr>
        <p:spPr bwMode="auto">
          <a:xfrm rot="16953797">
            <a:off x="2175298" y="4256466"/>
            <a:ext cx="706536" cy="1556807"/>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chemeClr val="bg1">
              <a:alpha val="19000"/>
            </a:schemeClr>
          </a:solidFill>
          <a:ln>
            <a:noFill/>
          </a:ln>
          <a:extLst/>
        </p:spPr>
        <p:txBody>
          <a:bodyPr vert="horz" wrap="square" lIns="91440" tIns="45720" rIns="91440" bIns="45720" numCol="1" anchor="t" anchorCtr="0" compatLnSpc="1">
            <a:prstTxWarp prst="textNoShape">
              <a:avLst/>
            </a:prstTxWarp>
          </a:bodyPr>
          <a:lstStyle/>
          <a:p>
            <a:r>
              <a:rPr lang="en-GB" dirty="0"/>
              <a:t>   </a:t>
            </a:r>
          </a:p>
        </p:txBody>
      </p:sp>
      <p:pic>
        <p:nvPicPr>
          <p:cNvPr id="29" name="Picture 2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3225757">
            <a:off x="103692" y="1995339"/>
            <a:ext cx="412567" cy="263235"/>
          </a:xfrm>
          <a:prstGeom prst="rect">
            <a:avLst/>
          </a:prstGeom>
        </p:spPr>
      </p:pic>
      <p:sp>
        <p:nvSpPr>
          <p:cNvPr id="30" name="Freeform 45"/>
          <p:cNvSpPr>
            <a:spLocks/>
          </p:cNvSpPr>
          <p:nvPr/>
        </p:nvSpPr>
        <p:spPr bwMode="auto">
          <a:xfrm rot="11867182">
            <a:off x="1108903" y="1441882"/>
            <a:ext cx="706536" cy="1556807"/>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chemeClr val="accent6">
              <a:alpha val="19000"/>
            </a:schemeClr>
          </a:solidFill>
          <a:ln>
            <a:noFill/>
          </a:ln>
          <a:extLst/>
        </p:spPr>
        <p:txBody>
          <a:bodyPr vert="horz" wrap="square" lIns="91440" tIns="45720" rIns="91440" bIns="45720" numCol="1" anchor="t" anchorCtr="0" compatLnSpc="1">
            <a:prstTxWarp prst="textNoShape">
              <a:avLst/>
            </a:prstTxWarp>
          </a:bodyPr>
          <a:lstStyle/>
          <a:p>
            <a:r>
              <a:rPr lang="en-GB" dirty="0"/>
              <a:t>   </a:t>
            </a:r>
          </a:p>
        </p:txBody>
      </p:sp>
      <p:sp>
        <p:nvSpPr>
          <p:cNvPr id="20" name="Title 16"/>
          <p:cNvSpPr txBox="1">
            <a:spLocks/>
          </p:cNvSpPr>
          <p:nvPr/>
        </p:nvSpPr>
        <p:spPr>
          <a:xfrm>
            <a:off x="2865158" y="2703557"/>
            <a:ext cx="5216128" cy="636587"/>
          </a:xfrm>
          <a:prstGeom prst="rect">
            <a:avLst/>
          </a:prstGeom>
        </p:spPr>
        <p:txBody>
          <a:bodyPr/>
          <a:lstStyle>
            <a:lvl1pPr algn="l" defTabSz="914400" rtl="0" eaLnBrk="1" latinLnBrk="0" hangingPunct="1">
              <a:spcBef>
                <a:spcPct val="0"/>
              </a:spcBef>
              <a:buNone/>
              <a:defRPr sz="2000" b="1" kern="1200">
                <a:solidFill>
                  <a:schemeClr val="tx1"/>
                </a:solidFill>
                <a:latin typeface="Arial" panose="020B0604020202020204" pitchFamily="34" charset="0"/>
                <a:ea typeface="+mj-ea"/>
                <a:cs typeface="Arial" panose="020B0604020202020204" pitchFamily="34" charset="0"/>
              </a:defRPr>
            </a:lvl1pPr>
          </a:lstStyle>
          <a:p>
            <a:r>
              <a:rPr lang="en-GB" sz="4400" dirty="0" smtClean="0">
                <a:solidFill>
                  <a:schemeClr val="bg1"/>
                </a:solidFill>
              </a:rPr>
              <a:t>Panel</a:t>
            </a:r>
            <a:endParaRPr lang="en-GB" sz="4400" dirty="0">
              <a:solidFill>
                <a:schemeClr val="bg1"/>
              </a:solidFill>
            </a:endParaRPr>
          </a:p>
        </p:txBody>
      </p:sp>
      <p:sp>
        <p:nvSpPr>
          <p:cNvPr id="31" name="Subtitle 17"/>
          <p:cNvSpPr txBox="1">
            <a:spLocks/>
          </p:cNvSpPr>
          <p:nvPr/>
        </p:nvSpPr>
        <p:spPr>
          <a:xfrm>
            <a:off x="3419872" y="2847600"/>
            <a:ext cx="5207288" cy="1314450"/>
          </a:xfrm>
          <a:prstGeom prst="rect">
            <a:avLst/>
          </a:prstGeom>
        </p:spPr>
        <p:txBody>
          <a:bodyPr/>
          <a:lstStyle>
            <a:lvl1pPr marL="342900" indent="-342900" algn="l" defTabSz="914400" rtl="0" eaLnBrk="1" latinLnBrk="0" hangingPunct="1">
              <a:spcBef>
                <a:spcPct val="20000"/>
              </a:spcBef>
              <a:buClr>
                <a:srgbClr val="E30613"/>
              </a:buClr>
              <a:buSzPct val="90000"/>
              <a:buFont typeface="Wingdings" charset="2"/>
              <a:buChar char="§"/>
              <a:defRPr sz="2000" kern="1200">
                <a:solidFill>
                  <a:schemeClr val="tx2"/>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E30613"/>
              </a:buClr>
              <a:buSzPct val="90000"/>
              <a:buFont typeface="Wingdings" charset="2"/>
              <a:buChar char="§"/>
              <a:defRPr sz="18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E30613"/>
              </a:buClr>
              <a:buSzPct val="90000"/>
              <a:buFont typeface="Wingdings" charset="2"/>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E30613"/>
              </a:buClr>
              <a:buSzPct val="90000"/>
              <a:buFont typeface="Wingdings" charset="2"/>
              <a:buChar char="§"/>
              <a:defRPr sz="14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E30613"/>
              </a:buClr>
              <a:buSzPct val="90000"/>
              <a:buFont typeface="Wingdings" charset="2"/>
              <a:buChar char="§"/>
              <a:defRPr sz="14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dirty="0"/>
          </a:p>
        </p:txBody>
      </p:sp>
    </p:spTree>
    <p:extLst>
      <p:ext uri="{BB962C8B-B14F-4D97-AF65-F5344CB8AC3E}">
        <p14:creationId xmlns:p14="http://schemas.microsoft.com/office/powerpoint/2010/main" val="215851684"/>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0" y="0"/>
            <a:ext cx="9137483" cy="5287746"/>
          </a:xfrm>
          <a:prstGeom prst="rect">
            <a:avLst/>
          </a:prstGeom>
        </p:spPr>
      </p:pic>
      <p:sp>
        <p:nvSpPr>
          <p:cNvPr id="5" name="Content Placeholder 1"/>
          <p:cNvSpPr txBox="1">
            <a:spLocks/>
          </p:cNvSpPr>
          <p:nvPr/>
        </p:nvSpPr>
        <p:spPr>
          <a:xfrm>
            <a:off x="1043609" y="1203598"/>
            <a:ext cx="7200800" cy="3312368"/>
          </a:xfrm>
          <a:prstGeom prst="rect">
            <a:avLst/>
          </a:prstGeom>
          <a:solidFill>
            <a:srgbClr val="F26722">
              <a:alpha val="12941"/>
            </a:srgbClr>
          </a:solidFill>
        </p:spPr>
        <p:txBody>
          <a:bodyPr/>
          <a:lstStyle>
            <a:lvl1pPr marL="342900" indent="-3429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lumMod val="50000"/>
                    <a:lumOff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b="1" dirty="0" smtClean="0">
                <a:solidFill>
                  <a:srgbClr val="F26722"/>
                </a:solidFill>
              </a:rPr>
              <a:t>Moderator - </a:t>
            </a:r>
            <a:r>
              <a:rPr lang="en-GB" sz="1800" dirty="0" smtClean="0">
                <a:solidFill>
                  <a:schemeClr val="dk1"/>
                </a:solidFill>
              </a:rPr>
              <a:t>David Pringle</a:t>
            </a:r>
            <a:endParaRPr lang="en-GB" sz="1800" b="1" dirty="0" smtClean="0">
              <a:solidFill>
                <a:schemeClr val="dk1"/>
              </a:solidFill>
            </a:endParaRPr>
          </a:p>
          <a:p>
            <a:pPr marL="0" indent="0"/>
            <a:endParaRPr lang="en-GB" b="1" dirty="0" smtClean="0"/>
          </a:p>
          <a:p>
            <a:pPr marL="0" indent="0">
              <a:buFont typeface="Arial" panose="020B0604020202020204" pitchFamily="34" charset="0"/>
              <a:buNone/>
            </a:pPr>
            <a:r>
              <a:rPr lang="en-GB" b="1" dirty="0" err="1" smtClean="0">
                <a:solidFill>
                  <a:srgbClr val="F26722"/>
                </a:solidFill>
              </a:rPr>
              <a:t>Panelists</a:t>
            </a:r>
            <a:endParaRPr lang="en-GB" dirty="0" smtClean="0">
              <a:solidFill>
                <a:srgbClr val="F26722"/>
              </a:solidFill>
            </a:endParaRPr>
          </a:p>
          <a:p>
            <a:pPr>
              <a:buClr>
                <a:srgbClr val="F26722"/>
              </a:buClr>
              <a:buFont typeface="Wingdings" panose="05000000000000000000" pitchFamily="2" charset="2"/>
              <a:buChar char="§"/>
            </a:pPr>
            <a:r>
              <a:rPr lang="en-GB" sz="1800" dirty="0" smtClean="0">
                <a:solidFill>
                  <a:schemeClr val="dk1"/>
                </a:solidFill>
              </a:rPr>
              <a:t>Dan </a:t>
            </a:r>
            <a:r>
              <a:rPr lang="en-GB" sz="1800" dirty="0">
                <a:solidFill>
                  <a:schemeClr val="dk1"/>
                </a:solidFill>
              </a:rPr>
              <a:t>Warren</a:t>
            </a:r>
            <a:r>
              <a:rPr lang="en-GB" sz="1800" dirty="0" smtClean="0">
                <a:solidFill>
                  <a:schemeClr val="dk1"/>
                </a:solidFill>
              </a:rPr>
              <a:t>, </a:t>
            </a:r>
            <a:r>
              <a:rPr lang="en-GB" sz="1800" b="1" dirty="0" smtClean="0">
                <a:solidFill>
                  <a:schemeClr val="dk1"/>
                </a:solidFill>
              </a:rPr>
              <a:t>Samsung</a:t>
            </a:r>
          </a:p>
          <a:p>
            <a:pPr>
              <a:buClr>
                <a:srgbClr val="F26722"/>
              </a:buClr>
              <a:buFont typeface="Wingdings" panose="05000000000000000000" pitchFamily="2" charset="2"/>
              <a:buChar char="§"/>
            </a:pPr>
            <a:r>
              <a:rPr lang="en-GB" sz="1800" dirty="0">
                <a:solidFill>
                  <a:schemeClr val="dk1"/>
                </a:solidFill>
              </a:rPr>
              <a:t>Peter Virk</a:t>
            </a:r>
            <a:r>
              <a:rPr lang="en-GB" sz="1800" dirty="0" smtClean="0">
                <a:solidFill>
                  <a:schemeClr val="dk1"/>
                </a:solidFill>
              </a:rPr>
              <a:t>, </a:t>
            </a:r>
            <a:r>
              <a:rPr lang="en-GB" sz="1800" b="1" dirty="0">
                <a:solidFill>
                  <a:schemeClr val="dk1"/>
                </a:solidFill>
              </a:rPr>
              <a:t>Jaguar Land </a:t>
            </a:r>
            <a:r>
              <a:rPr lang="en-GB" sz="1800" b="1" dirty="0" smtClean="0">
                <a:solidFill>
                  <a:schemeClr val="dk1"/>
                </a:solidFill>
              </a:rPr>
              <a:t>Rover</a:t>
            </a:r>
          </a:p>
          <a:p>
            <a:pPr>
              <a:buClr>
                <a:srgbClr val="F26722"/>
              </a:buClr>
              <a:buFont typeface="Wingdings" panose="05000000000000000000" pitchFamily="2" charset="2"/>
              <a:buChar char="§"/>
            </a:pPr>
            <a:r>
              <a:rPr lang="en-US" sz="1800" dirty="0">
                <a:solidFill>
                  <a:schemeClr val="tx1"/>
                </a:solidFill>
              </a:rPr>
              <a:t>Seizo </a:t>
            </a:r>
            <a:r>
              <a:rPr lang="en-US" sz="1800" dirty="0" err="1">
                <a:solidFill>
                  <a:schemeClr val="tx1"/>
                </a:solidFill>
              </a:rPr>
              <a:t>Onoe</a:t>
            </a:r>
            <a:r>
              <a:rPr lang="en-US" sz="1800" dirty="0">
                <a:solidFill>
                  <a:schemeClr val="dk1"/>
                </a:solidFill>
              </a:rPr>
              <a:t>,</a:t>
            </a:r>
            <a:r>
              <a:rPr lang="en-GB" sz="1800" dirty="0">
                <a:solidFill>
                  <a:schemeClr val="dk1"/>
                </a:solidFill>
              </a:rPr>
              <a:t> </a:t>
            </a:r>
            <a:r>
              <a:rPr lang="en-GB" sz="1800" b="1" dirty="0" smtClean="0">
                <a:solidFill>
                  <a:schemeClr val="dk1"/>
                </a:solidFill>
              </a:rPr>
              <a:t>NTT </a:t>
            </a:r>
            <a:r>
              <a:rPr lang="en-GB" sz="1800" b="1" dirty="0">
                <a:solidFill>
                  <a:schemeClr val="dk1"/>
                </a:solidFill>
              </a:rPr>
              <a:t>DOCOMO, </a:t>
            </a:r>
            <a:r>
              <a:rPr lang="en-GB" sz="1800" b="1" dirty="0" smtClean="0">
                <a:solidFill>
                  <a:schemeClr val="dk1"/>
                </a:solidFill>
              </a:rPr>
              <a:t>INC</a:t>
            </a:r>
          </a:p>
          <a:p>
            <a:pPr>
              <a:buClr>
                <a:srgbClr val="F26722"/>
              </a:buClr>
              <a:buFont typeface="Wingdings" panose="05000000000000000000" pitchFamily="2" charset="2"/>
              <a:buChar char="§"/>
            </a:pPr>
            <a:r>
              <a:rPr lang="en-GB" sz="1800" dirty="0">
                <a:solidFill>
                  <a:schemeClr val="dk1"/>
                </a:solidFill>
              </a:rPr>
              <a:t>Adam </a:t>
            </a:r>
            <a:r>
              <a:rPr lang="en-GB" sz="1800" dirty="0" err="1">
                <a:solidFill>
                  <a:schemeClr val="dk1"/>
                </a:solidFill>
              </a:rPr>
              <a:t>Koeppe</a:t>
            </a:r>
            <a:r>
              <a:rPr lang="en-GB" sz="1800" dirty="0" smtClean="0">
                <a:solidFill>
                  <a:schemeClr val="dk1"/>
                </a:solidFill>
              </a:rPr>
              <a:t>, </a:t>
            </a:r>
            <a:r>
              <a:rPr lang="en-GB" sz="1800" b="1" dirty="0">
                <a:solidFill>
                  <a:schemeClr val="dk1"/>
                </a:solidFill>
              </a:rPr>
              <a:t>Verizon</a:t>
            </a:r>
            <a:endParaRPr lang="en-GB" sz="1800" b="1" dirty="0">
              <a:solidFill>
                <a:srgbClr val="FF0000"/>
              </a:solidFill>
            </a:endParaRPr>
          </a:p>
          <a:p>
            <a:pPr marL="285750" indent="-285750"/>
            <a:endParaRPr lang="en-GB" sz="1800" b="1" dirty="0">
              <a:solidFill>
                <a:srgbClr val="FF0000"/>
              </a:solidFill>
            </a:endParaRPr>
          </a:p>
          <a:p>
            <a:pPr marL="285750" indent="-285750"/>
            <a:endParaRPr lang="en-GB" sz="1800" b="1" dirty="0">
              <a:solidFill>
                <a:srgbClr val="FF0000"/>
              </a:solidFill>
            </a:endParaRPr>
          </a:p>
          <a:p>
            <a:pPr marL="285750" indent="-285750"/>
            <a:endParaRPr lang="en-GB" sz="1800" b="1" dirty="0">
              <a:solidFill>
                <a:srgbClr val="FF0000"/>
              </a:solidFill>
            </a:endParaRPr>
          </a:p>
          <a:p>
            <a:endParaRPr lang="en-GB" dirty="0"/>
          </a:p>
        </p:txBody>
      </p:sp>
    </p:spTree>
    <p:extLst>
      <p:ext uri="{BB962C8B-B14F-4D97-AF65-F5344CB8AC3E}">
        <p14:creationId xmlns:p14="http://schemas.microsoft.com/office/powerpoint/2010/main" val="1767034484"/>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Slide Number Placeholder 2"/>
          <p:cNvSpPr>
            <a:spLocks noGrp="1"/>
          </p:cNvSpPr>
          <p:nvPr>
            <p:ph type="sldNum" sz="quarter" idx="4294967295"/>
          </p:nvPr>
        </p:nvSpPr>
        <p:spPr>
          <a:xfrm>
            <a:off x="-95277" y="5195417"/>
            <a:ext cx="2133600" cy="273844"/>
          </a:xfrm>
          <a:prstGeom prst="rect">
            <a:avLst/>
          </a:prstGeom>
        </p:spPr>
        <p:txBody>
          <a:bodyPr/>
          <a:lstStyle/>
          <a:p>
            <a:fld id="{E52D2AFC-71C4-4511-B128-4ECEE52D3027}" type="slidenum">
              <a:rPr lang="en-ZA" smtClean="0"/>
              <a:pPr/>
              <a:t>7</a:t>
            </a:fld>
            <a:endParaRPr lang="en-ZA" dirty="0"/>
          </a:p>
        </p:txBody>
      </p:sp>
      <p:sp>
        <p:nvSpPr>
          <p:cNvPr id="4" name="Title 1"/>
          <p:cNvSpPr txBox="1">
            <a:spLocks/>
          </p:cNvSpPr>
          <p:nvPr/>
        </p:nvSpPr>
        <p:spPr>
          <a:xfrm>
            <a:off x="1583668" y="1603806"/>
            <a:ext cx="6064992" cy="69600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kern="1200">
                <a:solidFill>
                  <a:schemeClr val="tx1">
                    <a:lumMod val="75000"/>
                    <a:lumOff val="25000"/>
                  </a:schemeClr>
                </a:solidFill>
                <a:latin typeface="+mj-lt"/>
                <a:ea typeface="+mj-ea"/>
                <a:cs typeface="+mj-cs"/>
              </a:defRPr>
            </a:lvl1pPr>
          </a:lstStyle>
          <a:p>
            <a:endParaRPr lang="en-GB" sz="1500" b="1" dirty="0">
              <a:solidFill>
                <a:schemeClr val="tx1">
                  <a:lumMod val="60000"/>
                  <a:lumOff val="40000"/>
                </a:schemeClr>
              </a:solidFill>
            </a:endParaRPr>
          </a:p>
        </p:txBody>
      </p:sp>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0688" y="358601"/>
            <a:ext cx="1413907" cy="581445"/>
          </a:xfrm>
          <a:prstGeom prst="rect">
            <a:avLst/>
          </a:prstGeom>
        </p:spPr>
      </p:pic>
      <p:grpSp>
        <p:nvGrpSpPr>
          <p:cNvPr id="21" name="Group 4"/>
          <p:cNvGrpSpPr>
            <a:grpSpLocks noChangeAspect="1"/>
          </p:cNvGrpSpPr>
          <p:nvPr/>
        </p:nvGrpSpPr>
        <p:grpSpPr bwMode="auto">
          <a:xfrm rot="6269578">
            <a:off x="2411288" y="-2217623"/>
            <a:ext cx="5906149" cy="8685660"/>
            <a:chOff x="3462" y="666"/>
            <a:chExt cx="2206" cy="1241"/>
          </a:xfrm>
        </p:grpSpPr>
        <p:sp>
          <p:nvSpPr>
            <p:cNvPr id="22" name="Freeform 5"/>
            <p:cNvSpPr>
              <a:spLocks/>
            </p:cNvSpPr>
            <p:nvPr/>
          </p:nvSpPr>
          <p:spPr bwMode="auto">
            <a:xfrm>
              <a:off x="3462" y="666"/>
              <a:ext cx="2206" cy="1239"/>
            </a:xfrm>
            <a:custGeom>
              <a:avLst/>
              <a:gdLst>
                <a:gd name="T0" fmla="*/ 0 w 1912"/>
                <a:gd name="T1" fmla="*/ 0 h 1163"/>
                <a:gd name="T2" fmla="*/ 0 w 1912"/>
                <a:gd name="T3" fmla="*/ 0 h 1163"/>
                <a:gd name="T4" fmla="*/ 99 w 1912"/>
                <a:gd name="T5" fmla="*/ 582 h 1163"/>
                <a:gd name="T6" fmla="*/ 1912 w 1912"/>
                <a:gd name="T7" fmla="*/ 1163 h 1163"/>
                <a:gd name="T8" fmla="*/ 0 w 1912"/>
                <a:gd name="T9" fmla="*/ 0 h 1163"/>
                <a:gd name="connsiteX0" fmla="*/ 2630 w 10000"/>
                <a:gd name="connsiteY0" fmla="*/ 1199 h 10000"/>
                <a:gd name="connsiteX1" fmla="*/ 0 w 10000"/>
                <a:gd name="connsiteY1" fmla="*/ 0 h 10000"/>
                <a:gd name="connsiteX2" fmla="*/ 518 w 10000"/>
                <a:gd name="connsiteY2" fmla="*/ 5004 h 10000"/>
                <a:gd name="connsiteX3" fmla="*/ 10000 w 10000"/>
                <a:gd name="connsiteY3" fmla="*/ 10000 h 10000"/>
                <a:gd name="connsiteX4" fmla="*/ 2630 w 10000"/>
                <a:gd name="connsiteY4" fmla="*/ 1199 h 10000"/>
                <a:gd name="connsiteX0" fmla="*/ 2125 w 9495"/>
                <a:gd name="connsiteY0" fmla="*/ 0 h 8801"/>
                <a:gd name="connsiteX1" fmla="*/ 1284 w 9495"/>
                <a:gd name="connsiteY1" fmla="*/ 1130 h 8801"/>
                <a:gd name="connsiteX2" fmla="*/ 13 w 9495"/>
                <a:gd name="connsiteY2" fmla="*/ 3805 h 8801"/>
                <a:gd name="connsiteX3" fmla="*/ 9495 w 9495"/>
                <a:gd name="connsiteY3" fmla="*/ 8801 h 8801"/>
                <a:gd name="connsiteX4" fmla="*/ 2125 w 9495"/>
                <a:gd name="connsiteY4" fmla="*/ 0 h 8801"/>
                <a:gd name="connsiteX0" fmla="*/ 7807 w 10000"/>
                <a:gd name="connsiteY0" fmla="*/ 0 h 13381"/>
                <a:gd name="connsiteX1" fmla="*/ 1352 w 10000"/>
                <a:gd name="connsiteY1" fmla="*/ 4665 h 13381"/>
                <a:gd name="connsiteX2" fmla="*/ 14 w 10000"/>
                <a:gd name="connsiteY2" fmla="*/ 7704 h 13381"/>
                <a:gd name="connsiteX3" fmla="*/ 10000 w 10000"/>
                <a:gd name="connsiteY3" fmla="*/ 13381 h 13381"/>
                <a:gd name="connsiteX4" fmla="*/ 7807 w 10000"/>
                <a:gd name="connsiteY4" fmla="*/ 0 h 13381"/>
                <a:gd name="connsiteX0" fmla="*/ 9308 w 11501"/>
                <a:gd name="connsiteY0" fmla="*/ 0 h 13381"/>
                <a:gd name="connsiteX1" fmla="*/ 2853 w 11501"/>
                <a:gd name="connsiteY1" fmla="*/ 4665 h 13381"/>
                <a:gd name="connsiteX2" fmla="*/ 7 w 11501"/>
                <a:gd name="connsiteY2" fmla="*/ 3947 h 13381"/>
                <a:gd name="connsiteX3" fmla="*/ 11501 w 11501"/>
                <a:gd name="connsiteY3" fmla="*/ 13381 h 13381"/>
                <a:gd name="connsiteX4" fmla="*/ 9308 w 11501"/>
                <a:gd name="connsiteY4" fmla="*/ 0 h 13381"/>
                <a:gd name="connsiteX0" fmla="*/ 9309 w 11502"/>
                <a:gd name="connsiteY0" fmla="*/ 0 h 13381"/>
                <a:gd name="connsiteX1" fmla="*/ 2386 w 11502"/>
                <a:gd name="connsiteY1" fmla="*/ 1298 h 13381"/>
                <a:gd name="connsiteX2" fmla="*/ 8 w 11502"/>
                <a:gd name="connsiteY2" fmla="*/ 3947 h 13381"/>
                <a:gd name="connsiteX3" fmla="*/ 11502 w 11502"/>
                <a:gd name="connsiteY3" fmla="*/ 13381 h 13381"/>
                <a:gd name="connsiteX4" fmla="*/ 9309 w 11502"/>
                <a:gd name="connsiteY4" fmla="*/ 0 h 13381"/>
                <a:gd name="connsiteX0" fmla="*/ 9344 w 11537"/>
                <a:gd name="connsiteY0" fmla="*/ 0 h 13381"/>
                <a:gd name="connsiteX1" fmla="*/ 2421 w 11537"/>
                <a:gd name="connsiteY1" fmla="*/ 1298 h 13381"/>
                <a:gd name="connsiteX2" fmla="*/ 43 w 11537"/>
                <a:gd name="connsiteY2" fmla="*/ 3947 h 13381"/>
                <a:gd name="connsiteX3" fmla="*/ 11537 w 11537"/>
                <a:gd name="connsiteY3" fmla="*/ 13381 h 13381"/>
                <a:gd name="connsiteX4" fmla="*/ 9344 w 11537"/>
                <a:gd name="connsiteY4" fmla="*/ 0 h 13381"/>
                <a:gd name="connsiteX0" fmla="*/ 9314 w 11507"/>
                <a:gd name="connsiteY0" fmla="*/ 0 h 13381"/>
                <a:gd name="connsiteX1" fmla="*/ 3871 w 11507"/>
                <a:gd name="connsiteY1" fmla="*/ 1839 h 13381"/>
                <a:gd name="connsiteX2" fmla="*/ 13 w 11507"/>
                <a:gd name="connsiteY2" fmla="*/ 3947 h 13381"/>
                <a:gd name="connsiteX3" fmla="*/ 11507 w 11507"/>
                <a:gd name="connsiteY3" fmla="*/ 13381 h 13381"/>
                <a:gd name="connsiteX4" fmla="*/ 9314 w 11507"/>
                <a:gd name="connsiteY4" fmla="*/ 0 h 13381"/>
                <a:gd name="connsiteX0" fmla="*/ 9301 w 11494"/>
                <a:gd name="connsiteY0" fmla="*/ 0 h 13381"/>
                <a:gd name="connsiteX1" fmla="*/ 3858 w 11494"/>
                <a:gd name="connsiteY1" fmla="*/ 1839 h 13381"/>
                <a:gd name="connsiteX2" fmla="*/ 0 w 11494"/>
                <a:gd name="connsiteY2" fmla="*/ 3947 h 13381"/>
                <a:gd name="connsiteX3" fmla="*/ 11494 w 11494"/>
                <a:gd name="connsiteY3" fmla="*/ 13381 h 13381"/>
                <a:gd name="connsiteX4" fmla="*/ 9301 w 11494"/>
                <a:gd name="connsiteY4" fmla="*/ 0 h 13381"/>
                <a:gd name="connsiteX0" fmla="*/ 9301 w 11494"/>
                <a:gd name="connsiteY0" fmla="*/ 0 h 13381"/>
                <a:gd name="connsiteX1" fmla="*/ 4386 w 11494"/>
                <a:gd name="connsiteY1" fmla="*/ 2058 h 13381"/>
                <a:gd name="connsiteX2" fmla="*/ 0 w 11494"/>
                <a:gd name="connsiteY2" fmla="*/ 3947 h 13381"/>
                <a:gd name="connsiteX3" fmla="*/ 11494 w 11494"/>
                <a:gd name="connsiteY3" fmla="*/ 13381 h 13381"/>
                <a:gd name="connsiteX4" fmla="*/ 9301 w 11494"/>
                <a:gd name="connsiteY4" fmla="*/ 0 h 13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4" h="13381">
                  <a:moveTo>
                    <a:pt x="9301" y="0"/>
                  </a:moveTo>
                  <a:lnTo>
                    <a:pt x="4386" y="2058"/>
                  </a:lnTo>
                  <a:cubicBezTo>
                    <a:pt x="2139" y="2969"/>
                    <a:pt x="1838" y="3051"/>
                    <a:pt x="0" y="3947"/>
                  </a:cubicBezTo>
                  <a:lnTo>
                    <a:pt x="11494" y="13381"/>
                  </a:lnTo>
                  <a:lnTo>
                    <a:pt x="9301" y="0"/>
                  </a:lnTo>
                  <a:close/>
                </a:path>
              </a:pathLst>
            </a:custGeom>
            <a:solidFill>
              <a:schemeClr val="accent6">
                <a:alpha val="76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 name="Freeform 6"/>
            <p:cNvSpPr>
              <a:spLocks/>
            </p:cNvSpPr>
            <p:nvPr/>
          </p:nvSpPr>
          <p:spPr bwMode="auto">
            <a:xfrm>
              <a:off x="3756" y="742"/>
              <a:ext cx="1912" cy="1163"/>
            </a:xfrm>
            <a:custGeom>
              <a:avLst/>
              <a:gdLst>
                <a:gd name="T0" fmla="*/ 0 w 1912"/>
                <a:gd name="T1" fmla="*/ 0 h 1163"/>
                <a:gd name="T2" fmla="*/ 0 w 1912"/>
                <a:gd name="T3" fmla="*/ 0 h 1163"/>
                <a:gd name="T4" fmla="*/ 99 w 1912"/>
                <a:gd name="T5" fmla="*/ 582 h 1163"/>
                <a:gd name="T6" fmla="*/ 1912 w 1912"/>
                <a:gd name="T7" fmla="*/ 1163 h 1163"/>
                <a:gd name="T8" fmla="*/ 0 w 1912"/>
                <a:gd name="T9" fmla="*/ 0 h 1163"/>
              </a:gdLst>
              <a:ahLst/>
              <a:cxnLst>
                <a:cxn ang="0">
                  <a:pos x="T0" y="T1"/>
                </a:cxn>
                <a:cxn ang="0">
                  <a:pos x="T2" y="T3"/>
                </a:cxn>
                <a:cxn ang="0">
                  <a:pos x="T4" y="T5"/>
                </a:cxn>
                <a:cxn ang="0">
                  <a:pos x="T6" y="T7"/>
                </a:cxn>
                <a:cxn ang="0">
                  <a:pos x="T8" y="T9"/>
                </a:cxn>
              </a:cxnLst>
              <a:rect l="0" t="0" r="r" b="b"/>
              <a:pathLst>
                <a:path w="1912" h="1163">
                  <a:moveTo>
                    <a:pt x="0" y="0"/>
                  </a:moveTo>
                  <a:lnTo>
                    <a:pt x="0" y="0"/>
                  </a:lnTo>
                  <a:lnTo>
                    <a:pt x="99" y="582"/>
                  </a:lnTo>
                  <a:lnTo>
                    <a:pt x="1912" y="116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AutoShape 3"/>
            <p:cNvSpPr>
              <a:spLocks noChangeAspect="1" noChangeArrowheads="1" noTextEdit="1"/>
            </p:cNvSpPr>
            <p:nvPr/>
          </p:nvSpPr>
          <p:spPr bwMode="auto">
            <a:xfrm>
              <a:off x="3758" y="744"/>
              <a:ext cx="1908" cy="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25" name="Freeform 45"/>
          <p:cNvSpPr>
            <a:spLocks/>
          </p:cNvSpPr>
          <p:nvPr/>
        </p:nvSpPr>
        <p:spPr bwMode="auto">
          <a:xfrm rot="12701044">
            <a:off x="7548798" y="511510"/>
            <a:ext cx="1064977" cy="382032"/>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rgbClr val="F26722">
              <a:alpha val="67843"/>
            </a:srgbClr>
          </a:solidFill>
          <a:ln>
            <a:noFill/>
          </a:ln>
          <a:extLst/>
        </p:spPr>
        <p:txBody>
          <a:bodyPr vert="horz" wrap="square" lIns="91440" tIns="45720" rIns="91440" bIns="45720" numCol="1" anchor="t" anchorCtr="0" compatLnSpc="1">
            <a:prstTxWarp prst="textNoShape">
              <a:avLst/>
            </a:prstTxWarp>
          </a:bodyPr>
          <a:lstStyle/>
          <a:p>
            <a:r>
              <a:rPr lang="en-GB" dirty="0"/>
              <a:t>   </a:t>
            </a:r>
          </a:p>
        </p:txBody>
      </p:sp>
      <p:sp>
        <p:nvSpPr>
          <p:cNvPr id="2" name="Isosceles Triangle 1"/>
          <p:cNvSpPr/>
          <p:nvPr/>
        </p:nvSpPr>
        <p:spPr>
          <a:xfrm rot="499524">
            <a:off x="90889" y="2089205"/>
            <a:ext cx="4717902" cy="2914814"/>
          </a:xfrm>
          <a:prstGeom prst="triangle">
            <a:avLst>
              <a:gd name="adj" fmla="val 14037"/>
            </a:avLst>
          </a:prstGeom>
          <a:solidFill>
            <a:srgbClr val="F26722">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6" name="Picture 2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0973304">
            <a:off x="8409195" y="201378"/>
            <a:ext cx="599685" cy="382624"/>
          </a:xfrm>
          <a:prstGeom prst="rect">
            <a:avLst/>
          </a:prstGeom>
        </p:spPr>
      </p:pic>
      <p:sp>
        <p:nvSpPr>
          <p:cNvPr id="27" name="Freeform 45"/>
          <p:cNvSpPr>
            <a:spLocks/>
          </p:cNvSpPr>
          <p:nvPr/>
        </p:nvSpPr>
        <p:spPr bwMode="auto">
          <a:xfrm rot="8166994">
            <a:off x="5286548" y="-1232508"/>
            <a:ext cx="706536" cy="2603321"/>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chemeClr val="bg1">
              <a:alpha val="9000"/>
            </a:schemeClr>
          </a:solidFill>
          <a:ln>
            <a:noFill/>
          </a:ln>
          <a:extLst/>
        </p:spPr>
        <p:txBody>
          <a:bodyPr vert="horz" wrap="square" lIns="91440" tIns="45720" rIns="91440" bIns="45720" numCol="1" anchor="t" anchorCtr="0" compatLnSpc="1">
            <a:prstTxWarp prst="textNoShape">
              <a:avLst/>
            </a:prstTxWarp>
          </a:bodyPr>
          <a:lstStyle/>
          <a:p>
            <a:r>
              <a:rPr lang="en-GB" dirty="0"/>
              <a:t>   </a:t>
            </a:r>
          </a:p>
        </p:txBody>
      </p:sp>
      <p:sp>
        <p:nvSpPr>
          <p:cNvPr id="28" name="Freeform 45"/>
          <p:cNvSpPr>
            <a:spLocks/>
          </p:cNvSpPr>
          <p:nvPr/>
        </p:nvSpPr>
        <p:spPr bwMode="auto">
          <a:xfrm rot="16953797">
            <a:off x="2175298" y="4256466"/>
            <a:ext cx="706536" cy="1556807"/>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chemeClr val="bg1">
              <a:alpha val="19000"/>
            </a:schemeClr>
          </a:solidFill>
          <a:ln>
            <a:noFill/>
          </a:ln>
          <a:extLst/>
        </p:spPr>
        <p:txBody>
          <a:bodyPr vert="horz" wrap="square" lIns="91440" tIns="45720" rIns="91440" bIns="45720" numCol="1" anchor="t" anchorCtr="0" compatLnSpc="1">
            <a:prstTxWarp prst="textNoShape">
              <a:avLst/>
            </a:prstTxWarp>
          </a:bodyPr>
          <a:lstStyle/>
          <a:p>
            <a:r>
              <a:rPr lang="en-GB" dirty="0"/>
              <a:t>   </a:t>
            </a:r>
          </a:p>
        </p:txBody>
      </p:sp>
      <p:pic>
        <p:nvPicPr>
          <p:cNvPr id="29" name="Picture 2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3225757">
            <a:off x="103692" y="1995339"/>
            <a:ext cx="412567" cy="263235"/>
          </a:xfrm>
          <a:prstGeom prst="rect">
            <a:avLst/>
          </a:prstGeom>
        </p:spPr>
      </p:pic>
      <p:sp>
        <p:nvSpPr>
          <p:cNvPr id="30" name="Freeform 45"/>
          <p:cNvSpPr>
            <a:spLocks/>
          </p:cNvSpPr>
          <p:nvPr/>
        </p:nvSpPr>
        <p:spPr bwMode="auto">
          <a:xfrm rot="11867182">
            <a:off x="1108903" y="1441882"/>
            <a:ext cx="706536" cy="1556807"/>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chemeClr val="accent6">
              <a:alpha val="19000"/>
            </a:schemeClr>
          </a:solidFill>
          <a:ln>
            <a:noFill/>
          </a:ln>
          <a:extLst/>
        </p:spPr>
        <p:txBody>
          <a:bodyPr vert="horz" wrap="square" lIns="91440" tIns="45720" rIns="91440" bIns="45720" numCol="1" anchor="t" anchorCtr="0" compatLnSpc="1">
            <a:prstTxWarp prst="textNoShape">
              <a:avLst/>
            </a:prstTxWarp>
          </a:bodyPr>
          <a:lstStyle/>
          <a:p>
            <a:r>
              <a:rPr lang="en-GB" dirty="0"/>
              <a:t>   </a:t>
            </a:r>
          </a:p>
        </p:txBody>
      </p:sp>
      <p:sp>
        <p:nvSpPr>
          <p:cNvPr id="31" name="Subtitle 17"/>
          <p:cNvSpPr txBox="1">
            <a:spLocks/>
          </p:cNvSpPr>
          <p:nvPr/>
        </p:nvSpPr>
        <p:spPr>
          <a:xfrm>
            <a:off x="3419872" y="2847600"/>
            <a:ext cx="5207288" cy="1314450"/>
          </a:xfrm>
          <a:prstGeom prst="rect">
            <a:avLst/>
          </a:prstGeom>
        </p:spPr>
        <p:txBody>
          <a:bodyPr/>
          <a:lstStyle>
            <a:lvl1pPr marL="342900" indent="-342900" algn="l" defTabSz="914400" rtl="0" eaLnBrk="1" latinLnBrk="0" hangingPunct="1">
              <a:spcBef>
                <a:spcPct val="20000"/>
              </a:spcBef>
              <a:buClr>
                <a:srgbClr val="E30613"/>
              </a:buClr>
              <a:buSzPct val="90000"/>
              <a:buFont typeface="Wingdings" charset="2"/>
              <a:buChar char="§"/>
              <a:defRPr sz="2000" kern="1200">
                <a:solidFill>
                  <a:schemeClr val="tx2"/>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E30613"/>
              </a:buClr>
              <a:buSzPct val="90000"/>
              <a:buFont typeface="Wingdings" charset="2"/>
              <a:buChar char="§"/>
              <a:defRPr sz="18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E30613"/>
              </a:buClr>
              <a:buSzPct val="90000"/>
              <a:buFont typeface="Wingdings" charset="2"/>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E30613"/>
              </a:buClr>
              <a:buSzPct val="90000"/>
              <a:buFont typeface="Wingdings" charset="2"/>
              <a:buChar char="§"/>
              <a:defRPr sz="14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E30613"/>
              </a:buClr>
              <a:buSzPct val="90000"/>
              <a:buFont typeface="Wingdings" charset="2"/>
              <a:buChar char="§"/>
              <a:defRPr sz="14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spcBef>
                <a:spcPts val="0"/>
              </a:spcBef>
              <a:buClr>
                <a:srgbClr val="E21E25"/>
              </a:buClr>
              <a:buSzTx/>
              <a:buNone/>
              <a:defRPr/>
            </a:pPr>
            <a:r>
              <a:rPr lang="en-GB" sz="3200" b="1" kern="0" dirty="0" smtClean="0">
                <a:solidFill>
                  <a:schemeClr val="bg1"/>
                </a:solidFill>
              </a:rPr>
              <a:t>Adam </a:t>
            </a:r>
            <a:r>
              <a:rPr lang="en-GB" sz="3200" b="1" kern="0" dirty="0" err="1" smtClean="0">
                <a:solidFill>
                  <a:schemeClr val="bg1"/>
                </a:solidFill>
              </a:rPr>
              <a:t>Koeppe</a:t>
            </a:r>
            <a:endParaRPr lang="en-GB" sz="3200" b="1" kern="0" dirty="0" smtClean="0">
              <a:solidFill>
                <a:schemeClr val="bg1"/>
              </a:solidFill>
            </a:endParaRPr>
          </a:p>
          <a:p>
            <a:pPr marL="0" lvl="0" indent="0">
              <a:spcBef>
                <a:spcPts val="0"/>
              </a:spcBef>
              <a:buClr>
                <a:srgbClr val="E21E25"/>
              </a:buClr>
              <a:buSzTx/>
              <a:buNone/>
              <a:defRPr/>
            </a:pPr>
            <a:r>
              <a:rPr lang="en-US" kern="0" dirty="0" smtClean="0">
                <a:solidFill>
                  <a:srgbClr val="FFB933"/>
                </a:solidFill>
              </a:rPr>
              <a:t>VP</a:t>
            </a:r>
            <a:r>
              <a:rPr lang="en-US" kern="0" dirty="0">
                <a:solidFill>
                  <a:srgbClr val="FFB933"/>
                </a:solidFill>
              </a:rPr>
              <a:t>, Access Technology </a:t>
            </a:r>
            <a:r>
              <a:rPr lang="en-US" kern="0" dirty="0" smtClean="0">
                <a:solidFill>
                  <a:srgbClr val="FFB933"/>
                </a:solidFill>
              </a:rPr>
              <a:t>Planning</a:t>
            </a:r>
            <a:r>
              <a:rPr lang="en-GB" kern="0" dirty="0" smtClean="0">
                <a:solidFill>
                  <a:srgbClr val="FFB933"/>
                </a:solidFill>
              </a:rPr>
              <a:t> </a:t>
            </a:r>
          </a:p>
          <a:p>
            <a:pPr marL="0" lvl="0" indent="0">
              <a:spcBef>
                <a:spcPts val="0"/>
              </a:spcBef>
              <a:buClr>
                <a:srgbClr val="E21E25"/>
              </a:buClr>
              <a:buSzTx/>
              <a:buNone/>
              <a:defRPr/>
            </a:pPr>
            <a:r>
              <a:rPr lang="en-GB" b="1" kern="0" dirty="0" smtClean="0">
                <a:solidFill>
                  <a:srgbClr val="FFB933"/>
                </a:solidFill>
              </a:rPr>
              <a:t>Verizon</a:t>
            </a:r>
            <a:endParaRPr lang="en-GB" b="1" kern="0" dirty="0">
              <a:solidFill>
                <a:srgbClr val="FFB933"/>
              </a:solidFill>
            </a:endParaRPr>
          </a:p>
          <a:p>
            <a:pPr marL="0" indent="0">
              <a:spcBef>
                <a:spcPts val="0"/>
              </a:spcBef>
              <a:buClr>
                <a:srgbClr val="E21E25"/>
              </a:buClr>
              <a:buSzTx/>
              <a:buNone/>
              <a:defRPr/>
            </a:pPr>
            <a:r>
              <a:rPr lang="en-US" sz="3200" dirty="0" smtClean="0">
                <a:solidFill>
                  <a:schemeClr val="bg1"/>
                </a:solidFill>
              </a:rPr>
              <a:t> </a:t>
            </a:r>
            <a:endParaRPr lang="en-US" b="1" kern="0" dirty="0">
              <a:solidFill>
                <a:srgbClr val="FFB933"/>
              </a:solidFill>
            </a:endParaRPr>
          </a:p>
          <a:p>
            <a:endParaRPr lang="en-GB" dirty="0"/>
          </a:p>
        </p:txBody>
      </p:sp>
    </p:spTree>
    <p:extLst>
      <p:ext uri="{BB962C8B-B14F-4D97-AF65-F5344CB8AC3E}">
        <p14:creationId xmlns:p14="http://schemas.microsoft.com/office/powerpoint/2010/main" val="4166866800"/>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Verizon 5G. </a:t>
            </a:r>
            <a:br>
              <a:rPr lang="en-US" dirty="0"/>
            </a:br>
            <a:endParaRPr lang="en-US" dirty="0"/>
          </a:p>
        </p:txBody>
      </p:sp>
      <p:sp>
        <p:nvSpPr>
          <p:cNvPr id="17" name="Subtitle 16"/>
          <p:cNvSpPr>
            <a:spLocks noGrp="1"/>
          </p:cNvSpPr>
          <p:nvPr>
            <p:ph type="subTitle" idx="1"/>
          </p:nvPr>
        </p:nvSpPr>
        <p:spPr/>
        <p:txBody>
          <a:bodyPr/>
          <a:lstStyle/>
          <a:p>
            <a:r>
              <a:rPr lang="en-US" dirty="0"/>
              <a:t>Adam </a:t>
            </a:r>
            <a:r>
              <a:rPr lang="en-US" dirty="0" smtClean="0"/>
              <a:t>Koeppe, VP</a:t>
            </a:r>
          </a:p>
          <a:p>
            <a:r>
              <a:rPr lang="en-US" dirty="0" smtClean="0"/>
              <a:t>Technology </a:t>
            </a:r>
            <a:r>
              <a:rPr lang="en-US" dirty="0"/>
              <a:t>Planning</a:t>
            </a:r>
          </a:p>
          <a:p>
            <a:r>
              <a:rPr lang="en-US" dirty="0"/>
              <a:t>February 2017</a:t>
            </a:r>
          </a:p>
        </p:txBody>
      </p:sp>
    </p:spTree>
    <p:extLst>
      <p:ext uri="{BB962C8B-B14F-4D97-AF65-F5344CB8AC3E}">
        <p14:creationId xmlns:p14="http://schemas.microsoft.com/office/powerpoint/2010/main" val="1595071397"/>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12D0507-9F86-7A45-BE8E-43760B9F92AA}" type="slidenum">
              <a:rPr lang="en-US" smtClean="0">
                <a:solidFill>
                  <a:srgbClr val="000000"/>
                </a:solidFill>
              </a:rPr>
              <a:pPr/>
              <a:t>9</a:t>
            </a:fld>
            <a:endParaRPr lang="en-US">
              <a:solidFill>
                <a:srgbClr val="000000"/>
              </a:solidFill>
            </a:endParaRPr>
          </a:p>
        </p:txBody>
      </p:sp>
      <p:sp>
        <p:nvSpPr>
          <p:cNvPr id="4" name="Title 3"/>
          <p:cNvSpPr>
            <a:spLocks noGrp="1"/>
          </p:cNvSpPr>
          <p:nvPr>
            <p:ph type="title"/>
          </p:nvPr>
        </p:nvSpPr>
        <p:spPr>
          <a:xfrm>
            <a:off x="457200" y="594360"/>
            <a:ext cx="7086600" cy="685800"/>
          </a:xfrm>
        </p:spPr>
        <p:txBody>
          <a:bodyPr/>
          <a:lstStyle/>
          <a:p>
            <a:r>
              <a:rPr lang="en-US" dirty="0"/>
              <a:t>Wide range of technical development.</a:t>
            </a:r>
          </a:p>
        </p:txBody>
      </p:sp>
      <p:grpSp>
        <p:nvGrpSpPr>
          <p:cNvPr id="8" name="Group 7"/>
          <p:cNvGrpSpPr/>
          <p:nvPr/>
        </p:nvGrpSpPr>
        <p:grpSpPr>
          <a:xfrm>
            <a:off x="1366928" y="900000"/>
            <a:ext cx="6030070" cy="6030070"/>
            <a:chOff x="645650" y="783944"/>
            <a:chExt cx="7889347" cy="7889347"/>
          </a:xfrm>
        </p:grpSpPr>
        <p:sp>
          <p:nvSpPr>
            <p:cNvPr id="49" name="Chord 48"/>
            <p:cNvSpPr/>
            <p:nvPr/>
          </p:nvSpPr>
          <p:spPr>
            <a:xfrm rot="8100000">
              <a:off x="645650" y="783944"/>
              <a:ext cx="7889347" cy="7889347"/>
            </a:xfrm>
            <a:prstGeom prst="chord">
              <a:avLst>
                <a:gd name="adj1" fmla="val 2700000"/>
                <a:gd name="adj2" fmla="val 1350318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FFFFFF"/>
                </a:solidFill>
              </a:endParaRPr>
            </a:p>
          </p:txBody>
        </p:sp>
        <p:sp>
          <p:nvSpPr>
            <p:cNvPr id="50" name="Chord 49"/>
            <p:cNvSpPr/>
            <p:nvPr/>
          </p:nvSpPr>
          <p:spPr>
            <a:xfrm rot="8100000">
              <a:off x="1707735" y="1846029"/>
              <a:ext cx="5765178" cy="5765178"/>
            </a:xfrm>
            <a:prstGeom prst="chord">
              <a:avLst>
                <a:gd name="adj1" fmla="val 2700000"/>
                <a:gd name="adj2" fmla="val 13496626"/>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FFFFFF"/>
                </a:solidFill>
              </a:endParaRPr>
            </a:p>
          </p:txBody>
        </p:sp>
      </p:gr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31607" t="-1508" r="54737" b="69849"/>
          <a:stretch/>
        </p:blipFill>
        <p:spPr>
          <a:xfrm rot="5400000">
            <a:off x="2963968" y="2311044"/>
            <a:ext cx="863570" cy="1060526"/>
          </a:xfrm>
          <a:prstGeom prst="rect">
            <a:avLst/>
          </a:prstGeom>
        </p:spPr>
      </p:pic>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12474" t="-1508" r="73870" b="69849"/>
          <a:stretch/>
        </p:blipFill>
        <p:spPr>
          <a:xfrm>
            <a:off x="4047808" y="2172075"/>
            <a:ext cx="874250" cy="1073640"/>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0528" y="2559027"/>
            <a:ext cx="1025112" cy="628053"/>
          </a:xfrm>
          <a:prstGeom prst="rect">
            <a:avLst/>
          </a:prstGeom>
        </p:spPr>
      </p:pic>
      <p:sp>
        <p:nvSpPr>
          <p:cNvPr id="12" name="Title 1"/>
          <p:cNvSpPr txBox="1">
            <a:spLocks/>
          </p:cNvSpPr>
          <p:nvPr/>
        </p:nvSpPr>
        <p:spPr bwMode="gray">
          <a:xfrm>
            <a:off x="3775787" y="1825643"/>
            <a:ext cx="1284158" cy="493376"/>
          </a:xfrm>
          <a:prstGeom prst="rect">
            <a:avLst/>
          </a:prstGeom>
        </p:spPr>
        <p:txBody>
          <a:bodyPr vert="horz" lIns="0" tIns="0" rIns="0" bIns="0" rtlCol="0" anchor="t" anchorCtr="0">
            <a:normAutofit/>
          </a:bodyPr>
          <a:lstStyle>
            <a:lvl1pPr algn="l" defTabSz="457200" rtl="0" eaLnBrk="1" latinLnBrk="0" hangingPunct="1">
              <a:lnSpc>
                <a:spcPct val="90000"/>
              </a:lnSpc>
              <a:spcBef>
                <a:spcPct val="0"/>
              </a:spcBef>
              <a:buNone/>
              <a:defRPr sz="2600" b="1" kern="1200">
                <a:solidFill>
                  <a:schemeClr val="accent1"/>
                </a:solidFill>
                <a:latin typeface="+mj-lt"/>
                <a:ea typeface="+mj-ea"/>
                <a:cs typeface="+mj-cs"/>
              </a:defRPr>
            </a:lvl1pPr>
          </a:lstStyle>
          <a:p>
            <a:pPr algn="ctr"/>
            <a:r>
              <a:rPr lang="en-US" sz="2800" dirty="0" smtClean="0">
                <a:solidFill>
                  <a:srgbClr val="000000"/>
                </a:solidFill>
              </a:rPr>
              <a:t>4G</a:t>
            </a:r>
            <a:endParaRPr lang="en-US" sz="2800" dirty="0">
              <a:solidFill>
                <a:srgbClr val="000000"/>
              </a:solidFill>
            </a:endParaRPr>
          </a:p>
        </p:txBody>
      </p:sp>
      <p:sp>
        <p:nvSpPr>
          <p:cNvPr id="13" name="Title 1"/>
          <p:cNvSpPr txBox="1">
            <a:spLocks/>
          </p:cNvSpPr>
          <p:nvPr/>
        </p:nvSpPr>
        <p:spPr bwMode="gray">
          <a:xfrm>
            <a:off x="3784423" y="1175408"/>
            <a:ext cx="1284158" cy="493376"/>
          </a:xfrm>
          <a:prstGeom prst="rect">
            <a:avLst/>
          </a:prstGeom>
        </p:spPr>
        <p:txBody>
          <a:bodyPr vert="horz" lIns="0" tIns="0" rIns="0" bIns="0" rtlCol="0" anchor="t" anchorCtr="0">
            <a:normAutofit/>
          </a:bodyPr>
          <a:lstStyle>
            <a:lvl1pPr algn="l" defTabSz="457200" rtl="0" eaLnBrk="1" latinLnBrk="0" hangingPunct="1">
              <a:lnSpc>
                <a:spcPct val="90000"/>
              </a:lnSpc>
              <a:spcBef>
                <a:spcPct val="0"/>
              </a:spcBef>
              <a:buNone/>
              <a:defRPr sz="2600" b="1" kern="1200">
                <a:solidFill>
                  <a:schemeClr val="accent1"/>
                </a:solidFill>
                <a:latin typeface="+mj-lt"/>
                <a:ea typeface="+mj-ea"/>
                <a:cs typeface="+mj-cs"/>
              </a:defRPr>
            </a:lvl1pPr>
          </a:lstStyle>
          <a:p>
            <a:pPr algn="ctr"/>
            <a:r>
              <a:rPr lang="en-US" sz="2800" dirty="0" smtClean="0">
                <a:solidFill>
                  <a:srgbClr val="000000"/>
                </a:solidFill>
              </a:rPr>
              <a:t>5G</a:t>
            </a:r>
            <a:endParaRPr lang="en-US" sz="2800" dirty="0">
              <a:solidFill>
                <a:srgbClr val="000000"/>
              </a:solidFill>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28630" y="1106217"/>
            <a:ext cx="634211" cy="440877"/>
          </a:xfrm>
          <a:prstGeom prst="rect">
            <a:avLst/>
          </a:prstGeom>
        </p:spPr>
      </p:pic>
      <p:pic>
        <p:nvPicPr>
          <p:cNvPr id="15" name="Picture 14"/>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767265" y="1511958"/>
            <a:ext cx="687937" cy="687937"/>
          </a:xfrm>
          <a:prstGeom prst="rect">
            <a:avLst/>
          </a:prstGeom>
        </p:spPr>
      </p:pic>
      <p:pic>
        <p:nvPicPr>
          <p:cNvPr id="16" name="Picture 15"/>
          <p:cNvPicPr>
            <a:picLocks noChangeAspect="1"/>
          </p:cNvPicPr>
          <p:nvPr/>
        </p:nvPicPr>
        <p:blipFill rotWithShape="1">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r="-3010" b="13433"/>
          <a:stretch/>
        </p:blipFill>
        <p:spPr>
          <a:xfrm>
            <a:off x="6314254" y="2249999"/>
            <a:ext cx="591833" cy="497365"/>
          </a:xfrm>
          <a:prstGeom prst="rect">
            <a:avLst/>
          </a:prstGeom>
        </p:spPr>
      </p:pic>
      <p:pic>
        <p:nvPicPr>
          <p:cNvPr id="17" name="Picture 16"/>
          <p:cNvPicPr>
            <a:picLocks noChangeAspect="1"/>
          </p:cNvPicPr>
          <p:nvPr/>
        </p:nvPicPr>
        <p:blipFill rotWithShape="1">
          <a:blip r:embed="rId7" cstate="print">
            <a:duotone>
              <a:schemeClr val="accent1">
                <a:shade val="45000"/>
                <a:satMod val="135000"/>
              </a:schemeClr>
              <a:prstClr val="white"/>
            </a:duotone>
            <a:extLst>
              <a:ext uri="{28A0092B-C50C-407E-A947-70E740481C1C}">
                <a14:useLocalDpi xmlns:a14="http://schemas.microsoft.com/office/drawing/2010/main" val="0"/>
              </a:ext>
            </a:extLst>
          </a:blip>
          <a:srcRect l="8197" r="9205" b="17402"/>
          <a:stretch/>
        </p:blipFill>
        <p:spPr>
          <a:xfrm>
            <a:off x="6553526" y="2824308"/>
            <a:ext cx="716118" cy="716118"/>
          </a:xfrm>
          <a:prstGeom prst="ellipse">
            <a:avLst/>
          </a:prstGeom>
        </p:spPr>
      </p:pic>
      <p:sp>
        <p:nvSpPr>
          <p:cNvPr id="18" name="Content Placeholder 5"/>
          <p:cNvSpPr txBox="1">
            <a:spLocks/>
          </p:cNvSpPr>
          <p:nvPr/>
        </p:nvSpPr>
        <p:spPr bwMode="gray">
          <a:xfrm>
            <a:off x="5713565" y="1016811"/>
            <a:ext cx="2773210" cy="307163"/>
          </a:xfrm>
          <a:prstGeom prst="rect">
            <a:avLst/>
          </a:prstGeom>
        </p:spPr>
        <p:txBody>
          <a:bodyPr vert="horz" lIns="0" tIns="0" rIns="0" bIns="0" rtlCol="0">
            <a:noAutofit/>
          </a:bodyPr>
          <a:lstStyle>
            <a:lvl1pPr marL="0" indent="0" algn="l" defTabSz="457200" rtl="0" eaLnBrk="1" latinLnBrk="0" hangingPunct="1">
              <a:lnSpc>
                <a:spcPct val="100000"/>
              </a:lnSpc>
              <a:spcBef>
                <a:spcPts val="900"/>
              </a:spcBef>
              <a:buFontTx/>
              <a:buNone/>
              <a:defRPr sz="1600" b="1" kern="1200">
                <a:solidFill>
                  <a:schemeClr val="tx1"/>
                </a:solidFill>
                <a:latin typeface="+mn-lt"/>
                <a:ea typeface="+mn-ea"/>
                <a:cs typeface="+mn-cs"/>
              </a:defRPr>
            </a:lvl1pPr>
            <a:lvl2pPr marL="0" indent="0" algn="l" defTabSz="457200" rtl="0" eaLnBrk="1" latinLnBrk="0" hangingPunct="1">
              <a:lnSpc>
                <a:spcPct val="100000"/>
              </a:lnSpc>
              <a:spcBef>
                <a:spcPts val="900"/>
              </a:spcBef>
              <a:buFontTx/>
              <a:buNone/>
              <a:defRPr sz="1600" kern="1200">
                <a:solidFill>
                  <a:schemeClr val="tx1"/>
                </a:solidFill>
                <a:latin typeface="+mn-lt"/>
                <a:ea typeface="+mn-ea"/>
                <a:cs typeface="+mn-cs"/>
              </a:defRPr>
            </a:lvl2pPr>
            <a:lvl3pPr marL="230188" indent="-230188" algn="l" defTabSz="457200" rtl="0" eaLnBrk="1" latinLnBrk="0" hangingPunct="1">
              <a:lnSpc>
                <a:spcPct val="100000"/>
              </a:lnSpc>
              <a:spcBef>
                <a:spcPts val="600"/>
              </a:spcBef>
              <a:buFont typeface="Arial"/>
              <a:buChar char="•"/>
              <a:defRPr sz="1600" kern="1200">
                <a:solidFill>
                  <a:schemeClr val="tx1"/>
                </a:solidFill>
                <a:latin typeface="+mn-lt"/>
                <a:ea typeface="+mn-ea"/>
                <a:cs typeface="+mn-cs"/>
              </a:defRPr>
            </a:lvl3pPr>
            <a:lvl4pPr marL="455613" indent="-225425" algn="l" defTabSz="457200" rtl="0" eaLnBrk="1" latinLnBrk="0" hangingPunct="1">
              <a:lnSpc>
                <a:spcPct val="100000"/>
              </a:lnSpc>
              <a:spcBef>
                <a:spcPts val="600"/>
              </a:spcBef>
              <a:buFont typeface="Arial"/>
              <a:buChar char="–"/>
              <a:defRPr sz="1600" kern="1200">
                <a:solidFill>
                  <a:schemeClr val="tx1"/>
                </a:solidFill>
                <a:latin typeface="+mn-lt"/>
                <a:ea typeface="+mn-ea"/>
                <a:cs typeface="+mn-cs"/>
              </a:defRPr>
            </a:lvl4pPr>
            <a:lvl5pPr marL="685800" indent="-230188" algn="l" defTabSz="457200" rtl="0" eaLnBrk="1" latinLnBrk="0" hangingPunct="1">
              <a:lnSpc>
                <a:spcPct val="100000"/>
              </a:lnSpc>
              <a:spcBef>
                <a:spcPts val="6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sz="1200" b="1" dirty="0" smtClean="0">
                <a:solidFill>
                  <a:srgbClr val="FF0000"/>
                </a:solidFill>
              </a:rPr>
              <a:t>Massive connection/usage scale</a:t>
            </a:r>
          </a:p>
        </p:txBody>
      </p:sp>
      <p:sp>
        <p:nvSpPr>
          <p:cNvPr id="19" name="Content Placeholder 5"/>
          <p:cNvSpPr txBox="1">
            <a:spLocks/>
          </p:cNvSpPr>
          <p:nvPr/>
        </p:nvSpPr>
        <p:spPr bwMode="gray">
          <a:xfrm>
            <a:off x="7007091" y="2185798"/>
            <a:ext cx="1224766" cy="210210"/>
          </a:xfrm>
          <a:prstGeom prst="rect">
            <a:avLst/>
          </a:prstGeom>
        </p:spPr>
        <p:txBody>
          <a:bodyPr vert="horz" lIns="0" tIns="0" rIns="0" bIns="0" rtlCol="0">
            <a:noAutofit/>
          </a:bodyPr>
          <a:lstStyle>
            <a:lvl1pPr marL="0" indent="0" algn="l" defTabSz="457200" rtl="0" eaLnBrk="1" latinLnBrk="0" hangingPunct="1">
              <a:lnSpc>
                <a:spcPct val="100000"/>
              </a:lnSpc>
              <a:spcBef>
                <a:spcPts val="900"/>
              </a:spcBef>
              <a:buFontTx/>
              <a:buNone/>
              <a:defRPr sz="1600" b="1" kern="1200">
                <a:solidFill>
                  <a:schemeClr val="tx1"/>
                </a:solidFill>
                <a:latin typeface="+mn-lt"/>
                <a:ea typeface="+mn-ea"/>
                <a:cs typeface="+mn-cs"/>
              </a:defRPr>
            </a:lvl1pPr>
            <a:lvl2pPr marL="0" indent="0" algn="l" defTabSz="457200" rtl="0" eaLnBrk="1" latinLnBrk="0" hangingPunct="1">
              <a:lnSpc>
                <a:spcPct val="100000"/>
              </a:lnSpc>
              <a:spcBef>
                <a:spcPts val="900"/>
              </a:spcBef>
              <a:buFontTx/>
              <a:buNone/>
              <a:defRPr sz="1600" kern="1200">
                <a:solidFill>
                  <a:schemeClr val="tx1"/>
                </a:solidFill>
                <a:latin typeface="+mn-lt"/>
                <a:ea typeface="+mn-ea"/>
                <a:cs typeface="+mn-cs"/>
              </a:defRPr>
            </a:lvl2pPr>
            <a:lvl3pPr marL="230188" indent="-230188" algn="l" defTabSz="457200" rtl="0" eaLnBrk="1" latinLnBrk="0" hangingPunct="1">
              <a:lnSpc>
                <a:spcPct val="100000"/>
              </a:lnSpc>
              <a:spcBef>
                <a:spcPts val="600"/>
              </a:spcBef>
              <a:buFont typeface="Arial"/>
              <a:buChar char="•"/>
              <a:defRPr sz="1600" kern="1200">
                <a:solidFill>
                  <a:schemeClr val="tx1"/>
                </a:solidFill>
                <a:latin typeface="+mn-lt"/>
                <a:ea typeface="+mn-ea"/>
                <a:cs typeface="+mn-cs"/>
              </a:defRPr>
            </a:lvl3pPr>
            <a:lvl4pPr marL="455613" indent="-225425" algn="l" defTabSz="457200" rtl="0" eaLnBrk="1" latinLnBrk="0" hangingPunct="1">
              <a:lnSpc>
                <a:spcPct val="100000"/>
              </a:lnSpc>
              <a:spcBef>
                <a:spcPts val="600"/>
              </a:spcBef>
              <a:buFont typeface="Arial"/>
              <a:buChar char="–"/>
              <a:defRPr sz="1600" kern="1200">
                <a:solidFill>
                  <a:schemeClr val="tx1"/>
                </a:solidFill>
                <a:latin typeface="+mn-lt"/>
                <a:ea typeface="+mn-ea"/>
                <a:cs typeface="+mn-cs"/>
              </a:defRPr>
            </a:lvl4pPr>
            <a:lvl5pPr marL="685800" indent="-230188" algn="l" defTabSz="457200" rtl="0" eaLnBrk="1" latinLnBrk="0" hangingPunct="1">
              <a:lnSpc>
                <a:spcPct val="100000"/>
              </a:lnSpc>
              <a:spcBef>
                <a:spcPts val="6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sz="1200" b="1" dirty="0" smtClean="0">
                <a:solidFill>
                  <a:srgbClr val="000000"/>
                </a:solidFill>
              </a:rPr>
              <a:t>Ultra reliability</a:t>
            </a:r>
            <a:endParaRPr lang="en-US" sz="1200" b="1" dirty="0">
              <a:solidFill>
                <a:srgbClr val="000000"/>
              </a:solidFill>
            </a:endParaRPr>
          </a:p>
        </p:txBody>
      </p:sp>
      <p:sp>
        <p:nvSpPr>
          <p:cNvPr id="20" name="Content Placeholder 5"/>
          <p:cNvSpPr txBox="1">
            <a:spLocks/>
          </p:cNvSpPr>
          <p:nvPr/>
        </p:nvSpPr>
        <p:spPr bwMode="gray">
          <a:xfrm>
            <a:off x="7352372" y="2651724"/>
            <a:ext cx="1639228" cy="1278582"/>
          </a:xfrm>
          <a:prstGeom prst="rect">
            <a:avLst/>
          </a:prstGeom>
        </p:spPr>
        <p:txBody>
          <a:bodyPr vert="horz" lIns="0" tIns="0" rIns="0" bIns="0" rtlCol="0">
            <a:noAutofit/>
          </a:bodyPr>
          <a:lstStyle>
            <a:lvl1pPr marL="0" indent="0" algn="l" defTabSz="457200" rtl="0" eaLnBrk="1" latinLnBrk="0" hangingPunct="1">
              <a:lnSpc>
                <a:spcPct val="100000"/>
              </a:lnSpc>
              <a:spcBef>
                <a:spcPts val="900"/>
              </a:spcBef>
              <a:buFontTx/>
              <a:buNone/>
              <a:defRPr sz="1600" b="1" kern="1200">
                <a:solidFill>
                  <a:schemeClr val="tx1"/>
                </a:solidFill>
                <a:latin typeface="+mn-lt"/>
                <a:ea typeface="+mn-ea"/>
                <a:cs typeface="+mn-cs"/>
              </a:defRPr>
            </a:lvl1pPr>
            <a:lvl2pPr marL="0" indent="0" algn="l" defTabSz="457200" rtl="0" eaLnBrk="1" latinLnBrk="0" hangingPunct="1">
              <a:lnSpc>
                <a:spcPct val="100000"/>
              </a:lnSpc>
              <a:spcBef>
                <a:spcPts val="900"/>
              </a:spcBef>
              <a:buFontTx/>
              <a:buNone/>
              <a:defRPr sz="1600" kern="1200">
                <a:solidFill>
                  <a:schemeClr val="tx1"/>
                </a:solidFill>
                <a:latin typeface="+mn-lt"/>
                <a:ea typeface="+mn-ea"/>
                <a:cs typeface="+mn-cs"/>
              </a:defRPr>
            </a:lvl2pPr>
            <a:lvl3pPr marL="230188" indent="-230188" algn="l" defTabSz="457200" rtl="0" eaLnBrk="1" latinLnBrk="0" hangingPunct="1">
              <a:lnSpc>
                <a:spcPct val="100000"/>
              </a:lnSpc>
              <a:spcBef>
                <a:spcPts val="600"/>
              </a:spcBef>
              <a:buFont typeface="Arial"/>
              <a:buChar char="•"/>
              <a:defRPr sz="1600" kern="1200">
                <a:solidFill>
                  <a:schemeClr val="tx1"/>
                </a:solidFill>
                <a:latin typeface="+mn-lt"/>
                <a:ea typeface="+mn-ea"/>
                <a:cs typeface="+mn-cs"/>
              </a:defRPr>
            </a:lvl3pPr>
            <a:lvl4pPr marL="455613" indent="-225425" algn="l" defTabSz="457200" rtl="0" eaLnBrk="1" latinLnBrk="0" hangingPunct="1">
              <a:lnSpc>
                <a:spcPct val="100000"/>
              </a:lnSpc>
              <a:spcBef>
                <a:spcPts val="600"/>
              </a:spcBef>
              <a:buFont typeface="Arial"/>
              <a:buChar char="–"/>
              <a:defRPr sz="1600" kern="1200">
                <a:solidFill>
                  <a:schemeClr val="tx1"/>
                </a:solidFill>
                <a:latin typeface="+mn-lt"/>
                <a:ea typeface="+mn-ea"/>
                <a:cs typeface="+mn-cs"/>
              </a:defRPr>
            </a:lvl4pPr>
            <a:lvl5pPr marL="685800" indent="-230188" algn="l" defTabSz="457200" rtl="0" eaLnBrk="1" latinLnBrk="0" hangingPunct="1">
              <a:lnSpc>
                <a:spcPct val="100000"/>
              </a:lnSpc>
              <a:spcBef>
                <a:spcPts val="6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sz="1200" b="1" dirty="0" smtClean="0">
                <a:solidFill>
                  <a:srgbClr val="FF0000"/>
                </a:solidFill>
              </a:rPr>
              <a:t>Low latency services</a:t>
            </a:r>
          </a:p>
          <a:p>
            <a:pPr marL="115888" lvl="2" indent="-115888"/>
            <a:r>
              <a:rPr lang="en-US" sz="1050" b="1" dirty="0" smtClean="0">
                <a:solidFill>
                  <a:srgbClr val="000000"/>
                </a:solidFill>
              </a:rPr>
              <a:t>Robotics</a:t>
            </a:r>
          </a:p>
          <a:p>
            <a:pPr marL="115888" lvl="2" indent="-115888"/>
            <a:r>
              <a:rPr lang="en-US" sz="1050" b="1" dirty="0" smtClean="0">
                <a:solidFill>
                  <a:srgbClr val="000000"/>
                </a:solidFill>
              </a:rPr>
              <a:t>Remote control</a:t>
            </a:r>
          </a:p>
          <a:p>
            <a:pPr marL="115888" lvl="2" indent="-115888"/>
            <a:r>
              <a:rPr lang="en-US" sz="1050" b="1" dirty="0" smtClean="0">
                <a:solidFill>
                  <a:srgbClr val="000000"/>
                </a:solidFill>
              </a:rPr>
              <a:t>Autonomy</a:t>
            </a:r>
          </a:p>
          <a:p>
            <a:pPr lvl="1"/>
            <a:endParaRPr lang="en-US" sz="1200" b="1" dirty="0">
              <a:solidFill>
                <a:srgbClr val="000000"/>
              </a:solidFill>
            </a:endParaRPr>
          </a:p>
        </p:txBody>
      </p:sp>
      <p:sp>
        <p:nvSpPr>
          <p:cNvPr id="21" name="Oval 20"/>
          <p:cNvSpPr/>
          <p:nvPr/>
        </p:nvSpPr>
        <p:spPr>
          <a:xfrm>
            <a:off x="3917416" y="3441675"/>
            <a:ext cx="886110" cy="886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2800" dirty="0">
              <a:solidFill>
                <a:srgbClr val="FFFFFF"/>
              </a:solidFill>
            </a:endParaRPr>
          </a:p>
        </p:txBody>
      </p:sp>
      <p:pic>
        <p:nvPicPr>
          <p:cNvPr id="22" name="Picture 21"/>
          <p:cNvPicPr>
            <a:picLocks noChangeAspect="1"/>
          </p:cNvPicPr>
          <p:nvPr/>
        </p:nvPicPr>
        <p:blipFill rotWithShape="1">
          <a:blip r:embed="rId8" cstate="print">
            <a:extLst>
              <a:ext uri="{28A0092B-C50C-407E-A947-70E740481C1C}">
                <a14:useLocalDpi xmlns:a14="http://schemas.microsoft.com/office/drawing/2010/main" val="0"/>
              </a:ext>
            </a:extLst>
          </a:blip>
          <a:srcRect r="50158"/>
          <a:stretch/>
        </p:blipFill>
        <p:spPr>
          <a:xfrm>
            <a:off x="4020289" y="3524865"/>
            <a:ext cx="673773" cy="679063"/>
          </a:xfrm>
          <a:prstGeom prst="rect">
            <a:avLst/>
          </a:prstGeom>
        </p:spPr>
      </p:pic>
      <p:sp>
        <p:nvSpPr>
          <p:cNvPr id="23" name="Oval 22"/>
          <p:cNvSpPr/>
          <p:nvPr/>
        </p:nvSpPr>
        <p:spPr>
          <a:xfrm>
            <a:off x="5168978" y="3441675"/>
            <a:ext cx="886110" cy="886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2800" dirty="0">
              <a:solidFill>
                <a:srgbClr val="FFFFFF"/>
              </a:solidFill>
            </a:endParaRPr>
          </a:p>
        </p:txBody>
      </p:sp>
      <p:pic>
        <p:nvPicPr>
          <p:cNvPr id="24" name="Picture 23"/>
          <p:cNvPicPr>
            <a:picLocks noChangeAspect="1"/>
          </p:cNvPicPr>
          <p:nvPr/>
        </p:nvPicPr>
        <p:blipFill rotWithShape="1">
          <a:blip r:embed="rId9" cstate="print">
            <a:extLst>
              <a:ext uri="{28A0092B-C50C-407E-A947-70E740481C1C}">
                <a14:useLocalDpi xmlns:a14="http://schemas.microsoft.com/office/drawing/2010/main" val="0"/>
              </a:ext>
            </a:extLst>
          </a:blip>
          <a:srcRect l="51742" r="-1584"/>
          <a:stretch/>
        </p:blipFill>
        <p:spPr>
          <a:xfrm>
            <a:off x="5245872" y="3495360"/>
            <a:ext cx="732322" cy="738073"/>
          </a:xfrm>
          <a:prstGeom prst="rect">
            <a:avLst/>
          </a:prstGeom>
        </p:spPr>
      </p:pic>
      <p:sp>
        <p:nvSpPr>
          <p:cNvPr id="26" name="Oval 25"/>
          <p:cNvSpPr/>
          <p:nvPr/>
        </p:nvSpPr>
        <p:spPr>
          <a:xfrm>
            <a:off x="6444354" y="3441675"/>
            <a:ext cx="886110" cy="886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2800" dirty="0">
              <a:solidFill>
                <a:srgbClr val="FFFFFF"/>
              </a:solidFill>
            </a:endParaRPr>
          </a:p>
        </p:txBody>
      </p:sp>
      <p:pic>
        <p:nvPicPr>
          <p:cNvPr id="29" name="Picture 28"/>
          <p:cNvPicPr>
            <a:picLocks noChangeAspect="1"/>
          </p:cNvPicPr>
          <p:nvPr/>
        </p:nvPicPr>
        <p:blipFill rotWithShape="1">
          <a:blip r:embed="rId2" cstate="print">
            <a:extLst>
              <a:ext uri="{28A0092B-C50C-407E-A947-70E740481C1C}">
                <a14:useLocalDpi xmlns:a14="http://schemas.microsoft.com/office/drawing/2010/main" val="0"/>
              </a:ext>
            </a:extLst>
          </a:blip>
          <a:srcRect l="31607" t="-1508" r="54737" b="69849"/>
          <a:stretch/>
        </p:blipFill>
        <p:spPr>
          <a:xfrm rot="5400000">
            <a:off x="3365594" y="975651"/>
            <a:ext cx="565068" cy="693943"/>
          </a:xfrm>
          <a:prstGeom prst="rect">
            <a:avLst/>
          </a:prstGeom>
        </p:spPr>
      </p:pic>
      <p:pic>
        <p:nvPicPr>
          <p:cNvPr id="30" name="Picture 29"/>
          <p:cNvPicPr>
            <a:picLocks noChangeAspect="1"/>
          </p:cNvPicPr>
          <p:nvPr/>
        </p:nvPicPr>
        <p:blipFill rotWithShape="1">
          <a:blip r:embed="rId2" cstate="print">
            <a:extLst>
              <a:ext uri="{28A0092B-C50C-407E-A947-70E740481C1C}">
                <a14:useLocalDpi xmlns:a14="http://schemas.microsoft.com/office/drawing/2010/main" val="0"/>
              </a:ext>
            </a:extLst>
          </a:blip>
          <a:srcRect l="12474" t="-1508" r="73870" b="69849"/>
          <a:stretch/>
        </p:blipFill>
        <p:spPr>
          <a:xfrm>
            <a:off x="2644855" y="1431141"/>
            <a:ext cx="543655" cy="667647"/>
          </a:xfrm>
          <a:prstGeom prst="rect">
            <a:avLst/>
          </a:prstGeom>
        </p:spPr>
      </p:pic>
      <p:sp>
        <p:nvSpPr>
          <p:cNvPr id="31" name="Content Placeholder 5"/>
          <p:cNvSpPr txBox="1">
            <a:spLocks/>
          </p:cNvSpPr>
          <p:nvPr/>
        </p:nvSpPr>
        <p:spPr bwMode="gray">
          <a:xfrm>
            <a:off x="1259956" y="1016811"/>
            <a:ext cx="1710527" cy="302726"/>
          </a:xfrm>
          <a:prstGeom prst="rect">
            <a:avLst/>
          </a:prstGeom>
        </p:spPr>
        <p:txBody>
          <a:bodyPr vert="horz" lIns="0" tIns="0" rIns="0" bIns="0" rtlCol="0">
            <a:noAutofit/>
          </a:bodyPr>
          <a:lstStyle>
            <a:lvl1pPr marL="0" indent="0" algn="l" defTabSz="457200" rtl="0" eaLnBrk="1" latinLnBrk="0" hangingPunct="1">
              <a:lnSpc>
                <a:spcPct val="100000"/>
              </a:lnSpc>
              <a:spcBef>
                <a:spcPts val="900"/>
              </a:spcBef>
              <a:buFontTx/>
              <a:buNone/>
              <a:defRPr sz="1600" b="1" kern="1200">
                <a:solidFill>
                  <a:schemeClr val="tx1"/>
                </a:solidFill>
                <a:latin typeface="+mn-lt"/>
                <a:ea typeface="+mn-ea"/>
                <a:cs typeface="+mn-cs"/>
              </a:defRPr>
            </a:lvl1pPr>
            <a:lvl2pPr marL="0" indent="0" algn="l" defTabSz="457200" rtl="0" eaLnBrk="1" latinLnBrk="0" hangingPunct="1">
              <a:lnSpc>
                <a:spcPct val="100000"/>
              </a:lnSpc>
              <a:spcBef>
                <a:spcPts val="900"/>
              </a:spcBef>
              <a:buFontTx/>
              <a:buNone/>
              <a:defRPr sz="1600" kern="1200">
                <a:solidFill>
                  <a:schemeClr val="tx1"/>
                </a:solidFill>
                <a:latin typeface="+mn-lt"/>
                <a:ea typeface="+mn-ea"/>
                <a:cs typeface="+mn-cs"/>
              </a:defRPr>
            </a:lvl2pPr>
            <a:lvl3pPr marL="230188" indent="-230188" algn="l" defTabSz="457200" rtl="0" eaLnBrk="1" latinLnBrk="0" hangingPunct="1">
              <a:lnSpc>
                <a:spcPct val="100000"/>
              </a:lnSpc>
              <a:spcBef>
                <a:spcPts val="600"/>
              </a:spcBef>
              <a:buFont typeface="Arial"/>
              <a:buChar char="•"/>
              <a:defRPr sz="1600" kern="1200">
                <a:solidFill>
                  <a:schemeClr val="tx1"/>
                </a:solidFill>
                <a:latin typeface="+mn-lt"/>
                <a:ea typeface="+mn-ea"/>
                <a:cs typeface="+mn-cs"/>
              </a:defRPr>
            </a:lvl3pPr>
            <a:lvl4pPr marL="455613" indent="-225425" algn="l" defTabSz="457200" rtl="0" eaLnBrk="1" latinLnBrk="0" hangingPunct="1">
              <a:lnSpc>
                <a:spcPct val="100000"/>
              </a:lnSpc>
              <a:spcBef>
                <a:spcPts val="600"/>
              </a:spcBef>
              <a:buFont typeface="Arial"/>
              <a:buChar char="–"/>
              <a:defRPr sz="1600" kern="1200">
                <a:solidFill>
                  <a:schemeClr val="tx1"/>
                </a:solidFill>
                <a:latin typeface="+mn-lt"/>
                <a:ea typeface="+mn-ea"/>
                <a:cs typeface="+mn-cs"/>
              </a:defRPr>
            </a:lvl4pPr>
            <a:lvl5pPr marL="685800" indent="-230188" algn="l" defTabSz="457200" rtl="0" eaLnBrk="1" latinLnBrk="0" hangingPunct="1">
              <a:lnSpc>
                <a:spcPct val="100000"/>
              </a:lnSpc>
              <a:spcBef>
                <a:spcPts val="6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lgn="r"/>
            <a:r>
              <a:rPr lang="en-US" sz="1200" b="1" dirty="0" smtClean="0">
                <a:solidFill>
                  <a:srgbClr val="FF0000"/>
                </a:solidFill>
              </a:rPr>
              <a:t>Enhanced fixed</a:t>
            </a:r>
            <a:br>
              <a:rPr lang="en-US" sz="1200" b="1" dirty="0" smtClean="0">
                <a:solidFill>
                  <a:srgbClr val="FF0000"/>
                </a:solidFill>
              </a:rPr>
            </a:br>
            <a:r>
              <a:rPr lang="en-US" sz="1200" b="1" dirty="0" smtClean="0">
                <a:solidFill>
                  <a:srgbClr val="FF0000"/>
                </a:solidFill>
              </a:rPr>
              <a:t>and mobile broadband</a:t>
            </a:r>
          </a:p>
        </p:txBody>
      </p:sp>
      <p:sp>
        <p:nvSpPr>
          <p:cNvPr id="32" name="Content Placeholder 5"/>
          <p:cNvSpPr txBox="1">
            <a:spLocks/>
          </p:cNvSpPr>
          <p:nvPr/>
        </p:nvSpPr>
        <p:spPr bwMode="gray">
          <a:xfrm>
            <a:off x="247650" y="1976248"/>
            <a:ext cx="1730253" cy="326088"/>
          </a:xfrm>
          <a:prstGeom prst="rect">
            <a:avLst/>
          </a:prstGeom>
        </p:spPr>
        <p:txBody>
          <a:bodyPr vert="horz" lIns="0" tIns="0" rIns="0" bIns="0" rtlCol="0">
            <a:noAutofit/>
          </a:bodyPr>
          <a:lstStyle>
            <a:lvl1pPr marL="0" indent="0" algn="l" defTabSz="457200" rtl="0" eaLnBrk="1" latinLnBrk="0" hangingPunct="1">
              <a:lnSpc>
                <a:spcPct val="100000"/>
              </a:lnSpc>
              <a:spcBef>
                <a:spcPts val="900"/>
              </a:spcBef>
              <a:buFontTx/>
              <a:buNone/>
              <a:defRPr sz="1600" b="1" kern="1200">
                <a:solidFill>
                  <a:schemeClr val="tx1"/>
                </a:solidFill>
                <a:latin typeface="+mn-lt"/>
                <a:ea typeface="+mn-ea"/>
                <a:cs typeface="+mn-cs"/>
              </a:defRPr>
            </a:lvl1pPr>
            <a:lvl2pPr marL="0" indent="0" algn="l" defTabSz="457200" rtl="0" eaLnBrk="1" latinLnBrk="0" hangingPunct="1">
              <a:lnSpc>
                <a:spcPct val="100000"/>
              </a:lnSpc>
              <a:spcBef>
                <a:spcPts val="900"/>
              </a:spcBef>
              <a:buFontTx/>
              <a:buNone/>
              <a:defRPr sz="1600" kern="1200">
                <a:solidFill>
                  <a:schemeClr val="tx1"/>
                </a:solidFill>
                <a:latin typeface="+mn-lt"/>
                <a:ea typeface="+mn-ea"/>
                <a:cs typeface="+mn-cs"/>
              </a:defRPr>
            </a:lvl2pPr>
            <a:lvl3pPr marL="230188" indent="-230188" algn="l" defTabSz="457200" rtl="0" eaLnBrk="1" latinLnBrk="0" hangingPunct="1">
              <a:lnSpc>
                <a:spcPct val="100000"/>
              </a:lnSpc>
              <a:spcBef>
                <a:spcPts val="600"/>
              </a:spcBef>
              <a:buFont typeface="Arial"/>
              <a:buChar char="•"/>
              <a:defRPr sz="1600" kern="1200">
                <a:solidFill>
                  <a:schemeClr val="tx1"/>
                </a:solidFill>
                <a:latin typeface="+mn-lt"/>
                <a:ea typeface="+mn-ea"/>
                <a:cs typeface="+mn-cs"/>
              </a:defRPr>
            </a:lvl3pPr>
            <a:lvl4pPr marL="455613" indent="-225425" algn="l" defTabSz="457200" rtl="0" eaLnBrk="1" latinLnBrk="0" hangingPunct="1">
              <a:lnSpc>
                <a:spcPct val="100000"/>
              </a:lnSpc>
              <a:spcBef>
                <a:spcPts val="600"/>
              </a:spcBef>
              <a:buFont typeface="Arial"/>
              <a:buChar char="–"/>
              <a:defRPr sz="1600" kern="1200">
                <a:solidFill>
                  <a:schemeClr val="tx1"/>
                </a:solidFill>
                <a:latin typeface="+mn-lt"/>
                <a:ea typeface="+mn-ea"/>
                <a:cs typeface="+mn-cs"/>
              </a:defRPr>
            </a:lvl4pPr>
            <a:lvl5pPr marL="685800" indent="-230188" algn="l" defTabSz="457200" rtl="0" eaLnBrk="1" latinLnBrk="0" hangingPunct="1">
              <a:lnSpc>
                <a:spcPct val="100000"/>
              </a:lnSpc>
              <a:spcBef>
                <a:spcPts val="6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lgn="r"/>
            <a:r>
              <a:rPr lang="en-US" sz="1200" b="1" dirty="0" smtClean="0">
                <a:solidFill>
                  <a:srgbClr val="000000"/>
                </a:solidFill>
              </a:rPr>
              <a:t>M2M ultra low </a:t>
            </a:r>
            <a:r>
              <a:rPr lang="en-US" sz="1200" b="1" dirty="0">
                <a:solidFill>
                  <a:srgbClr val="000000"/>
                </a:solidFill>
              </a:rPr>
              <a:t>cost</a:t>
            </a:r>
          </a:p>
        </p:txBody>
      </p:sp>
      <p:sp>
        <p:nvSpPr>
          <p:cNvPr id="33" name="Content Placeholder 5"/>
          <p:cNvSpPr txBox="1">
            <a:spLocks/>
          </p:cNvSpPr>
          <p:nvPr/>
        </p:nvSpPr>
        <p:spPr bwMode="gray">
          <a:xfrm>
            <a:off x="247650" y="2488913"/>
            <a:ext cx="1444423" cy="519196"/>
          </a:xfrm>
          <a:prstGeom prst="rect">
            <a:avLst/>
          </a:prstGeom>
        </p:spPr>
        <p:txBody>
          <a:bodyPr vert="horz" lIns="0" tIns="0" rIns="0" bIns="0" rtlCol="0">
            <a:noAutofit/>
          </a:bodyPr>
          <a:lstStyle>
            <a:lvl1pPr marL="0" indent="0" algn="l" defTabSz="457200" rtl="0" eaLnBrk="1" latinLnBrk="0" hangingPunct="1">
              <a:lnSpc>
                <a:spcPct val="100000"/>
              </a:lnSpc>
              <a:spcBef>
                <a:spcPts val="900"/>
              </a:spcBef>
              <a:buFontTx/>
              <a:buNone/>
              <a:defRPr sz="1600" b="1" kern="1200">
                <a:solidFill>
                  <a:schemeClr val="tx1"/>
                </a:solidFill>
                <a:latin typeface="+mn-lt"/>
                <a:ea typeface="+mn-ea"/>
                <a:cs typeface="+mn-cs"/>
              </a:defRPr>
            </a:lvl1pPr>
            <a:lvl2pPr marL="0" indent="0" algn="l" defTabSz="457200" rtl="0" eaLnBrk="1" latinLnBrk="0" hangingPunct="1">
              <a:lnSpc>
                <a:spcPct val="100000"/>
              </a:lnSpc>
              <a:spcBef>
                <a:spcPts val="900"/>
              </a:spcBef>
              <a:buFontTx/>
              <a:buNone/>
              <a:defRPr sz="1600" kern="1200">
                <a:solidFill>
                  <a:schemeClr val="tx1"/>
                </a:solidFill>
                <a:latin typeface="+mn-lt"/>
                <a:ea typeface="+mn-ea"/>
                <a:cs typeface="+mn-cs"/>
              </a:defRPr>
            </a:lvl2pPr>
            <a:lvl3pPr marL="230188" indent="-230188" algn="l" defTabSz="457200" rtl="0" eaLnBrk="1" latinLnBrk="0" hangingPunct="1">
              <a:lnSpc>
                <a:spcPct val="100000"/>
              </a:lnSpc>
              <a:spcBef>
                <a:spcPts val="600"/>
              </a:spcBef>
              <a:buFont typeface="Arial"/>
              <a:buChar char="•"/>
              <a:defRPr sz="1600" kern="1200">
                <a:solidFill>
                  <a:schemeClr val="tx1"/>
                </a:solidFill>
                <a:latin typeface="+mn-lt"/>
                <a:ea typeface="+mn-ea"/>
                <a:cs typeface="+mn-cs"/>
              </a:defRPr>
            </a:lvl3pPr>
            <a:lvl4pPr marL="455613" indent="-225425" algn="l" defTabSz="457200" rtl="0" eaLnBrk="1" latinLnBrk="0" hangingPunct="1">
              <a:lnSpc>
                <a:spcPct val="100000"/>
              </a:lnSpc>
              <a:spcBef>
                <a:spcPts val="600"/>
              </a:spcBef>
              <a:buFont typeface="Arial"/>
              <a:buChar char="–"/>
              <a:defRPr sz="1600" kern="1200">
                <a:solidFill>
                  <a:schemeClr val="tx1"/>
                </a:solidFill>
                <a:latin typeface="+mn-lt"/>
                <a:ea typeface="+mn-ea"/>
                <a:cs typeface="+mn-cs"/>
              </a:defRPr>
            </a:lvl4pPr>
            <a:lvl5pPr marL="685800" indent="-230188" algn="l" defTabSz="457200" rtl="0" eaLnBrk="1" latinLnBrk="0" hangingPunct="1">
              <a:lnSpc>
                <a:spcPct val="100000"/>
              </a:lnSpc>
              <a:spcBef>
                <a:spcPts val="6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lgn="r"/>
            <a:r>
              <a:rPr lang="en-US" sz="1200" b="1" dirty="0" smtClean="0">
                <a:solidFill>
                  <a:srgbClr val="000000"/>
                </a:solidFill>
              </a:rPr>
              <a:t>Multi-year Battery</a:t>
            </a:r>
            <a:endParaRPr lang="en-US" sz="1200" b="1" dirty="0">
              <a:solidFill>
                <a:srgbClr val="000000"/>
              </a:solidFill>
            </a:endParaRPr>
          </a:p>
        </p:txBody>
      </p:sp>
      <p:pic>
        <p:nvPicPr>
          <p:cNvPr id="34" name="Picture 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80545" y="2120068"/>
            <a:ext cx="486093" cy="393504"/>
          </a:xfrm>
          <a:prstGeom prst="rect">
            <a:avLst/>
          </a:prstGeom>
        </p:spPr>
      </p:pic>
      <p:pic>
        <p:nvPicPr>
          <p:cNvPr id="35" name="Picture 34"/>
          <p:cNvPicPr>
            <a:picLocks noChangeAspect="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5991" r="25662" b="15548"/>
          <a:stretch/>
        </p:blipFill>
        <p:spPr>
          <a:xfrm>
            <a:off x="1948182" y="2486319"/>
            <a:ext cx="286141" cy="499815"/>
          </a:xfrm>
          <a:prstGeom prst="rect">
            <a:avLst/>
          </a:prstGeom>
        </p:spPr>
      </p:pic>
      <p:pic>
        <p:nvPicPr>
          <p:cNvPr id="36" name="Picture 35"/>
          <p:cNvPicPr>
            <a:picLocks noChangeAspect="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8987" t="14683" r="8313" b="29958"/>
          <a:stretch/>
        </p:blipFill>
        <p:spPr>
          <a:xfrm>
            <a:off x="1723558" y="3050870"/>
            <a:ext cx="510764" cy="341900"/>
          </a:xfrm>
          <a:prstGeom prst="rect">
            <a:avLst/>
          </a:prstGeom>
        </p:spPr>
      </p:pic>
      <p:sp>
        <p:nvSpPr>
          <p:cNvPr id="37" name="Oval 36"/>
          <p:cNvSpPr/>
          <p:nvPr/>
        </p:nvSpPr>
        <p:spPr>
          <a:xfrm>
            <a:off x="6555398" y="3522815"/>
            <a:ext cx="669224" cy="669224"/>
          </a:xfrm>
          <a:prstGeom prst="ellipse">
            <a:avLst/>
          </a:prstGeom>
          <a:solidFill>
            <a:srgbClr val="FBFA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2800" dirty="0">
              <a:solidFill>
                <a:srgbClr val="FFFFFF"/>
              </a:solidFill>
            </a:endParaRPr>
          </a:p>
        </p:txBody>
      </p:sp>
      <p:grpSp>
        <p:nvGrpSpPr>
          <p:cNvPr id="38" name="Group 37"/>
          <p:cNvGrpSpPr/>
          <p:nvPr/>
        </p:nvGrpSpPr>
        <p:grpSpPr>
          <a:xfrm>
            <a:off x="2748082" y="3441675"/>
            <a:ext cx="886110" cy="886110"/>
            <a:chOff x="2587041" y="4496311"/>
            <a:chExt cx="1042465" cy="1042465"/>
          </a:xfrm>
        </p:grpSpPr>
        <p:sp>
          <p:nvSpPr>
            <p:cNvPr id="47" name="Oval 46"/>
            <p:cNvSpPr/>
            <p:nvPr/>
          </p:nvSpPr>
          <p:spPr>
            <a:xfrm>
              <a:off x="2587041" y="4496311"/>
              <a:ext cx="1042465" cy="10424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2800" dirty="0">
                <a:solidFill>
                  <a:srgbClr val="FFFFFF"/>
                </a:solidFill>
              </a:endParaRPr>
            </a:p>
          </p:txBody>
        </p:sp>
        <p:sp>
          <p:nvSpPr>
            <p:cNvPr id="48" name="Oval 47"/>
            <p:cNvSpPr/>
            <p:nvPr/>
          </p:nvSpPr>
          <p:spPr>
            <a:xfrm>
              <a:off x="2725652" y="4591769"/>
              <a:ext cx="787308" cy="787308"/>
            </a:xfrm>
            <a:prstGeom prst="ellipse">
              <a:avLst/>
            </a:prstGeom>
            <a:solidFill>
              <a:srgbClr val="FBFA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2800" dirty="0">
                <a:solidFill>
                  <a:srgbClr val="FFFFFF"/>
                </a:solidFill>
              </a:endParaRPr>
            </a:p>
          </p:txBody>
        </p:sp>
      </p:grpSp>
      <p:pic>
        <p:nvPicPr>
          <p:cNvPr id="39" name="Picture 38"/>
          <p:cNvPicPr>
            <a:picLocks noChangeAspect="1"/>
          </p:cNvPicPr>
          <p:nvPr/>
        </p:nvPicPr>
        <p:blipFill rotWithShape="1">
          <a:blip r:embed="rId13" cstate="print">
            <a:duotone>
              <a:schemeClr val="accent3">
                <a:shade val="45000"/>
                <a:satMod val="135000"/>
              </a:schemeClr>
              <a:prstClr val="white"/>
            </a:duotone>
            <a:extLst>
              <a:ext uri="{28A0092B-C50C-407E-A947-70E740481C1C}">
                <a14:useLocalDpi xmlns:a14="http://schemas.microsoft.com/office/drawing/2010/main" val="0"/>
              </a:ext>
            </a:extLst>
          </a:blip>
          <a:srcRect l="5593" t="6703" r="29843" b="27947"/>
          <a:stretch/>
        </p:blipFill>
        <p:spPr>
          <a:xfrm>
            <a:off x="6604213" y="3559441"/>
            <a:ext cx="602573" cy="609909"/>
          </a:xfrm>
          <a:prstGeom prst="ellipse">
            <a:avLst/>
          </a:prstGeom>
        </p:spPr>
      </p:pic>
      <p:grpSp>
        <p:nvGrpSpPr>
          <p:cNvPr id="40" name="Group 39"/>
          <p:cNvGrpSpPr/>
          <p:nvPr/>
        </p:nvGrpSpPr>
        <p:grpSpPr>
          <a:xfrm>
            <a:off x="1469057" y="3441675"/>
            <a:ext cx="886110" cy="886110"/>
            <a:chOff x="2587041" y="4496311"/>
            <a:chExt cx="1042465" cy="1042465"/>
          </a:xfrm>
        </p:grpSpPr>
        <p:sp>
          <p:nvSpPr>
            <p:cNvPr id="45" name="Oval 44"/>
            <p:cNvSpPr/>
            <p:nvPr/>
          </p:nvSpPr>
          <p:spPr>
            <a:xfrm>
              <a:off x="2587041" y="4496311"/>
              <a:ext cx="1042465" cy="10424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2800" dirty="0">
                <a:solidFill>
                  <a:srgbClr val="FFFFFF"/>
                </a:solidFill>
              </a:endParaRPr>
            </a:p>
          </p:txBody>
        </p:sp>
        <p:sp>
          <p:nvSpPr>
            <p:cNvPr id="46" name="Oval 45"/>
            <p:cNvSpPr/>
            <p:nvPr/>
          </p:nvSpPr>
          <p:spPr>
            <a:xfrm>
              <a:off x="2725652" y="4591769"/>
              <a:ext cx="787308" cy="787308"/>
            </a:xfrm>
            <a:prstGeom prst="ellipse">
              <a:avLst/>
            </a:prstGeom>
            <a:solidFill>
              <a:srgbClr val="FBFA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2800" dirty="0">
                <a:solidFill>
                  <a:srgbClr val="FFFFFF"/>
                </a:solidFill>
              </a:endParaRPr>
            </a:p>
          </p:txBody>
        </p:sp>
      </p:grpSp>
      <p:pic>
        <p:nvPicPr>
          <p:cNvPr id="41" name="Picture 40"/>
          <p:cNvPicPr>
            <a:picLocks noChangeAspect="1"/>
          </p:cNvPicPr>
          <p:nvPr/>
        </p:nvPicPr>
        <p:blipFill rotWithShape="1">
          <a:blip r:embed="rId14" cstate="print">
            <a:duotone>
              <a:schemeClr val="accent1">
                <a:shade val="45000"/>
                <a:satMod val="135000"/>
              </a:schemeClr>
              <a:prstClr val="white"/>
            </a:duotone>
            <a:extLst>
              <a:ext uri="{28A0092B-C50C-407E-A947-70E740481C1C}">
                <a14:useLocalDpi xmlns:a14="http://schemas.microsoft.com/office/drawing/2010/main" val="0"/>
              </a:ext>
            </a:extLst>
          </a:blip>
          <a:srcRect l="6132" t="-1434" r="8094" b="15661"/>
          <a:stretch/>
        </p:blipFill>
        <p:spPr>
          <a:xfrm>
            <a:off x="2928594" y="3592476"/>
            <a:ext cx="543841" cy="543841"/>
          </a:xfrm>
          <a:prstGeom prst="ellipse">
            <a:avLst/>
          </a:prstGeom>
        </p:spPr>
      </p:pic>
      <p:pic>
        <p:nvPicPr>
          <p:cNvPr id="42" name="Picture 41"/>
          <p:cNvPicPr>
            <a:picLocks noChangeAspect="1"/>
          </p:cNvPicPr>
          <p:nvPr/>
        </p:nvPicPr>
        <p:blipFill rotWithShape="1">
          <a:blip r:embed="rId15" cstate="print">
            <a:duotone>
              <a:schemeClr val="accent3">
                <a:shade val="45000"/>
                <a:satMod val="135000"/>
              </a:schemeClr>
              <a:prstClr val="white"/>
            </a:duotone>
            <a:extLst>
              <a:ext uri="{28A0092B-C50C-407E-A947-70E740481C1C}">
                <a14:useLocalDpi xmlns:a14="http://schemas.microsoft.com/office/drawing/2010/main" val="0"/>
              </a:ext>
            </a:extLst>
          </a:blip>
          <a:srcRect l="254" t="-6525" r="7059" b="13838"/>
          <a:stretch/>
        </p:blipFill>
        <p:spPr>
          <a:xfrm>
            <a:off x="1685385" y="3619837"/>
            <a:ext cx="489118" cy="489118"/>
          </a:xfrm>
          <a:prstGeom prst="ellipse">
            <a:avLst/>
          </a:prstGeom>
        </p:spPr>
      </p:pic>
      <p:sp>
        <p:nvSpPr>
          <p:cNvPr id="43" name="Rectangle 42"/>
          <p:cNvSpPr/>
          <p:nvPr/>
        </p:nvSpPr>
        <p:spPr>
          <a:xfrm>
            <a:off x="-238125" y="1491989"/>
            <a:ext cx="2833163" cy="276999"/>
          </a:xfrm>
          <a:prstGeom prst="rect">
            <a:avLst/>
          </a:prstGeom>
        </p:spPr>
        <p:txBody>
          <a:bodyPr wrap="square">
            <a:spAutoFit/>
          </a:bodyPr>
          <a:lstStyle/>
          <a:p>
            <a:pPr lvl="1" algn="r" defTabSz="457200"/>
            <a:r>
              <a:rPr lang="en-US" sz="1200" b="1" dirty="0">
                <a:solidFill>
                  <a:srgbClr val="000000"/>
                </a:solidFill>
              </a:rPr>
              <a:t>Multi Gbps </a:t>
            </a:r>
            <a:r>
              <a:rPr lang="en-US" sz="1200" b="1" dirty="0" smtClean="0">
                <a:solidFill>
                  <a:srgbClr val="000000"/>
                </a:solidFill>
              </a:rPr>
              <a:t>peak data </a:t>
            </a:r>
            <a:r>
              <a:rPr lang="en-US" sz="1200" b="1" dirty="0">
                <a:solidFill>
                  <a:srgbClr val="000000"/>
                </a:solidFill>
              </a:rPr>
              <a:t>rates</a:t>
            </a:r>
          </a:p>
        </p:txBody>
      </p:sp>
      <p:sp>
        <p:nvSpPr>
          <p:cNvPr id="44" name="Rectangle 43"/>
          <p:cNvSpPr/>
          <p:nvPr/>
        </p:nvSpPr>
        <p:spPr>
          <a:xfrm>
            <a:off x="6566596" y="1415789"/>
            <a:ext cx="1755521" cy="444745"/>
          </a:xfrm>
          <a:prstGeom prst="rect">
            <a:avLst/>
          </a:prstGeom>
        </p:spPr>
        <p:txBody>
          <a:bodyPr wrap="square">
            <a:spAutoFit/>
          </a:bodyPr>
          <a:lstStyle/>
          <a:p>
            <a:pPr marL="0" lvl="1" defTabSz="457200"/>
            <a:r>
              <a:rPr lang="en-US" sz="1200" b="1" dirty="0">
                <a:solidFill>
                  <a:srgbClr val="000000"/>
                </a:solidFill>
              </a:rPr>
              <a:t>Billions of connected </a:t>
            </a:r>
            <a:br>
              <a:rPr lang="en-US" sz="1200" b="1" dirty="0">
                <a:solidFill>
                  <a:srgbClr val="000000"/>
                </a:solidFill>
              </a:rPr>
            </a:br>
            <a:r>
              <a:rPr lang="en-US" sz="1200" b="1" dirty="0">
                <a:solidFill>
                  <a:srgbClr val="000000"/>
                </a:solidFill>
              </a:rPr>
              <a:t>things interacting</a:t>
            </a:r>
          </a:p>
        </p:txBody>
      </p:sp>
      <p:sp>
        <p:nvSpPr>
          <p:cNvPr id="25" name="Content Placeholder 5"/>
          <p:cNvSpPr txBox="1">
            <a:spLocks/>
          </p:cNvSpPr>
          <p:nvPr/>
        </p:nvSpPr>
        <p:spPr bwMode="gray">
          <a:xfrm>
            <a:off x="3408504" y="4177890"/>
            <a:ext cx="1688025" cy="208342"/>
          </a:xfrm>
          <a:prstGeom prst="rect">
            <a:avLst/>
          </a:prstGeom>
        </p:spPr>
        <p:txBody>
          <a:bodyPr vert="horz" lIns="0" tIns="0" rIns="0" bIns="0" rtlCol="0">
            <a:noAutofit/>
          </a:bodyPr>
          <a:lstStyle>
            <a:lvl1pPr marL="0" indent="0" algn="l" defTabSz="457200" rtl="0" eaLnBrk="1" latinLnBrk="0" hangingPunct="1">
              <a:lnSpc>
                <a:spcPct val="100000"/>
              </a:lnSpc>
              <a:spcBef>
                <a:spcPts val="900"/>
              </a:spcBef>
              <a:buFontTx/>
              <a:buNone/>
              <a:defRPr sz="1600" b="1" kern="1200">
                <a:solidFill>
                  <a:schemeClr val="tx1"/>
                </a:solidFill>
                <a:latin typeface="+mn-lt"/>
                <a:ea typeface="+mn-ea"/>
                <a:cs typeface="+mn-cs"/>
              </a:defRPr>
            </a:lvl1pPr>
            <a:lvl2pPr marL="0" indent="0" algn="l" defTabSz="457200" rtl="0" eaLnBrk="1" latinLnBrk="0" hangingPunct="1">
              <a:lnSpc>
                <a:spcPct val="100000"/>
              </a:lnSpc>
              <a:spcBef>
                <a:spcPts val="900"/>
              </a:spcBef>
              <a:buFontTx/>
              <a:buNone/>
              <a:defRPr sz="1600" kern="1200">
                <a:solidFill>
                  <a:schemeClr val="tx1"/>
                </a:solidFill>
                <a:latin typeface="+mn-lt"/>
                <a:ea typeface="+mn-ea"/>
                <a:cs typeface="+mn-cs"/>
              </a:defRPr>
            </a:lvl2pPr>
            <a:lvl3pPr marL="230188" indent="-230188" algn="l" defTabSz="457200" rtl="0" eaLnBrk="1" latinLnBrk="0" hangingPunct="1">
              <a:lnSpc>
                <a:spcPct val="100000"/>
              </a:lnSpc>
              <a:spcBef>
                <a:spcPts val="600"/>
              </a:spcBef>
              <a:buFont typeface="Arial"/>
              <a:buChar char="•"/>
              <a:defRPr sz="1600" kern="1200">
                <a:solidFill>
                  <a:schemeClr val="tx1"/>
                </a:solidFill>
                <a:latin typeface="+mn-lt"/>
                <a:ea typeface="+mn-ea"/>
                <a:cs typeface="+mn-cs"/>
              </a:defRPr>
            </a:lvl3pPr>
            <a:lvl4pPr marL="455613" indent="-225425" algn="l" defTabSz="457200" rtl="0" eaLnBrk="1" latinLnBrk="0" hangingPunct="1">
              <a:lnSpc>
                <a:spcPct val="100000"/>
              </a:lnSpc>
              <a:spcBef>
                <a:spcPts val="600"/>
              </a:spcBef>
              <a:buFont typeface="Arial"/>
              <a:buChar char="–"/>
              <a:defRPr sz="1600" kern="1200">
                <a:solidFill>
                  <a:schemeClr val="tx1"/>
                </a:solidFill>
                <a:latin typeface="+mn-lt"/>
                <a:ea typeface="+mn-ea"/>
                <a:cs typeface="+mn-cs"/>
              </a:defRPr>
            </a:lvl4pPr>
            <a:lvl5pPr marL="685800" indent="-230188" algn="l" defTabSz="457200" rtl="0" eaLnBrk="1" latinLnBrk="0" hangingPunct="1">
              <a:lnSpc>
                <a:spcPct val="100000"/>
              </a:lnSpc>
              <a:spcBef>
                <a:spcPts val="6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lgn="ctr">
              <a:spcBef>
                <a:spcPts val="0"/>
              </a:spcBef>
            </a:pPr>
            <a:r>
              <a:rPr lang="en-US" sz="1400" b="1" dirty="0">
                <a:solidFill>
                  <a:srgbClr val="000000"/>
                </a:solidFill>
              </a:rPr>
              <a:t>GBs </a:t>
            </a:r>
            <a:r>
              <a:rPr lang="en-US" sz="1400" b="1" dirty="0" smtClean="0">
                <a:solidFill>
                  <a:srgbClr val="000000"/>
                </a:solidFill>
              </a:rPr>
              <a:t>transferred</a:t>
            </a:r>
            <a:br>
              <a:rPr lang="en-US" sz="1400" b="1" dirty="0" smtClean="0">
                <a:solidFill>
                  <a:srgbClr val="000000"/>
                </a:solidFill>
              </a:rPr>
            </a:br>
            <a:r>
              <a:rPr lang="en-US" sz="1400" b="1" dirty="0" smtClean="0">
                <a:solidFill>
                  <a:srgbClr val="000000"/>
                </a:solidFill>
              </a:rPr>
              <a:t>in </a:t>
            </a:r>
            <a:r>
              <a:rPr lang="en-US" sz="1400" b="1" dirty="0">
                <a:solidFill>
                  <a:srgbClr val="000000"/>
                </a:solidFill>
              </a:rPr>
              <a:t>an instant</a:t>
            </a:r>
          </a:p>
        </p:txBody>
      </p:sp>
      <p:sp>
        <p:nvSpPr>
          <p:cNvPr id="27" name="Content Placeholder 5"/>
          <p:cNvSpPr txBox="1">
            <a:spLocks/>
          </p:cNvSpPr>
          <p:nvPr/>
        </p:nvSpPr>
        <p:spPr bwMode="gray">
          <a:xfrm>
            <a:off x="5026384" y="4177890"/>
            <a:ext cx="3107740" cy="299652"/>
          </a:xfrm>
          <a:prstGeom prst="rect">
            <a:avLst/>
          </a:prstGeom>
        </p:spPr>
        <p:txBody>
          <a:bodyPr vert="horz" lIns="0" tIns="0" rIns="0" bIns="0" rtlCol="0">
            <a:noAutofit/>
          </a:bodyPr>
          <a:lstStyle>
            <a:lvl1pPr marL="0" indent="0" algn="l" defTabSz="457200" rtl="0" eaLnBrk="1" latinLnBrk="0" hangingPunct="1">
              <a:lnSpc>
                <a:spcPct val="100000"/>
              </a:lnSpc>
              <a:spcBef>
                <a:spcPts val="900"/>
              </a:spcBef>
              <a:buFontTx/>
              <a:buNone/>
              <a:defRPr sz="1600" b="1" kern="1200">
                <a:solidFill>
                  <a:schemeClr val="tx1"/>
                </a:solidFill>
                <a:latin typeface="+mn-lt"/>
                <a:ea typeface="+mn-ea"/>
                <a:cs typeface="+mn-cs"/>
              </a:defRPr>
            </a:lvl1pPr>
            <a:lvl2pPr marL="0" indent="0" algn="l" defTabSz="457200" rtl="0" eaLnBrk="1" latinLnBrk="0" hangingPunct="1">
              <a:lnSpc>
                <a:spcPct val="100000"/>
              </a:lnSpc>
              <a:spcBef>
                <a:spcPts val="900"/>
              </a:spcBef>
              <a:buFontTx/>
              <a:buNone/>
              <a:defRPr sz="1600" kern="1200">
                <a:solidFill>
                  <a:schemeClr val="tx1"/>
                </a:solidFill>
                <a:latin typeface="+mn-lt"/>
                <a:ea typeface="+mn-ea"/>
                <a:cs typeface="+mn-cs"/>
              </a:defRPr>
            </a:lvl2pPr>
            <a:lvl3pPr marL="230188" indent="-230188" algn="l" defTabSz="457200" rtl="0" eaLnBrk="1" latinLnBrk="0" hangingPunct="1">
              <a:lnSpc>
                <a:spcPct val="100000"/>
              </a:lnSpc>
              <a:spcBef>
                <a:spcPts val="600"/>
              </a:spcBef>
              <a:buFont typeface="Arial"/>
              <a:buChar char="•"/>
              <a:defRPr sz="1600" kern="1200">
                <a:solidFill>
                  <a:schemeClr val="tx1"/>
                </a:solidFill>
                <a:latin typeface="+mn-lt"/>
                <a:ea typeface="+mn-ea"/>
                <a:cs typeface="+mn-cs"/>
              </a:defRPr>
            </a:lvl3pPr>
            <a:lvl4pPr marL="455613" indent="-225425" algn="l" defTabSz="457200" rtl="0" eaLnBrk="1" latinLnBrk="0" hangingPunct="1">
              <a:lnSpc>
                <a:spcPct val="100000"/>
              </a:lnSpc>
              <a:spcBef>
                <a:spcPts val="600"/>
              </a:spcBef>
              <a:buFont typeface="Arial"/>
              <a:buChar char="–"/>
              <a:defRPr sz="1600" kern="1200">
                <a:solidFill>
                  <a:schemeClr val="tx1"/>
                </a:solidFill>
                <a:latin typeface="+mn-lt"/>
                <a:ea typeface="+mn-ea"/>
                <a:cs typeface="+mn-cs"/>
              </a:defRPr>
            </a:lvl4pPr>
            <a:lvl5pPr marL="685800" indent="-230188" algn="l" defTabSz="457200" rtl="0" eaLnBrk="1" latinLnBrk="0" hangingPunct="1">
              <a:lnSpc>
                <a:spcPct val="100000"/>
              </a:lnSpc>
              <a:spcBef>
                <a:spcPts val="6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lgn="ctr">
              <a:spcBef>
                <a:spcPts val="0"/>
              </a:spcBef>
            </a:pPr>
            <a:r>
              <a:rPr lang="en-US" sz="1400" b="1" dirty="0" smtClean="0">
                <a:solidFill>
                  <a:srgbClr val="000000"/>
                </a:solidFill>
              </a:rPr>
              <a:t>Mission-critical</a:t>
            </a:r>
            <a:br>
              <a:rPr lang="en-US" sz="1400" b="1" dirty="0" smtClean="0">
                <a:solidFill>
                  <a:srgbClr val="000000"/>
                </a:solidFill>
              </a:rPr>
            </a:br>
            <a:r>
              <a:rPr lang="en-US" sz="1400" b="1" dirty="0" smtClean="0">
                <a:solidFill>
                  <a:srgbClr val="000000"/>
                </a:solidFill>
              </a:rPr>
              <a:t>control </a:t>
            </a:r>
            <a:r>
              <a:rPr lang="en-US" sz="1400" b="1" dirty="0">
                <a:solidFill>
                  <a:srgbClr val="000000"/>
                </a:solidFill>
              </a:rPr>
              <a:t>and automation</a:t>
            </a:r>
          </a:p>
        </p:txBody>
      </p:sp>
      <p:sp>
        <p:nvSpPr>
          <p:cNvPr id="28" name="Content Placeholder 5"/>
          <p:cNvSpPr txBox="1">
            <a:spLocks/>
          </p:cNvSpPr>
          <p:nvPr/>
        </p:nvSpPr>
        <p:spPr bwMode="gray">
          <a:xfrm>
            <a:off x="968344" y="4177890"/>
            <a:ext cx="2032585" cy="250870"/>
          </a:xfrm>
          <a:prstGeom prst="rect">
            <a:avLst/>
          </a:prstGeom>
        </p:spPr>
        <p:txBody>
          <a:bodyPr vert="horz" lIns="0" tIns="0" rIns="0" bIns="0" rtlCol="0">
            <a:noAutofit/>
          </a:bodyPr>
          <a:lstStyle>
            <a:lvl1pPr marL="0" indent="0" algn="l" defTabSz="457200" rtl="0" eaLnBrk="1" latinLnBrk="0" hangingPunct="1">
              <a:lnSpc>
                <a:spcPct val="100000"/>
              </a:lnSpc>
              <a:spcBef>
                <a:spcPts val="900"/>
              </a:spcBef>
              <a:buFontTx/>
              <a:buNone/>
              <a:defRPr sz="1600" b="1" kern="1200">
                <a:solidFill>
                  <a:schemeClr val="tx1"/>
                </a:solidFill>
                <a:latin typeface="+mn-lt"/>
                <a:ea typeface="+mn-ea"/>
                <a:cs typeface="+mn-cs"/>
              </a:defRPr>
            </a:lvl1pPr>
            <a:lvl2pPr marL="0" indent="0" algn="l" defTabSz="457200" rtl="0" eaLnBrk="1" latinLnBrk="0" hangingPunct="1">
              <a:lnSpc>
                <a:spcPct val="100000"/>
              </a:lnSpc>
              <a:spcBef>
                <a:spcPts val="900"/>
              </a:spcBef>
              <a:buFontTx/>
              <a:buNone/>
              <a:defRPr sz="1600" kern="1200">
                <a:solidFill>
                  <a:schemeClr val="tx1"/>
                </a:solidFill>
                <a:latin typeface="+mn-lt"/>
                <a:ea typeface="+mn-ea"/>
                <a:cs typeface="+mn-cs"/>
              </a:defRPr>
            </a:lvl2pPr>
            <a:lvl3pPr marL="230188" indent="-230188" algn="l" defTabSz="457200" rtl="0" eaLnBrk="1" latinLnBrk="0" hangingPunct="1">
              <a:lnSpc>
                <a:spcPct val="100000"/>
              </a:lnSpc>
              <a:spcBef>
                <a:spcPts val="600"/>
              </a:spcBef>
              <a:buFont typeface="Arial"/>
              <a:buChar char="•"/>
              <a:defRPr sz="1600" kern="1200">
                <a:solidFill>
                  <a:schemeClr val="tx1"/>
                </a:solidFill>
                <a:latin typeface="+mn-lt"/>
                <a:ea typeface="+mn-ea"/>
                <a:cs typeface="+mn-cs"/>
              </a:defRPr>
            </a:lvl3pPr>
            <a:lvl4pPr marL="455613" indent="-225425" algn="l" defTabSz="457200" rtl="0" eaLnBrk="1" latinLnBrk="0" hangingPunct="1">
              <a:lnSpc>
                <a:spcPct val="100000"/>
              </a:lnSpc>
              <a:spcBef>
                <a:spcPts val="600"/>
              </a:spcBef>
              <a:buFont typeface="Arial"/>
              <a:buChar char="–"/>
              <a:defRPr sz="1600" kern="1200">
                <a:solidFill>
                  <a:schemeClr val="tx1"/>
                </a:solidFill>
                <a:latin typeface="+mn-lt"/>
                <a:ea typeface="+mn-ea"/>
                <a:cs typeface="+mn-cs"/>
              </a:defRPr>
            </a:lvl4pPr>
            <a:lvl5pPr marL="685800" indent="-230188" algn="l" defTabSz="457200" rtl="0" eaLnBrk="1" latinLnBrk="0" hangingPunct="1">
              <a:lnSpc>
                <a:spcPct val="100000"/>
              </a:lnSpc>
              <a:spcBef>
                <a:spcPts val="6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lgn="ctr">
              <a:spcBef>
                <a:spcPts val="0"/>
              </a:spcBef>
            </a:pPr>
            <a:r>
              <a:rPr lang="en-US" sz="1400" b="1" dirty="0">
                <a:solidFill>
                  <a:srgbClr val="000000"/>
                </a:solidFill>
              </a:rPr>
              <a:t>Billions of </a:t>
            </a:r>
            <a:r>
              <a:rPr lang="en-US" sz="1400" b="1" dirty="0" smtClean="0">
                <a:solidFill>
                  <a:srgbClr val="000000"/>
                </a:solidFill>
              </a:rPr>
              <a:t>devices</a:t>
            </a:r>
            <a:br>
              <a:rPr lang="en-US" sz="1400" b="1" dirty="0" smtClean="0">
                <a:solidFill>
                  <a:srgbClr val="000000"/>
                </a:solidFill>
              </a:rPr>
            </a:br>
            <a:r>
              <a:rPr lang="en-US" sz="1400" b="1" dirty="0" smtClean="0">
                <a:solidFill>
                  <a:srgbClr val="000000"/>
                </a:solidFill>
              </a:rPr>
              <a:t>with different </a:t>
            </a:r>
            <a:r>
              <a:rPr lang="en-US" sz="1400" b="1" dirty="0">
                <a:solidFill>
                  <a:srgbClr val="000000"/>
                </a:solidFill>
              </a:rPr>
              <a:t>needs</a:t>
            </a:r>
          </a:p>
        </p:txBody>
      </p:sp>
    </p:spTree>
    <p:extLst>
      <p:ext uri="{BB962C8B-B14F-4D97-AF65-F5344CB8AC3E}">
        <p14:creationId xmlns:p14="http://schemas.microsoft.com/office/powerpoint/2010/main" val="1555026888"/>
      </p:ext>
    </p:extLst>
  </p:cSld>
  <p:clrMapOvr>
    <a:masterClrMapping/>
  </p:clrMapOvr>
  <mc:AlternateContent xmlns:mc="http://schemas.openxmlformats.org/markup-compatibility/2006">
    <mc:Choice xmlns:p14="http://schemas.microsoft.com/office/powerpoint/2010/main" Requires="p14">
      <p:transition spd="slow" p14:dur="59000" advTm="1044000"/>
    </mc:Choice>
    <mc:Fallback>
      <p:transition spd="slow" advTm="1044000"/>
    </mc:Fallback>
  </mc:AlternateContent>
  <p:timing>
    <p:tnLst>
      <p:par>
        <p:cTn id="1" dur="indefinite" restart="never" nodeType="tmRoot"/>
      </p:par>
    </p:tnLst>
  </p:timing>
</p:sld>
</file>

<file path=ppt/theme/theme1.xml><?xml version="1.0" encoding="utf-8"?>
<a:theme xmlns:a="http://schemas.openxmlformats.org/drawingml/2006/main" name="1_GSMA">
  <a:themeElements>
    <a:clrScheme name="Custom 15">
      <a:dk1>
        <a:srgbClr val="5C5C5C"/>
      </a:dk1>
      <a:lt1>
        <a:srgbClr val="FFFFFF"/>
      </a:lt1>
      <a:dk2>
        <a:srgbClr val="262626"/>
      </a:dk2>
      <a:lt2>
        <a:srgbClr val="FFFFFF"/>
      </a:lt2>
      <a:accent1>
        <a:srgbClr val="FF0000"/>
      </a:accent1>
      <a:accent2>
        <a:srgbClr val="000000"/>
      </a:accent2>
      <a:accent3>
        <a:srgbClr val="94C0BE"/>
      </a:accent3>
      <a:accent4>
        <a:srgbClr val="878787"/>
      </a:accent4>
      <a:accent5>
        <a:srgbClr val="FF0000"/>
      </a:accent5>
      <a:accent6>
        <a:srgbClr val="000000"/>
      </a:accent6>
      <a:hlink>
        <a:srgbClr val="FF0000"/>
      </a:hlink>
      <a:folHlink>
        <a:srgbClr val="878787"/>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GSMA">
  <a:themeElements>
    <a:clrScheme name="Custom 14">
      <a:dk1>
        <a:srgbClr val="5C5C5C"/>
      </a:dk1>
      <a:lt1>
        <a:srgbClr val="FFFFFF"/>
      </a:lt1>
      <a:dk2>
        <a:srgbClr val="262626"/>
      </a:dk2>
      <a:lt2>
        <a:srgbClr val="FFFFFF"/>
      </a:lt2>
      <a:accent1>
        <a:srgbClr val="FF0000"/>
      </a:accent1>
      <a:accent2>
        <a:srgbClr val="000000"/>
      </a:accent2>
      <a:accent3>
        <a:srgbClr val="94C0BE"/>
      </a:accent3>
      <a:accent4>
        <a:srgbClr val="878787"/>
      </a:accent4>
      <a:accent5>
        <a:srgbClr val="FF0000"/>
      </a:accent5>
      <a:accent6>
        <a:srgbClr val="000000"/>
      </a:accent6>
      <a:hlink>
        <a:srgbClr val="C00000"/>
      </a:hlink>
      <a:folHlink>
        <a:srgbClr val="262626"/>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테마">
  <a:themeElements>
    <a:clrScheme name="사용자 지정 4">
      <a:dk1>
        <a:sysClr val="windowText" lastClr="000000"/>
      </a:dk1>
      <a:lt1>
        <a:sysClr val="window" lastClr="FFFFFF"/>
      </a:lt1>
      <a:dk2>
        <a:srgbClr val="44546A"/>
      </a:dk2>
      <a:lt2>
        <a:srgbClr val="E7E6E6"/>
      </a:lt2>
      <a:accent1>
        <a:srgbClr val="6C44DC"/>
      </a:accent1>
      <a:accent2>
        <a:srgbClr val="A5A5A5"/>
      </a:accent2>
      <a:accent3>
        <a:srgbClr val="BFBFBF"/>
      </a:accent3>
      <a:accent4>
        <a:srgbClr val="D8D8D8"/>
      </a:accent4>
      <a:accent5>
        <a:srgbClr val="F2F2F2"/>
      </a:accent5>
      <a:accent6>
        <a:srgbClr val="FFFFFF"/>
      </a:accent6>
      <a:hlink>
        <a:srgbClr val="0563C1"/>
      </a:hlink>
      <a:folHlink>
        <a:srgbClr val="954F72"/>
      </a:folHlink>
    </a:clrScheme>
    <a:fontScheme name="Office 테마">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JLR">
  <a:themeElements>
    <a:clrScheme name="JLR">
      <a:dk1>
        <a:srgbClr val="1E1E1E"/>
      </a:dk1>
      <a:lt1>
        <a:sysClr val="window" lastClr="FFFFFF"/>
      </a:lt1>
      <a:dk2>
        <a:srgbClr val="8C8C8C"/>
      </a:dk2>
      <a:lt2>
        <a:srgbClr val="E8E8E8"/>
      </a:lt2>
      <a:accent1>
        <a:srgbClr val="6C4646"/>
      </a:accent1>
      <a:accent2>
        <a:srgbClr val="BD845B"/>
      </a:accent2>
      <a:accent3>
        <a:srgbClr val="C5AD7E"/>
      </a:accent3>
      <a:accent4>
        <a:srgbClr val="40465C"/>
      </a:accent4>
      <a:accent5>
        <a:srgbClr val="5B7890"/>
      </a:accent5>
      <a:accent6>
        <a:srgbClr val="95ACAC"/>
      </a:accent6>
      <a:hlink>
        <a:srgbClr val="131313"/>
      </a:hlink>
      <a:folHlink>
        <a:srgbClr val="52525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defRPr sz="1400" dirty="0" smtClean="0"/>
        </a:defPPr>
      </a:lstStyle>
    </a:txDef>
  </a:objectDefaults>
  <a:extraClrSchemeLst/>
</a:theme>
</file>

<file path=ppt/theme/theme5.xml><?xml version="1.0" encoding="utf-8"?>
<a:theme xmlns:a="http://schemas.openxmlformats.org/drawingml/2006/main" name="VZ_PPT_NHG_Widescreen_16x9_Logo_122116">
  <a:themeElements>
    <a:clrScheme name="Verizon PowerPoint 2016">
      <a:dk1>
        <a:srgbClr val="000000"/>
      </a:dk1>
      <a:lt1>
        <a:srgbClr val="FFFFFF"/>
      </a:lt1>
      <a:dk2>
        <a:srgbClr val="000000"/>
      </a:dk2>
      <a:lt2>
        <a:srgbClr val="FFFFFF"/>
      </a:lt2>
      <a:accent1>
        <a:srgbClr val="ADAFAF"/>
      </a:accent1>
      <a:accent2>
        <a:srgbClr val="ED1C24"/>
      </a:accent2>
      <a:accent3>
        <a:srgbClr val="FFBC3D"/>
      </a:accent3>
      <a:accent4>
        <a:srgbClr val="FF7900"/>
      </a:accent4>
      <a:accent5>
        <a:srgbClr val="00AF3F"/>
      </a:accent5>
      <a:accent6>
        <a:srgbClr val="0088CE"/>
      </a:accent6>
      <a:hlink>
        <a:srgbClr val="0088CE"/>
      </a:hlink>
      <a:folHlink>
        <a:srgbClr val="0088CE"/>
      </a:folHlink>
    </a:clrScheme>
    <a:fontScheme name="Verizon PowerPoint 2016">
      <a:majorFont>
        <a:latin typeface="NeueHaasGroteskDisp Std"/>
        <a:ea typeface=""/>
        <a:cs typeface=""/>
      </a:majorFont>
      <a:minorFont>
        <a:latin typeface="NeueHaasGroteskText Std"/>
        <a:ea typeface=""/>
        <a:cs typeface=""/>
      </a:minorFont>
    </a:fontScheme>
    <a:fmtScheme name="Verizon PowerPoint 2016">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style>
        <a:lnRef idx="1">
          <a:schemeClr val="accent1"/>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VZ_PPT_NHG_Widescreen_16x9_121516" id="{0F7E3F88-0EEE-B744-B6F7-15315FD7B7A9}" vid="{C2E7DF6E-7A31-3049-AA77-85A1FC7404BF}"/>
    </a:ext>
  </a:extLst>
</a:theme>
</file>

<file path=ppt/theme/theme6.xml><?xml version="1.0" encoding="utf-8"?>
<a:theme xmlns:a="http://schemas.openxmlformats.org/drawingml/2006/main" name="2_デザインの設定">
  <a:themeElements>
    <a:clrScheme name="2_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デザインの設定">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w="3175" cap="flat" cmpd="sng" algn="ctr">
          <a:noFill/>
          <a:prstDash val="solid"/>
          <a:round/>
          <a:headEnd type="none" w="med" len="med"/>
          <a:tailEnd type="none" w="med" len="med"/>
        </a:ln>
        <a:effectLst/>
        <a:extLst/>
      </a:spPr>
      <a:bodyPr vert="horz" wrap="square" lIns="91440" tIns="45720" rIns="91440" bIns="45720" numCol="1" rtlCol="0" anchor="ctr"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1" sz="1600" b="1" i="0" u="none" strike="noStrike" cap="none" normalizeH="0" baseline="0" smtClean="0">
            <a:ln>
              <a:noFill/>
            </a:ln>
            <a:solidFill>
              <a:schemeClr val="tx1"/>
            </a:solidFill>
            <a:effectLst>
              <a:outerShdw blurRad="38100" dist="38100" dir="2700000" algn="tl">
                <a:srgbClr val="000000">
                  <a:alpha val="43137"/>
                </a:srgbClr>
              </a:outerShdw>
            </a:effectLst>
            <a:latin typeface="HGP行書体" pitchFamily="66" charset="-128"/>
            <a:ea typeface="HGP行書体" pitchFamily="66" charset="-128"/>
          </a:defRPr>
        </a:defPPr>
      </a:lstStyle>
    </a:spDef>
    <a:lnDef>
      <a:spPr bwMode="auto">
        <a:xfrm>
          <a:off x="0" y="0"/>
          <a:ext cx="1" cy="1"/>
        </a:xfrm>
        <a:custGeom>
          <a:avLst/>
          <a:gdLst/>
          <a:ahLst/>
          <a:cxnLst/>
          <a:rect l="0" t="0" r="0" b="0"/>
          <a:pathLst/>
        </a:custGeom>
        <a:noFill/>
        <a:ln w="38100" cap="flat" cmpd="sng" algn="ctr">
          <a:solidFill>
            <a:srgbClr val="CC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ctr"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1" lang="en-US" sz="1600" b="1" i="0" u="none" strike="noStrike" cap="none" normalizeH="0" baseline="0" smtClean="0">
            <a:ln>
              <a:noFill/>
            </a:ln>
            <a:solidFill>
              <a:schemeClr val="tx1"/>
            </a:solidFill>
            <a:effectLst>
              <a:outerShdw blurRad="38100" dist="38100" dir="2700000" algn="tl">
                <a:srgbClr val="000000">
                  <a:alpha val="43137"/>
                </a:srgbClr>
              </a:outerShdw>
            </a:effectLst>
            <a:latin typeface="HGP行書体" pitchFamily="66" charset="-128"/>
            <a:ea typeface="HGP行書体" pitchFamily="66" charset="-128"/>
          </a:defRPr>
        </a:defPPr>
      </a:lstStyle>
    </a:lnDef>
  </a:objectDefaults>
  <a:extraClrSchemeLst>
    <a:extraClrScheme>
      <a:clrScheme name="2_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デザインの設定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デザインの設定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デザインの設定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デザインの設定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デザインの設定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デザインの設定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デザインの設定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デザインの設定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デザインの設定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デザインの設定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デザインの設定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0_デザインの設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デザインの設定">
  <a:themeElements>
    <a:clrScheme name="1_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デザインの設定">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CCFFCC">
            <a:alpha val="50196"/>
          </a:srgbClr>
        </a:solidFill>
        <a:ln w="25400" cap="flat" cmpd="sng" algn="ctr">
          <a:solidFill>
            <a:srgbClr val="92D050">
              <a:alpha val="50196"/>
            </a:srgbClr>
          </a:solidFill>
          <a:prstDash val="solid"/>
        </a:ln>
        <a:effectLst/>
      </a:spPr>
      <a:bodyPr lIns="91398" tIns="45702" rIns="91398" bIns="45702"/>
      <a:lstStyle>
        <a:defPPr algn="ctr" fontAlgn="auto">
          <a:spcBef>
            <a:spcPts val="0"/>
          </a:spcBef>
          <a:spcAft>
            <a:spcPts val="0"/>
          </a:spcAft>
          <a:defRPr sz="2800" b="0" kern="0" dirty="0">
            <a:solidFill>
              <a:srgbClr val="33CC33"/>
            </a:solidFill>
            <a:latin typeface="+mn-lt"/>
            <a:ea typeface="HGP創英角ｺﾞｼｯｸUB"/>
          </a:defRPr>
        </a:defPPr>
      </a:lstStyle>
    </a:spDef>
    <a:lnDef>
      <a:spPr bwMode="auto">
        <a:xfrm>
          <a:off x="0" y="0"/>
          <a:ext cx="1" cy="1"/>
        </a:xfrm>
        <a:custGeom>
          <a:avLst/>
          <a:gdLst/>
          <a:ahLst/>
          <a:cxnLst/>
          <a:rect l="0" t="0" r="0" b="0"/>
          <a:pathLst/>
        </a:custGeom>
        <a:noFill/>
        <a:ln w="38100" cap="flat" cmpd="sng" algn="ctr">
          <a:solidFill>
            <a:srgbClr val="CC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ctr"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1" lang="en-US" sz="1600" b="1" i="0" u="none" strike="noStrike" cap="none" normalizeH="0" baseline="0" smtClean="0">
            <a:ln>
              <a:noFill/>
            </a:ln>
            <a:solidFill>
              <a:schemeClr val="tx1"/>
            </a:solidFill>
            <a:effectLst>
              <a:outerShdw blurRad="38100" dist="38100" dir="2700000" algn="tl">
                <a:srgbClr val="000000">
                  <a:alpha val="43137"/>
                </a:srgbClr>
              </a:outerShdw>
            </a:effectLst>
            <a:latin typeface="HGP行書体" pitchFamily="66" charset="-128"/>
            <a:ea typeface="HGP行書体" pitchFamily="66" charset="-128"/>
          </a:defRPr>
        </a:defPPr>
      </a:lstStyle>
    </a:lnDef>
  </a:objectDefaults>
  <a:extraClrSchemeLst>
    <a:extraClrScheme>
      <a:clrScheme name="1_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デザインの設定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デザインの設定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デザインの設定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デザインの設定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デザインの設定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デザインの設定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デザインの設定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デザインの設定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デザインの設定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デザインの設定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デザインの設定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0_デザインの設定">
  <a:themeElements>
    <a:clrScheme name="2_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メイリオ＋SegoeUIの最強コンビネーションや☆">
      <a:majorFont>
        <a:latin typeface="Segoe UI"/>
        <a:ea typeface="メイリオ"/>
        <a:cs typeface=""/>
      </a:majorFont>
      <a:minorFont>
        <a:latin typeface="Segoe UI"/>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rgbClr val="CC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ctr"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1" lang="en-US" sz="1600" b="1" i="0" u="none" strike="noStrike" cap="none" normalizeH="0" baseline="0" smtClean="0">
            <a:ln>
              <a:noFill/>
            </a:ln>
            <a:solidFill>
              <a:schemeClr val="tx1"/>
            </a:solidFill>
            <a:effectLst>
              <a:outerShdw blurRad="38100" dist="38100" dir="2700000" algn="tl">
                <a:srgbClr val="000000">
                  <a:alpha val="43137"/>
                </a:srgbClr>
              </a:outerShdw>
            </a:effectLst>
            <a:latin typeface="HGP行書体" pitchFamily="66" charset="-128"/>
            <a:ea typeface="HGP行書体" pitchFamily="66" charset="-128"/>
          </a:defRPr>
        </a:defPPr>
      </a:lstStyle>
    </a:spDef>
    <a:lnDef>
      <a:spPr bwMode="auto">
        <a:xfrm>
          <a:off x="0" y="0"/>
          <a:ext cx="1" cy="1"/>
        </a:xfrm>
        <a:custGeom>
          <a:avLst/>
          <a:gdLst/>
          <a:ahLst/>
          <a:cxnLst/>
          <a:rect l="0" t="0" r="0" b="0"/>
          <a:pathLst/>
        </a:custGeom>
        <a:noFill/>
        <a:ln w="38100" cap="flat" cmpd="sng" algn="ctr">
          <a:solidFill>
            <a:srgbClr val="CC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ctr"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1" lang="en-US" sz="1600" b="1" i="0" u="none" strike="noStrike" cap="none" normalizeH="0" baseline="0" smtClean="0">
            <a:ln>
              <a:noFill/>
            </a:ln>
            <a:solidFill>
              <a:schemeClr val="tx1"/>
            </a:solidFill>
            <a:effectLst>
              <a:outerShdw blurRad="38100" dist="38100" dir="2700000" algn="tl">
                <a:srgbClr val="000000">
                  <a:alpha val="43137"/>
                </a:srgbClr>
              </a:outerShdw>
            </a:effectLst>
            <a:latin typeface="HGP行書体" pitchFamily="66" charset="-128"/>
            <a:ea typeface="HGP行書体" pitchFamily="66" charset="-128"/>
          </a:defRPr>
        </a:defPPr>
      </a:lstStyle>
    </a:lnDef>
  </a:objectDefaults>
  <a:extraClrSchemeLst>
    <a:extraClrScheme>
      <a:clrScheme name="2_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デザインの設定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デザインの設定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デザインの設定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デザインの設定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デザインの設定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デザインの設定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デザインの設定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デザインの設定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デザインの設定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デザインの設定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デザインの設定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6279</TotalTime>
  <Words>1453</Words>
  <Application>Microsoft Office PowerPoint</Application>
  <PresentationFormat>On-screen Show (16:9)</PresentationFormat>
  <Paragraphs>482</Paragraphs>
  <Slides>43</Slides>
  <Notes>16</Notes>
  <HiddenSlides>0</HiddenSlides>
  <MMClips>1</MMClips>
  <ScaleCrop>false</ScaleCrop>
  <HeadingPairs>
    <vt:vector size="8" baseType="variant">
      <vt:variant>
        <vt:lpstr>Fonts Used</vt:lpstr>
      </vt:variant>
      <vt:variant>
        <vt:i4>22</vt:i4>
      </vt:variant>
      <vt:variant>
        <vt:lpstr>Theme</vt:lpstr>
      </vt:variant>
      <vt:variant>
        <vt:i4>9</vt:i4>
      </vt:variant>
      <vt:variant>
        <vt:lpstr>Embedded OLE Servers</vt:lpstr>
      </vt:variant>
      <vt:variant>
        <vt:i4>1</vt:i4>
      </vt:variant>
      <vt:variant>
        <vt:lpstr>Slide Titles</vt:lpstr>
      </vt:variant>
      <vt:variant>
        <vt:i4>43</vt:i4>
      </vt:variant>
    </vt:vector>
  </HeadingPairs>
  <TitlesOfParts>
    <vt:vector size="75" baseType="lpstr">
      <vt:lpstr>맑은 고딕</vt:lpstr>
      <vt:lpstr>ＭＳ Ｐゴシック</vt:lpstr>
      <vt:lpstr>Aharoni</vt:lpstr>
      <vt:lpstr>Arial</vt:lpstr>
      <vt:lpstr>Arial Black</vt:lpstr>
      <vt:lpstr>Arial Narrow</vt:lpstr>
      <vt:lpstr>Calibri</vt:lpstr>
      <vt:lpstr>Futura LT Book</vt:lpstr>
      <vt:lpstr>Georgia</vt:lpstr>
      <vt:lpstr>Helvetica</vt:lpstr>
      <vt:lpstr>HGP行書体</vt:lpstr>
      <vt:lpstr>HGP創英角ｺﾞｼｯｸUB</vt:lpstr>
      <vt:lpstr>JLR Emeric SemiBold</vt:lpstr>
      <vt:lpstr>メイリオ</vt:lpstr>
      <vt:lpstr>Meiryo UI</vt:lpstr>
      <vt:lpstr>NeueHaasGroteskDisp Std</vt:lpstr>
      <vt:lpstr>NeueHaasGroteskText Std</vt:lpstr>
      <vt:lpstr>Rix모던고딕 L</vt:lpstr>
      <vt:lpstr>Segoe UI</vt:lpstr>
      <vt:lpstr>Sketch Rockwell</vt:lpstr>
      <vt:lpstr>Times New Roman</vt:lpstr>
      <vt:lpstr>Wingdings</vt:lpstr>
      <vt:lpstr>1_GSMA</vt:lpstr>
      <vt:lpstr>2_GSMA</vt:lpstr>
      <vt:lpstr>Office 테마</vt:lpstr>
      <vt:lpstr>JLR</vt:lpstr>
      <vt:lpstr>VZ_PPT_NHG_Widescreen_16x9_Logo_122116</vt:lpstr>
      <vt:lpstr>2_デザインの設定</vt:lpstr>
      <vt:lpstr>20_デザインの設定</vt:lpstr>
      <vt:lpstr>1_デザインの設定</vt:lpstr>
      <vt:lpstr>10_デザインの設定</vt:lpstr>
      <vt:lpstr>CorelDRAW.Graphic.14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Verizon 5G.  </vt:lpstr>
      <vt:lpstr>Wide range of technical development.</vt:lpstr>
      <vt:lpstr>Verizon 5G snapshot.</vt:lpstr>
      <vt:lpstr>5G enables new opportunities &amp; markets . . .</vt:lpstr>
      <vt:lpstr>. . . and a broad set of new use cases.</vt:lpstr>
      <vt:lpstr>PowerPoint Presentation</vt:lpstr>
      <vt:lpstr>PowerPoint Presentation</vt:lpstr>
      <vt:lpstr>PowerPoint Presentation</vt:lpstr>
      <vt:lpstr>PowerPoint Presentation</vt:lpstr>
      <vt:lpstr>PowerPoint Presentation</vt:lpstr>
      <vt:lpstr>PowerPoint Presentation</vt:lpstr>
      <vt:lpstr>Myths about 5G</vt:lpstr>
      <vt:lpstr>Myths about 5G</vt:lpstr>
      <vt:lpstr>DOCOMO’s Time Plan</vt:lpstr>
      <vt:lpstr>Collaborations with various industries</vt:lpstr>
      <vt:lpstr>Myths about 5G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Annie Ramos</dc:creator>
  <cp:lastModifiedBy>Alex Notley</cp:lastModifiedBy>
  <cp:revision>425</cp:revision>
  <dcterms:created xsi:type="dcterms:W3CDTF">2015-08-18T07:33:33Z</dcterms:created>
  <dcterms:modified xsi:type="dcterms:W3CDTF">2017-02-26T16:09:21Z</dcterms:modified>
</cp:coreProperties>
</file>